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891" r:id="rId1"/>
    <p:sldMasterId id="2147483968" r:id="rId2"/>
    <p:sldMasterId id="2147483971" r:id="rId3"/>
  </p:sldMasterIdLst>
  <p:notesMasterIdLst>
    <p:notesMasterId r:id="rId30"/>
  </p:notesMasterIdLst>
  <p:handoutMasterIdLst>
    <p:handoutMasterId r:id="rId31"/>
  </p:handoutMasterIdLst>
  <p:sldIdLst>
    <p:sldId id="386" r:id="rId4"/>
    <p:sldId id="427" r:id="rId5"/>
    <p:sldId id="387" r:id="rId6"/>
    <p:sldId id="388" r:id="rId7"/>
    <p:sldId id="389" r:id="rId8"/>
    <p:sldId id="390" r:id="rId9"/>
    <p:sldId id="391" r:id="rId10"/>
    <p:sldId id="418" r:id="rId11"/>
    <p:sldId id="393" r:id="rId12"/>
    <p:sldId id="396" r:id="rId13"/>
    <p:sldId id="421" r:id="rId14"/>
    <p:sldId id="423" r:id="rId15"/>
    <p:sldId id="425" r:id="rId16"/>
    <p:sldId id="424" r:id="rId17"/>
    <p:sldId id="451" r:id="rId18"/>
    <p:sldId id="438" r:id="rId19"/>
    <p:sldId id="439" r:id="rId20"/>
    <p:sldId id="440" r:id="rId21"/>
    <p:sldId id="441" r:id="rId22"/>
    <p:sldId id="401" r:id="rId23"/>
    <p:sldId id="442" r:id="rId24"/>
    <p:sldId id="404" r:id="rId25"/>
    <p:sldId id="405" r:id="rId26"/>
    <p:sldId id="443" r:id="rId27"/>
    <p:sldId id="407" r:id="rId28"/>
    <p:sldId id="426" r:id="rId29"/>
  </p:sldIdLst>
  <p:sldSz cx="9144000" cy="5143500" type="screen16x9"/>
  <p:notesSz cx="6858000" cy="9144000"/>
  <p:defaultTextStyle>
    <a:defPPr>
      <a:defRPr lang="en-US"/>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DE0670F-75EB-4F34-ACB7-9C43B6D0DE0C}">
          <p14:sldIdLst>
            <p14:sldId id="386"/>
            <p14:sldId id="427"/>
          </p14:sldIdLst>
        </p14:section>
        <p14:section name="Introduction" id="{BE50E6F9-7CA8-4390-8F97-53833188039F}">
          <p14:sldIdLst>
            <p14:sldId id="387"/>
            <p14:sldId id="388"/>
          </p14:sldIdLst>
        </p14:section>
        <p14:section name="Product capabilities" id="{3EF4A5FA-9DDA-4D3B-9755-155428A14EDE}">
          <p14:sldIdLst>
            <p14:sldId id="389"/>
            <p14:sldId id="390"/>
            <p14:sldId id="391"/>
            <p14:sldId id="418"/>
            <p14:sldId id="393"/>
            <p14:sldId id="396"/>
            <p14:sldId id="421"/>
            <p14:sldId id="423"/>
            <p14:sldId id="425"/>
            <p14:sldId id="424"/>
            <p14:sldId id="451"/>
          </p14:sldIdLst>
        </p14:section>
        <p14:section name="Use cases" id="{1DB22E5E-7BAD-4B15-B74C-EFC658CD667C}">
          <p14:sldIdLst>
            <p14:sldId id="438"/>
            <p14:sldId id="439"/>
            <p14:sldId id="440"/>
            <p14:sldId id="441"/>
            <p14:sldId id="401"/>
            <p14:sldId id="442"/>
          </p14:sldIdLst>
        </p14:section>
        <p14:section name="Pre-announced with 1.1.6" id="{2DBCA150-964D-4E4A-B9FD-C8251D2D9135}">
          <p14:sldIdLst/>
        </p14:section>
        <p14:section name="New with 1.1.5 and 1.1.4" id="{0CF6EE44-C208-437E-9BAE-70703B899B74}">
          <p14:sldIdLst>
            <p14:sldId id="404"/>
            <p14:sldId id="405"/>
          </p14:sldIdLst>
        </p14:section>
        <p14:section name="Lab Services" id="{4A5BEEA5-E6C8-4088-A0D0-283DBB848287}">
          <p14:sldIdLst>
            <p14:sldId id="443"/>
          </p14:sldIdLst>
        </p14:section>
        <p14:section name="Competitive positioning" id="{6BA05E3B-A52A-4D73-B0C1-79BA9C47CAC3}">
          <p14:sldIdLst/>
        </p14:section>
        <p14:section name="Pricing" id="{15F12521-3105-4D97-A240-7CCC5FC3A942}">
          <p14:sldIdLst>
            <p14:sldId id="407"/>
            <p14:sldId id="426"/>
          </p14:sldIdLst>
        </p14:section>
        <p14:section name="Ordering" id="{3FA8B1A8-1BE6-42FA-B6A5-A3FC0D815B31}">
          <p14:sldIdLst/>
        </p14:section>
        <p14:section name="Seller compensation" id="{38004CFB-A2DA-4B35-8F73-2916591E1A20}">
          <p14:sldIdLst/>
        </p14:section>
        <p14:section name="Resources" id="{016827AE-DC98-4C71-9DCF-9B27822240ED}">
          <p14:sldIdLst/>
        </p14:section>
        <p14:section name="Closing" id="{167919D6-9DAD-4C09-85C1-EC9999263AC1}">
          <p14:sldIdLst/>
        </p14:section>
      </p14:sectionLst>
    </p:ex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achary Anderson" initials="ZA" lastIdx="26" clrIdx="0">
    <p:extLst>
      <p:ext uri="{19B8F6BF-5375-455C-9EA6-DF929625EA0E}">
        <p15:presenceInfo xmlns:p15="http://schemas.microsoft.com/office/powerpoint/2012/main" xmlns="" userId="S::zanderson@vsapartners.com::b6da4b55-2f36-4779-ba8b-606d779a32e3" providerId="AD"/>
      </p:ext>
    </p:extLst>
  </p:cmAuthor>
  <p:cmAuthor id="2" name="Liz Sadler" initials="LS" lastIdx="36" clrIdx="1">
    <p:extLst>
      <p:ext uri="{19B8F6BF-5375-455C-9EA6-DF929625EA0E}">
        <p15:presenceInfo xmlns:p15="http://schemas.microsoft.com/office/powerpoint/2012/main" xmlns="" userId="Liz Sadl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E6FF"/>
    <a:srgbClr val="DEE1E6"/>
    <a:srgbClr val="DDE1E6"/>
    <a:srgbClr val="21272A"/>
    <a:srgbClr val="E5F6FF"/>
    <a:srgbClr val="F2F4F8"/>
    <a:srgbClr val="001141"/>
    <a:srgbClr val="002D9C"/>
    <a:srgbClr val="F4F4F4"/>
    <a:srgbClr val="D9FB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3697" autoAdjust="0"/>
    <p:restoredTop sz="97248" autoAdjust="0"/>
  </p:normalViewPr>
  <p:slideViewPr>
    <p:cSldViewPr snapToGrid="0" snapToObjects="1">
      <p:cViewPr>
        <p:scale>
          <a:sx n="135" d="100"/>
          <a:sy n="135" d="100"/>
        </p:scale>
        <p:origin x="-168" y="2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p:scale>
          <a:sx n="304" d="100"/>
          <a:sy n="304" d="100"/>
        </p:scale>
        <p:origin x="376" y="1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219456" y="8705088"/>
            <a:ext cx="338328" cy="228600"/>
          </a:xfrm>
          <a:prstGeom prst="rect">
            <a:avLst/>
          </a:prstGeom>
        </p:spPr>
        <p:txBody>
          <a:bodyPr vert="horz" lIns="0" tIns="0" rIns="0" bIns="0" rtlCol="0" anchor="b"/>
          <a:lstStyle>
            <a:lvl1pPr algn="r">
              <a:defRPr sz="1200"/>
            </a:lvl1pPr>
          </a:lstStyle>
          <a:p>
            <a:pPr algn="l"/>
            <a:fld id="{614B4878-71CB-8F40-B9DD-F26F1F6CA014}" type="slidenum">
              <a:rPr lang="en-US" sz="600" smtClean="0">
                <a:solidFill>
                  <a:schemeClr val="bg1"/>
                </a:solidFill>
                <a:latin typeface="Arial" panose="020B0604020202020204" pitchFamily="34" charset="0"/>
                <a:ea typeface="Arial" charset="0"/>
                <a:cs typeface="Arial" panose="020B0604020202020204" pitchFamily="34" charset="0"/>
              </a:rPr>
              <a:pPr algn="l"/>
              <a:t>‹#›</a:t>
            </a:fld>
            <a:endParaRPr lang="en-US" sz="600" dirty="0">
              <a:solidFill>
                <a:schemeClr val="bg1"/>
              </a:solidFill>
              <a:latin typeface="Arial" panose="020B0604020202020204" pitchFamily="34" charset="0"/>
              <a:ea typeface="Arial" charset="0"/>
              <a:cs typeface="Arial" panose="020B0604020202020204" pitchFamily="34" charset="0"/>
            </a:endParaRPr>
          </a:p>
        </p:txBody>
      </p:sp>
      <p:sp>
        <p:nvSpPr>
          <p:cNvPr id="4" name="Footer Placeholder 3"/>
          <p:cNvSpPr>
            <a:spLocks noGrp="1"/>
          </p:cNvSpPr>
          <p:nvPr>
            <p:ph type="ftr" sz="quarter" idx="2"/>
          </p:nvPr>
        </p:nvSpPr>
        <p:spPr>
          <a:xfrm>
            <a:off x="630936" y="8705088"/>
            <a:ext cx="3657600" cy="228600"/>
          </a:xfrm>
          <a:prstGeom prst="rect">
            <a:avLst/>
          </a:prstGeom>
        </p:spPr>
        <p:txBody>
          <a:bodyPr vert="horz" lIns="0" tIns="0" rIns="0" bIns="0" rtlCol="0" anchor="b"/>
          <a:lstStyle>
            <a:lvl1pPr algn="l">
              <a:defRPr sz="1200"/>
            </a:lvl1pPr>
          </a:lstStyle>
          <a:p>
            <a:r>
              <a:rPr lang="en-US" sz="600" dirty="0">
                <a:solidFill>
                  <a:schemeClr val="bg1"/>
                </a:solidFill>
                <a:latin typeface="Arial" panose="020B0604020202020204" pitchFamily="34" charset="0"/>
                <a:ea typeface="Arial" charset="0"/>
                <a:cs typeface="Arial" panose="020B0604020202020204" pitchFamily="34" charset="0"/>
              </a:rPr>
              <a:t>© 2022 IBM Corporation</a:t>
            </a:r>
          </a:p>
        </p:txBody>
      </p:sp>
    </p:spTree>
    <p:extLst>
      <p:ext uri="{BB962C8B-B14F-4D97-AF65-F5344CB8AC3E}">
        <p14:creationId xmlns:p14="http://schemas.microsoft.com/office/powerpoint/2010/main" val="44802781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822450" y="228600"/>
            <a:ext cx="3213100" cy="1807369"/>
          </a:xfrm>
          <a:prstGeom prst="rect">
            <a:avLst/>
          </a:prstGeom>
          <a:noFill/>
          <a:ln w="12700">
            <a:solidFill>
              <a:prstClr val="black"/>
            </a:solidFill>
          </a:ln>
        </p:spPr>
        <p:txBody>
          <a:bodyPr vert="horz" lIns="91440" tIns="45720" rIns="91440" bIns="45720" rtlCol="0" anchor="ctr"/>
          <a:lstStyle/>
          <a:p>
            <a:endParaRPr lang="en-US" dirty="0"/>
          </a:p>
        </p:txBody>
      </p:sp>
      <p:sp>
        <p:nvSpPr>
          <p:cNvPr id="8" name="Notes Placeholder 7">
            <a:extLst>
              <a:ext uri="{FF2B5EF4-FFF2-40B4-BE49-F238E27FC236}">
                <a16:creationId xmlns:a16="http://schemas.microsoft.com/office/drawing/2014/main" xmlns="" id="{6ABF5568-9620-E34F-9423-054ABD0598F2}"/>
              </a:ext>
            </a:extLst>
          </p:cNvPr>
          <p:cNvSpPr>
            <a:spLocks noGrp="1"/>
          </p:cNvSpPr>
          <p:nvPr>
            <p:ph type="body" sz="quarter" idx="3"/>
          </p:nvPr>
        </p:nvSpPr>
        <p:spPr>
          <a:xfrm>
            <a:off x="219456" y="2247900"/>
            <a:ext cx="6419088" cy="6159500"/>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marL="803275" marR="0" lvl="4" indent="-171450" algn="l" defTabSz="914400" rtl="0" eaLnBrk="1" fontAlgn="base" latinLnBrk="0" hangingPunct="1">
              <a:lnSpc>
                <a:spcPct val="100000"/>
              </a:lnSpc>
              <a:spcBef>
                <a:spcPts val="600"/>
              </a:spcBef>
              <a:spcAft>
                <a:spcPct val="0"/>
              </a:spcAft>
              <a:buClr>
                <a:srgbClr val="000000"/>
              </a:buClr>
              <a:buSzTx/>
              <a:buFont typeface="Arial" charset="-120"/>
              <a:buChar char="»"/>
              <a:tabLst/>
              <a:defRPr/>
            </a:pPr>
            <a:r>
              <a:rPr kumimoji="0" lang="en-US" sz="1000" b="0" i="0" u="none" strike="noStrike" kern="1200" cap="none" spc="0" normalizeH="0" baseline="0" noProof="0" dirty="0">
                <a:ln>
                  <a:noFill/>
                </a:ln>
                <a:solidFill>
                  <a:srgbClr val="000000"/>
                </a:solidFill>
                <a:effectLst/>
                <a:uLnTx/>
                <a:uFillTx/>
                <a:latin typeface="Arial" panose="020B0503050203000203" pitchFamily="34" charset="0"/>
                <a:ea typeface="+mn-ea"/>
                <a:cs typeface="+mn-cs"/>
              </a:rPr>
              <a:t>Fifth level</a:t>
            </a:r>
          </a:p>
        </p:txBody>
      </p:sp>
      <p:sp>
        <p:nvSpPr>
          <p:cNvPr id="7" name="Slide Number Placeholder 6"/>
          <p:cNvSpPr>
            <a:spLocks noGrp="1"/>
          </p:cNvSpPr>
          <p:nvPr>
            <p:ph type="sldNum" sz="quarter" idx="5"/>
          </p:nvPr>
        </p:nvSpPr>
        <p:spPr>
          <a:xfrm>
            <a:off x="219456" y="8705088"/>
            <a:ext cx="338328" cy="228600"/>
          </a:xfrm>
          <a:prstGeom prst="rect">
            <a:avLst/>
          </a:prstGeom>
        </p:spPr>
        <p:txBody>
          <a:bodyPr vert="horz" lIns="0" tIns="0" rIns="0" bIns="0" rtlCol="0" anchor="b"/>
          <a:lstStyle>
            <a:lvl1pPr algn="l">
              <a:defRPr sz="600" b="0" i="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fld id="{6E2E38B8-B0B4-AD41-AC6E-B781F46A9FD3}" type="slidenum">
              <a:rPr lang="en-US" smtClean="0"/>
              <a:pPr/>
              <a:t>‹#›</a:t>
            </a:fld>
            <a:endParaRPr lang="en-US" dirty="0"/>
          </a:p>
        </p:txBody>
      </p:sp>
      <p:sp>
        <p:nvSpPr>
          <p:cNvPr id="6" name="Footer Placeholder 5"/>
          <p:cNvSpPr>
            <a:spLocks noGrp="1"/>
          </p:cNvSpPr>
          <p:nvPr>
            <p:ph type="ftr" sz="quarter" idx="4"/>
          </p:nvPr>
        </p:nvSpPr>
        <p:spPr>
          <a:xfrm>
            <a:off x="630936" y="8705088"/>
            <a:ext cx="3657600" cy="228600"/>
          </a:xfrm>
          <a:prstGeom prst="rect">
            <a:avLst/>
          </a:prstGeom>
        </p:spPr>
        <p:txBody>
          <a:bodyPr vert="horz" lIns="0" tIns="0" rIns="0" bIns="0" rtlCol="0" anchor="b"/>
          <a:lstStyle>
            <a:lvl1pPr algn="l">
              <a:defRPr sz="600" b="0" i="0">
                <a:solidFill>
                  <a:schemeClr val="bg1"/>
                </a:solidFill>
                <a:latin typeface="Arial" panose="020B0604020202020204" pitchFamily="34" charset="0"/>
                <a:ea typeface="Arial" panose="020B0604020202020204" pitchFamily="34" charset="0"/>
                <a:cs typeface="Arial" panose="020B0604020202020204" pitchFamily="34" charset="0"/>
              </a:defRPr>
            </a:lvl1pPr>
          </a:lstStyle>
          <a:p>
            <a:r>
              <a:rPr lang="en-US" dirty="0"/>
              <a:t>© 2022 IBM Corporation</a:t>
            </a:r>
          </a:p>
        </p:txBody>
      </p:sp>
    </p:spTree>
    <p:extLst>
      <p:ext uri="{BB962C8B-B14F-4D97-AF65-F5344CB8AC3E}">
        <p14:creationId xmlns:p14="http://schemas.microsoft.com/office/powerpoint/2010/main" val="791598581"/>
      </p:ext>
    </p:extLst>
  </p:cSld>
  <p:clrMap bg1="lt1" tx1="dk1" bg2="lt2" tx2="dk2" accent1="accent1" accent2="accent2" accent3="accent3" accent4="accent4" accent5="accent5" accent6="accent6" hlink="hlink" folHlink="folHlink"/>
  <p:hf hdr="0" dt="0"/>
  <p:notesStyle>
    <a:lvl1pPr marL="0" algn="l" defTabSz="914400" rtl="0" eaLnBrk="1" latinLnBrk="0" hangingPunct="1">
      <a:spcBef>
        <a:spcPts val="600"/>
      </a:spcBef>
      <a:defRPr sz="1000" b="0" i="0" kern="1200">
        <a:solidFill>
          <a:schemeClr val="bg1"/>
        </a:solidFill>
        <a:latin typeface="Arial" panose="020B0604020202020204" pitchFamily="34" charset="0"/>
        <a:ea typeface="+mn-ea"/>
        <a:cs typeface="+mn-cs"/>
      </a:defRPr>
    </a:lvl1pPr>
    <a:lvl2pPr marL="174625" indent="-169863" algn="l" defTabSz="914400" rtl="0" eaLnBrk="1" latinLnBrk="0" hangingPunct="1">
      <a:spcBef>
        <a:spcPts val="600"/>
      </a:spcBef>
      <a:buFont typeface="Arial"/>
      <a:buChar char="–"/>
      <a:tabLst/>
      <a:defRPr sz="1000" b="0" i="0" kern="1200">
        <a:solidFill>
          <a:schemeClr val="bg1"/>
        </a:solidFill>
        <a:latin typeface="Arial" panose="020B0604020202020204" pitchFamily="34" charset="0"/>
        <a:ea typeface="+mn-ea"/>
        <a:cs typeface="+mn-cs"/>
      </a:defRPr>
    </a:lvl2pPr>
    <a:lvl3pPr marL="347472" indent="-173736" algn="l" defTabSz="914400" rtl="0" eaLnBrk="1" latinLnBrk="0" hangingPunct="1">
      <a:spcBef>
        <a:spcPts val="600"/>
      </a:spcBef>
      <a:buFont typeface="Arial" panose="020B0604020202020204" pitchFamily="34" charset="0"/>
      <a:buChar char="•"/>
      <a:tabLst/>
      <a:defRPr sz="1000" b="0" i="0" kern="1200">
        <a:solidFill>
          <a:schemeClr val="bg1"/>
        </a:solidFill>
        <a:latin typeface="Arial" panose="020B0604020202020204" pitchFamily="34" charset="0"/>
        <a:ea typeface="+mn-ea"/>
        <a:cs typeface="+mn-cs"/>
      </a:defRPr>
    </a:lvl3pPr>
    <a:lvl4pPr marL="630936" indent="-173736" algn="l" defTabSz="914400" rtl="0" eaLnBrk="1" latinLnBrk="0" hangingPunct="1">
      <a:spcBef>
        <a:spcPts val="600"/>
      </a:spcBef>
      <a:buFont typeface="Arial"/>
      <a:buChar char="–"/>
      <a:tabLst/>
      <a:defRPr sz="1000" b="0" i="0" kern="1200">
        <a:solidFill>
          <a:schemeClr val="bg1"/>
        </a:solidFill>
        <a:latin typeface="Arial" panose="020B0604020202020204" pitchFamily="34" charset="0"/>
        <a:ea typeface="+mn-ea"/>
        <a:cs typeface="+mn-cs"/>
      </a:defRPr>
    </a:lvl4pPr>
    <a:lvl5pPr marL="174625" marR="0" indent="-169863" algn="l" defTabSz="914400" rtl="0" eaLnBrk="1" fontAlgn="base" latinLnBrk="0" hangingPunct="1">
      <a:lnSpc>
        <a:spcPct val="100000"/>
      </a:lnSpc>
      <a:spcBef>
        <a:spcPts val="600"/>
      </a:spcBef>
      <a:spcAft>
        <a:spcPct val="0"/>
      </a:spcAft>
      <a:buClr>
        <a:srgbClr val="000000"/>
      </a:buClr>
      <a:buSzTx/>
      <a:buFont typeface="Arial" charset="-120"/>
      <a:buChar char="»"/>
      <a:tabLst/>
      <a:defRPr sz="1000" b="0" i="0" kern="1200">
        <a:solidFill>
          <a:schemeClr val="bg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wujia@cn.ibm.com" TargetMode="External"/><Relationship Id="rId7" Type="http://schemas.openxmlformats.org/officeDocument/2006/relationships/hyperlink" Target="mailto:hosch@de.ibm.com"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mailto:ADLUNG@de.ibm.com" TargetMode="External"/><Relationship Id="rId5" Type="http://schemas.openxmlformats.org/officeDocument/2006/relationships/hyperlink" Target="mailto:jichenjc@cn.ibm.com" TargetMode="External"/><Relationship Id="rId4" Type="http://schemas.openxmlformats.org/officeDocument/2006/relationships/hyperlink" Target="mailto:stev.glodowski@de.ibm.com"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github.com/IBM/z_ansible_collections_samples/tree/master/z_infra_provisioning/cloud_infra_center/ocp_upi"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ww.ibm.com/support/pages/node/6403213"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ibm.com/blogs/systems/ibm-cio-office-integrates-ibm-z-into-the-hybrid-cloud"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ibm.com/common/ssi/ShowDoc.wss?docURL=/common/ssi/rep_ca/9/897/ENUS222-119/index.html&amp;lang=en"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ibm.seismic.com/Link/Content/DC7c01b70e-2992-4450-9ea8-89e37f104350" TargetMode="External"/><Relationship Id="rId4" Type="http://schemas.openxmlformats.org/officeDocument/2006/relationships/hyperlink" Target="https://www.ibm.com/docs/en/cic/1.1.5"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ibm.com/docs/en/cic"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ibm.seismic.com/Link/Content/DC7c01b70e-2992-4450-9ea8-89e37f104350"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8" Type="http://schemas.openxmlformats.org/officeDocument/2006/relationships/hyperlink" Target="https://techzone.ibm.com/collection/ibm-cloud-infrastructure-center-for-private-cloud-iaas-management" TargetMode="External"/><Relationship Id="rId13" Type="http://schemas.openxmlformats.org/officeDocument/2006/relationships/hyperlink" Target="mailto:stev.glodowski@de.ibm.com" TargetMode="External"/><Relationship Id="rId3" Type="http://schemas.openxmlformats.org/officeDocument/2006/relationships/hyperlink" Target="https://ibm.biz/poc-accelerator" TargetMode="External"/><Relationship Id="rId7" Type="http://schemas.openxmlformats.org/officeDocument/2006/relationships/hyperlink" Target="https://www.ibm.com/products/cloud-infrastructure-center" TargetMode="External"/><Relationship Id="rId12" Type="http://schemas.openxmlformats.org/officeDocument/2006/relationships/hyperlink" Target="https://ibm-z-software-portal.ideas.ibm.com/" TargetMode="External"/><Relationship Id="rId17" Type="http://schemas.openxmlformats.org/officeDocument/2006/relationships/hyperlink" Target="mailto:hosch@de.ibm.com" TargetMode="External"/><Relationship Id="rId2" Type="http://schemas.openxmlformats.org/officeDocument/2006/relationships/slide" Target="../slides/slide25.xml"/><Relationship Id="rId16" Type="http://schemas.openxmlformats.org/officeDocument/2006/relationships/hyperlink" Target="mailto:ADLUNG@de.ibm.com" TargetMode="External"/><Relationship Id="rId1" Type="http://schemas.openxmlformats.org/officeDocument/2006/relationships/notesMaster" Target="../notesMasters/notesMaster1.xml"/><Relationship Id="rId6" Type="http://schemas.openxmlformats.org/officeDocument/2006/relationships/hyperlink" Target="https://www.ibm.com/support/z-content-solutions/cloud-infrastructure-center" TargetMode="External"/><Relationship Id="rId11" Type="http://schemas.openxmlformats.org/officeDocument/2006/relationships/hyperlink" Target="https://www.ibm.com/mysupport/s/topic/0TO0z000000RcV7GAK/cloud-infrastructure-center?language=en_US" TargetMode="External"/><Relationship Id="rId5" Type="http://schemas.openxmlformats.org/officeDocument/2006/relationships/hyperlink" Target="https://www.ibm.com/docs/en/cic" TargetMode="External"/><Relationship Id="rId15" Type="http://schemas.openxmlformats.org/officeDocument/2006/relationships/hyperlink" Target="mailto:jichenjc@cn.ibm.com" TargetMode="External"/><Relationship Id="rId10" Type="http://schemas.openxmlformats.org/officeDocument/2006/relationships/hyperlink" Target="https://community.ibm.com/community/user/ibmz-and-linuxone/search?s=%22cloud%20infrastructure%20center%22&amp;cs=Blogs&amp;expanded-categories=undefined" TargetMode="External"/><Relationship Id="rId4" Type="http://schemas.openxmlformats.org/officeDocument/2006/relationships/hyperlink" Target="https://ibm.seismic.com/Link/Content/DC326HG3ghV38GQGJCW9cqH97GCV" TargetMode="External"/><Relationship Id="rId9" Type="http://schemas.openxmlformats.org/officeDocument/2006/relationships/hyperlink" Target="https://www.ibm.com/it-infrastructure/services/client-experience-portal/offeringdetail.jsp?offid=2056&amp;sourcenamekey=CATALOG_LOGICAL" TargetMode="External"/><Relationship Id="rId14" Type="http://schemas.openxmlformats.org/officeDocument/2006/relationships/hyperlink" Target="mailto:wujia@cn.ibm.com"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bm.com/support/pages/node/6403213"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github.com/IBM/z_ansible_collections_samples/tree/master/z_infra_provisioning/cloud_infra_center/ocp_upi" TargetMode="External"/><Relationship Id="rId4" Type="http://schemas.openxmlformats.org/officeDocument/2006/relationships/hyperlink" Target="https://supportcontent.ibm.com/support/pages/using-ansible-playbook-operate-ibm-cloud-infrastructure-center"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230188"/>
            <a:ext cx="3327400" cy="1871662"/>
          </a:xfrm>
        </p:spPr>
      </p:sp>
      <p:sp>
        <p:nvSpPr>
          <p:cNvPr id="3" name="Notes Placeholder 2"/>
          <p:cNvSpPr>
            <a:spLocks noGrp="1"/>
          </p:cNvSpPr>
          <p:nvPr>
            <p:ph type="body" idx="1"/>
          </p:nvPr>
        </p:nvSpPr>
        <p:spPr>
          <a:xfrm>
            <a:off x="204978" y="2273300"/>
            <a:ext cx="6448044" cy="61214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i="1" kern="0" dirty="0">
                <a:latin typeface="Arial" panose="020B0604020202020204" pitchFamily="34" charset="0"/>
                <a:cs typeface="Arial" panose="020B0604020202020204" pitchFamily="34" charset="0"/>
              </a:rPr>
              <a:t>Last update: Oct 07, 2022</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000" i="1" kern="0" dirty="0">
                <a:latin typeface="Arial" panose="020B0604020202020204" pitchFamily="34" charset="0"/>
                <a:cs typeface="Arial" panose="020B0604020202020204" pitchFamily="34" charset="0"/>
              </a:rPr>
              <a:t>Pre-announcement: </a:t>
            </a:r>
            <a:r>
              <a:rPr lang="en-US" sz="1000" b="1" i="0" dirty="0">
                <a:latin typeface="Arial" panose="020B0604020202020204" pitchFamily="34" charset="0"/>
                <a:cs typeface="Arial" panose="020B0604020202020204" pitchFamily="34" charset="0"/>
              </a:rPr>
              <a:t>IBM Cloud Infrastructure Center 1.1.6 </a:t>
            </a:r>
            <a:r>
              <a:rPr lang="en-US" sz="1000" b="0" i="0" dirty="0">
                <a:latin typeface="Arial" panose="020B0604020202020204" pitchFamily="34" charset="0"/>
                <a:cs typeface="Arial" panose="020B0604020202020204" pitchFamily="34" charset="0"/>
              </a:rPr>
              <a:t>-- ANN: Aug</a:t>
            </a:r>
            <a:r>
              <a:rPr lang="de-DE" sz="1000" b="0" i="0" kern="0" dirty="0">
                <a:latin typeface="Arial" panose="020B0604020202020204" pitchFamily="34" charset="0"/>
                <a:cs typeface="Arial" panose="020B0604020202020204" pitchFamily="34" charset="0"/>
              </a:rPr>
              <a:t> 23, 2022, GA: planned for 4Q2022</a:t>
            </a:r>
            <a:endParaRPr lang="de-DE" sz="1000" i="1" kern="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000" i="1" kern="0" dirty="0">
              <a:latin typeface="Arial" panose="020B0604020202020204" pitchFamily="34" charset="0"/>
              <a:cs typeface="Arial" panose="020B0604020202020204" pitchFamily="34" charset="0"/>
            </a:endParaRPr>
          </a:p>
          <a:p>
            <a:pPr defTabSz="914400">
              <a:spcBef>
                <a:spcPts val="0"/>
              </a:spcBef>
            </a:pPr>
            <a:r>
              <a:rPr lang="en-US" sz="1000" b="0" kern="0" dirty="0">
                <a:latin typeface="Arial" panose="020B0604020202020204" pitchFamily="34" charset="0"/>
                <a:cs typeface="Arial" panose="020B0604020202020204" pitchFamily="34" charset="0"/>
              </a:rPr>
              <a:t>Seller presentation for </a:t>
            </a:r>
            <a:r>
              <a:rPr lang="en-US" sz="1000" b="1" kern="0" dirty="0">
                <a:latin typeface="Arial" panose="020B0604020202020204" pitchFamily="34" charset="0"/>
                <a:cs typeface="Arial" panose="020B0604020202020204" pitchFamily="34" charset="0"/>
              </a:rPr>
              <a:t>IBM Cloud </a:t>
            </a:r>
            <a:r>
              <a:rPr lang="en-US" sz="1000" b="1" i="0" kern="1200" dirty="0">
                <a:solidFill>
                  <a:schemeClr val="bg1"/>
                </a:solidFill>
                <a:latin typeface="Arial" panose="020B0604020202020204" pitchFamily="34" charset="0"/>
                <a:ea typeface="+mn-ea"/>
                <a:cs typeface="Arial" panose="020B0604020202020204" pitchFamily="34" charset="0"/>
              </a:rPr>
              <a:t>Infrastructure Center</a:t>
            </a:r>
            <a:r>
              <a:rPr lang="en-US" sz="1000" b="0" i="0" kern="1200" dirty="0">
                <a:solidFill>
                  <a:schemeClr val="bg1"/>
                </a:solidFill>
                <a:latin typeface="Arial" panose="020B0604020202020204" pitchFamily="34" charset="0"/>
                <a:ea typeface="+mn-ea"/>
                <a:cs typeface="Arial" panose="020B0604020202020204" pitchFamily="34" charset="0"/>
              </a:rPr>
              <a:t>. </a:t>
            </a:r>
            <a:r>
              <a:rPr lang="en-US" sz="1000" b="0" i="0" kern="1200" dirty="0">
                <a:solidFill>
                  <a:schemeClr val="bg1"/>
                </a:solidFill>
                <a:latin typeface="Arial" panose="020B0604020202020204" pitchFamily="34" charset="0"/>
                <a:ea typeface="+mn-ea"/>
                <a:cs typeface="Arial" panose="020B0604020202020204" pitchFamily="34" charset="0"/>
                <a:sym typeface="Wingdings" panose="05000000000000000000" pitchFamily="2" charset="2"/>
              </a:rPr>
              <a:t> </a:t>
            </a:r>
            <a:r>
              <a:rPr lang="en-US" sz="1000" b="0" i="0" kern="1200" dirty="0">
                <a:solidFill>
                  <a:schemeClr val="bg1"/>
                </a:solidFill>
                <a:latin typeface="Arial" panose="020B0604020202020204" pitchFamily="34" charset="0"/>
                <a:ea typeface="+mn-ea"/>
                <a:cs typeface="Arial" panose="020B0604020202020204" pitchFamily="34" charset="0"/>
              </a:rPr>
              <a:t>FYI, there is </a:t>
            </a:r>
            <a:r>
              <a:rPr lang="en-US" sz="1000" b="1" i="0" kern="1200" dirty="0">
                <a:solidFill>
                  <a:schemeClr val="bg1"/>
                </a:solidFill>
                <a:latin typeface="Arial" panose="020B0604020202020204" pitchFamily="34" charset="0"/>
                <a:ea typeface="+mn-ea"/>
                <a:cs typeface="Arial" panose="020B0604020202020204" pitchFamily="34" charset="0"/>
              </a:rPr>
              <a:t>NO short name </a:t>
            </a:r>
            <a:r>
              <a:rPr lang="en-US" sz="1000" b="0" i="0" kern="1200" dirty="0">
                <a:solidFill>
                  <a:schemeClr val="bg1"/>
                </a:solidFill>
                <a:latin typeface="Arial" panose="020B0604020202020204" pitchFamily="34" charset="0"/>
                <a:ea typeface="+mn-ea"/>
                <a:cs typeface="Arial" panose="020B0604020202020204" pitchFamily="34" charset="0"/>
              </a:rPr>
              <a:t>or </a:t>
            </a:r>
            <a:r>
              <a:rPr lang="en-US" sz="1000" b="1" i="0" kern="1200" dirty="0">
                <a:solidFill>
                  <a:schemeClr val="bg1"/>
                </a:solidFill>
                <a:latin typeface="Arial" panose="020B0604020202020204" pitchFamily="34" charset="0"/>
                <a:ea typeface="+mn-ea"/>
                <a:cs typeface="Arial" panose="020B0604020202020204" pitchFamily="34" charset="0"/>
              </a:rPr>
              <a:t>abbreviation </a:t>
            </a:r>
            <a:r>
              <a:rPr lang="en-US" sz="1000" b="0" i="0" kern="1200" dirty="0">
                <a:solidFill>
                  <a:schemeClr val="bg1"/>
                </a:solidFill>
                <a:latin typeface="Arial" panose="020B0604020202020204" pitchFamily="34" charset="0"/>
                <a:ea typeface="+mn-ea"/>
                <a:cs typeface="Arial" panose="020B0604020202020204" pitchFamily="34" charset="0"/>
              </a:rPr>
              <a:t>for </a:t>
            </a:r>
            <a:r>
              <a:rPr lang="en-US" sz="1000" b="0" kern="0" dirty="0">
                <a:latin typeface="Arial" panose="020B0604020202020204" pitchFamily="34" charset="0"/>
                <a:cs typeface="Arial" panose="020B0604020202020204" pitchFamily="34" charset="0"/>
              </a:rPr>
              <a:t>Cloud </a:t>
            </a:r>
            <a:r>
              <a:rPr lang="en-US" sz="1000" b="0" i="0" kern="1200" dirty="0">
                <a:solidFill>
                  <a:schemeClr val="bg1"/>
                </a:solidFill>
                <a:latin typeface="Arial" panose="020B0604020202020204" pitchFamily="34" charset="0"/>
                <a:ea typeface="+mn-ea"/>
                <a:cs typeface="Arial" panose="020B0604020202020204" pitchFamily="34" charset="0"/>
              </a:rPr>
              <a:t>Infrastructure Center.</a:t>
            </a:r>
            <a:endParaRPr lang="en-US" sz="1000" b="0" kern="0" dirty="0">
              <a:latin typeface="Arial" panose="020B0604020202020204" pitchFamily="34" charset="0"/>
              <a:cs typeface="Arial" panose="020B0604020202020204" pitchFamily="34" charset="0"/>
            </a:endParaRPr>
          </a:p>
          <a:p>
            <a:pPr defTabSz="914400">
              <a:spcBef>
                <a:spcPts val="0"/>
              </a:spcBef>
            </a:pPr>
            <a:endParaRPr lang="en-US" sz="1000" b="0" kern="0" dirty="0">
              <a:latin typeface="Arial" panose="020B0604020202020204" pitchFamily="34" charset="0"/>
              <a:cs typeface="Arial" panose="020B0604020202020204" pitchFamily="34" charset="0"/>
            </a:endParaRPr>
          </a:p>
          <a:p>
            <a:pPr defTabSz="914400">
              <a:spcBef>
                <a:spcPts val="0"/>
              </a:spcBef>
            </a:pPr>
            <a:r>
              <a:rPr lang="en-US" sz="1000" b="1" kern="0" dirty="0">
                <a:latin typeface="Arial" panose="020B0604020202020204" pitchFamily="34" charset="0"/>
                <a:cs typeface="Arial" panose="020B0604020202020204" pitchFamily="34" charset="0"/>
              </a:rPr>
              <a:t>More key contacts:</a:t>
            </a:r>
          </a:p>
          <a:p>
            <a:pPr marL="176212" marR="0" lvl="1"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000" kern="0" dirty="0">
                <a:latin typeface="Arial" panose="020B0604020202020204" pitchFamily="34" charset="0"/>
                <a:cs typeface="Arial" panose="020B0604020202020204" pitchFamily="34" charset="0"/>
              </a:rPr>
              <a:t>Jia Wu, </a:t>
            </a:r>
            <a:r>
              <a:rPr lang="en-US" dirty="0"/>
              <a:t>Product Manager, IBM Cloud Infrastructure Center, </a:t>
            </a:r>
            <a:r>
              <a:rPr lang="en-US" dirty="0">
                <a:hlinkClick r:id="rId3"/>
              </a:rPr>
              <a:t>wujia@cn.ibm.com</a:t>
            </a:r>
            <a:endParaRPr lang="en-US" sz="1000" kern="0" dirty="0">
              <a:latin typeface="Arial" panose="020B0604020202020204" pitchFamily="34" charset="0"/>
              <a:cs typeface="Arial" panose="020B0604020202020204" pitchFamily="34" charset="0"/>
            </a:endParaRPr>
          </a:p>
          <a:p>
            <a:pPr marL="176212" lvl="1" indent="-171450" defTabSz="914400">
              <a:spcBef>
                <a:spcPts val="600"/>
              </a:spcBef>
              <a:buFont typeface="Arial" panose="020B0604020202020204" pitchFamily="34" charset="0"/>
              <a:buChar char="•"/>
            </a:pPr>
            <a:r>
              <a:rPr lang="en-US" sz="1000" kern="0" dirty="0">
                <a:latin typeface="Arial" panose="020B0604020202020204" pitchFamily="34" charset="0"/>
                <a:cs typeface="Arial" panose="020B0604020202020204" pitchFamily="34" charset="0"/>
              </a:rPr>
              <a:t>Stev Glodowski, </a:t>
            </a:r>
            <a:r>
              <a:rPr lang="en-US" dirty="0"/>
              <a:t>Product Management Lead RH OpenShift &amp; IBM Cloud Infrastructure Center</a:t>
            </a:r>
            <a:r>
              <a:rPr lang="en-US" sz="1000" kern="0" dirty="0">
                <a:latin typeface="Arial" panose="020B0604020202020204" pitchFamily="34" charset="0"/>
                <a:cs typeface="Arial" panose="020B0604020202020204" pitchFamily="34" charset="0"/>
              </a:rPr>
              <a:t>, </a:t>
            </a:r>
            <a:r>
              <a:rPr lang="en-US" sz="1000" kern="0" dirty="0">
                <a:latin typeface="Arial" panose="020B0604020202020204" pitchFamily="34" charset="0"/>
                <a:cs typeface="Arial" panose="020B0604020202020204" pitchFamily="34" charset="0"/>
                <a:hlinkClick r:id="rId4"/>
              </a:rPr>
              <a:t>stev.glodowski@de.ibm.com</a:t>
            </a:r>
            <a:endParaRPr lang="en-US" sz="1000" kern="0" dirty="0">
              <a:latin typeface="Arial" panose="020B0604020202020204" pitchFamily="34" charset="0"/>
              <a:cs typeface="Arial" panose="020B0604020202020204" pitchFamily="34" charset="0"/>
            </a:endParaRPr>
          </a:p>
          <a:p>
            <a:pPr marL="176212" lvl="1" indent="-171450" defTabSz="914400">
              <a:spcBef>
                <a:spcPts val="600"/>
              </a:spcBef>
              <a:buFont typeface="Arial" panose="020B0604020202020204" pitchFamily="34" charset="0"/>
              <a:buChar char="•"/>
            </a:pPr>
            <a:r>
              <a:rPr lang="en-US" sz="1000" kern="0" dirty="0">
                <a:latin typeface="Arial" panose="020B0604020202020204" pitchFamily="34" charset="0"/>
                <a:cs typeface="Arial" panose="020B0604020202020204" pitchFamily="34" charset="0"/>
              </a:rPr>
              <a:t>Ji Chen, Cloud Infrastructure Center Architect, </a:t>
            </a:r>
            <a:r>
              <a:rPr lang="de-DE" sz="1000" kern="0" dirty="0">
                <a:latin typeface="Arial" panose="020B0604020202020204" pitchFamily="34" charset="0"/>
                <a:cs typeface="Arial" panose="020B0604020202020204" pitchFamily="34" charset="0"/>
                <a:hlinkClick r:id="rId5"/>
              </a:rPr>
              <a:t>jichenjc@cn.ibm.com</a:t>
            </a:r>
            <a:endParaRPr lang="en-US" sz="1000" kern="0" dirty="0">
              <a:solidFill>
                <a:srgbClr val="FF0000"/>
              </a:solidFill>
              <a:latin typeface="Arial" panose="020B0604020202020204" pitchFamily="34" charset="0"/>
              <a:cs typeface="Arial" panose="020B0604020202020204" pitchFamily="34" charset="0"/>
            </a:endParaRPr>
          </a:p>
          <a:p>
            <a:pPr marL="176212" lvl="1" indent="-171450" defTabSz="914400">
              <a:spcBef>
                <a:spcPts val="600"/>
              </a:spcBef>
              <a:buFont typeface="Arial" panose="020B0604020202020204" pitchFamily="34" charset="0"/>
              <a:buChar char="•"/>
            </a:pPr>
            <a:r>
              <a:rPr lang="en-US" sz="1000" kern="0" dirty="0">
                <a:latin typeface="Arial" panose="020B0604020202020204" pitchFamily="34" charset="0"/>
                <a:cs typeface="Arial" panose="020B0604020202020204" pitchFamily="34" charset="0"/>
              </a:rPr>
              <a:t>Wu Jia, Cloud Infrastructure Center Development Manager, </a:t>
            </a:r>
            <a:r>
              <a:rPr lang="de-DE" sz="1000" kern="0" dirty="0">
                <a:latin typeface="Arial" panose="020B0604020202020204" pitchFamily="34" charset="0"/>
                <a:cs typeface="Arial" panose="020B0604020202020204" pitchFamily="34" charset="0"/>
                <a:hlinkClick r:id="rId3"/>
              </a:rPr>
              <a:t>wujia@cn.ibm.com</a:t>
            </a:r>
            <a:endParaRPr lang="de-DE" sz="1000" kern="0" dirty="0">
              <a:latin typeface="Arial" panose="020B0604020202020204" pitchFamily="34" charset="0"/>
              <a:cs typeface="Arial" panose="020B0604020202020204" pitchFamily="34" charset="0"/>
            </a:endParaRPr>
          </a:p>
          <a:p>
            <a:pPr marL="176212" lvl="1" indent="-171450" defTabSz="914400">
              <a:spcBef>
                <a:spcPts val="600"/>
              </a:spcBef>
              <a:buFont typeface="Arial" panose="020B0604020202020204" pitchFamily="34" charset="0"/>
              <a:buChar char="•"/>
            </a:pPr>
            <a:r>
              <a:rPr lang="de-DE" sz="1000" kern="0" dirty="0">
                <a:latin typeface="Arial" panose="020B0604020202020204" pitchFamily="34" charset="0"/>
                <a:cs typeface="Arial" panose="020B0604020202020204" pitchFamily="34" charset="0"/>
              </a:rPr>
              <a:t>Ingo Adling, CTO, </a:t>
            </a:r>
            <a:r>
              <a:rPr lang="de-DE" sz="1000" dirty="0">
                <a:latin typeface="Arial" panose="020B0604020202020204" pitchFamily="34" charset="0"/>
                <a:cs typeface="Arial" panose="020B0604020202020204" pitchFamily="34" charset="0"/>
                <a:hlinkClick r:id="rId6"/>
              </a:rPr>
              <a:t>ADLUNG@de.ibm.com</a:t>
            </a:r>
            <a:endParaRPr lang="de-DE" sz="1000" kern="0" dirty="0">
              <a:latin typeface="Arial" panose="020B0604020202020204" pitchFamily="34" charset="0"/>
              <a:cs typeface="Arial" panose="020B0604020202020204" pitchFamily="34" charset="0"/>
            </a:endParaRPr>
          </a:p>
          <a:p>
            <a:pPr marL="176212" lvl="1" indent="-171450" defTabSz="914400">
              <a:spcBef>
                <a:spcPts val="600"/>
              </a:spcBef>
              <a:buFont typeface="Arial" panose="020B0604020202020204" pitchFamily="34" charset="0"/>
              <a:buChar char="•"/>
            </a:pPr>
            <a:r>
              <a:rPr lang="de-DE" sz="1000" kern="0" dirty="0">
                <a:latin typeface="Arial" panose="020B0604020202020204" pitchFamily="34" charset="0"/>
                <a:cs typeface="Arial" panose="020B0604020202020204" pitchFamily="34" charset="0"/>
              </a:rPr>
              <a:t>‘Jerry‘ (Gerald) Hosch, Sales enablement, </a:t>
            </a:r>
            <a:r>
              <a:rPr lang="de-DE" sz="1000" kern="0" dirty="0">
                <a:latin typeface="Arial" panose="020B0604020202020204" pitchFamily="34" charset="0"/>
                <a:cs typeface="Arial" panose="020B0604020202020204" pitchFamily="34" charset="0"/>
                <a:hlinkClick r:id="rId7"/>
              </a:rPr>
              <a:t>hosch@de.ibm.com</a:t>
            </a:r>
            <a:r>
              <a:rPr lang="de-DE" sz="1000" kern="0" dirty="0">
                <a:latin typeface="Arial" panose="020B0604020202020204" pitchFamily="34" charset="0"/>
                <a:cs typeface="Arial" panose="020B0604020202020204" pitchFamily="34" charset="0"/>
              </a:rPr>
              <a:t> </a:t>
            </a:r>
            <a:endParaRPr lang="en-US" i="1" dirty="0"/>
          </a:p>
          <a:p>
            <a:endParaRPr lang="en-US" dirty="0"/>
          </a:p>
        </p:txBody>
      </p:sp>
      <p:sp>
        <p:nvSpPr>
          <p:cNvPr id="4" name="Slide Number Placeholder 3"/>
          <p:cNvSpPr>
            <a:spLocks noGrp="1"/>
          </p:cNvSpPr>
          <p:nvPr>
            <p:ph type="sldNum" sz="quarter" idx="10"/>
          </p:nvPr>
        </p:nvSpPr>
        <p:spPr/>
        <p:txBody>
          <a:bodyPr/>
          <a:lstStyle/>
          <a:p>
            <a:fld id="{6E2E38B8-B0B4-AD41-AC6E-B781F46A9FD3}" type="slidenum">
              <a:rPr lang="en-US" smtClean="0"/>
              <a:pPr/>
              <a:t>1</a:t>
            </a:fld>
            <a:endParaRPr lang="en-US" dirty="0"/>
          </a:p>
        </p:txBody>
      </p:sp>
      <p:sp>
        <p:nvSpPr>
          <p:cNvPr id="5" name="Footer Placeholder 4">
            <a:extLst>
              <a:ext uri="{FF2B5EF4-FFF2-40B4-BE49-F238E27FC236}">
                <a16:creationId xmlns:a16="http://schemas.microsoft.com/office/drawing/2014/main" xmlns="" id="{B775BB5B-BA1F-5147-80F6-7EBA006D31D5}"/>
              </a:ext>
            </a:extLst>
          </p:cNvPr>
          <p:cNvSpPr>
            <a:spLocks noGrp="1"/>
          </p:cNvSpPr>
          <p:nvPr>
            <p:ph type="ftr" sz="quarter" idx="4"/>
          </p:nvPr>
        </p:nvSpPr>
        <p:spPr/>
        <p:txBody>
          <a:bodyPr/>
          <a:lstStyle/>
          <a:p>
            <a:r>
              <a:rPr lang="en-US" dirty="0"/>
              <a:t>© 2022 IBM Corporation</a:t>
            </a:r>
          </a:p>
        </p:txBody>
      </p:sp>
    </p:spTree>
    <p:extLst>
      <p:ext uri="{BB962C8B-B14F-4D97-AF65-F5344CB8AC3E}">
        <p14:creationId xmlns:p14="http://schemas.microsoft.com/office/powerpoint/2010/main" val="822429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dirty="0">
                <a:latin typeface="Arial" panose="020B0604020202020204" pitchFamily="34" charset="0"/>
                <a:cs typeface="Arial" panose="020B0604020202020204" pitchFamily="34" charset="0"/>
              </a:rPr>
              <a:t>Next key capability is the </a:t>
            </a:r>
            <a:r>
              <a:rPr lang="en-US" sz="1000" b="1" dirty="0">
                <a:latin typeface="Arial" panose="020B0604020202020204" pitchFamily="34" charset="0"/>
                <a:cs typeface="Arial" panose="020B0604020202020204" pitchFamily="34" charset="0"/>
              </a:rPr>
              <a:t>automation of services</a:t>
            </a:r>
            <a:r>
              <a:rPr lang="en-US" sz="1000" dirty="0">
                <a:latin typeface="Arial" panose="020B0604020202020204" pitchFamily="34" charset="0"/>
                <a:cs typeface="Arial" panose="020B0604020202020204" pitchFamily="34" charset="0"/>
              </a:rPr>
              <a:t>.</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dirty="0">
                <a:latin typeface="Arial" panose="020B0604020202020204" pitchFamily="34" charset="0"/>
                <a:cs typeface="Arial" panose="020B0604020202020204" pitchFamily="34" charset="0"/>
              </a:rPr>
              <a:t>Once the ‘services’ are defined as a “deploy template”, they can be made available via the “self-service portal’, as a selectable service in the ‘service catalog’. With that, every user can use them without any knowledge about the underlaying infrastructure.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000" dirty="0">
              <a:latin typeface="Arial" panose="020B0604020202020204" pitchFamily="34" charset="0"/>
              <a:cs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dirty="0">
                <a:latin typeface="Arial" panose="020B0604020202020204" pitchFamily="34" charset="0"/>
                <a:cs typeface="Arial" panose="020B0604020202020204" pitchFamily="34" charset="0"/>
              </a:rPr>
              <a:t>Looking At the picture, you see i</a:t>
            </a:r>
            <a:r>
              <a:rPr lang="en-US" sz="1000" i="0" kern="1200" dirty="0">
                <a:solidFill>
                  <a:schemeClr val="bg1"/>
                </a:solidFill>
                <a:latin typeface="Arial" panose="020B0604020202020204" pitchFamily="34" charset="0"/>
                <a:cs typeface="Arial" panose="020B0604020202020204" pitchFamily="34" charset="0"/>
              </a:rPr>
              <a:t>n the middle the ‘Service catalog’, provided via the ‘self-service portal’ that is part of </a:t>
            </a:r>
            <a:r>
              <a:rPr kumimoji="0" lang="x-none" sz="1000" i="0" u="none" strike="noStrike" cap="none" normalizeH="0" baseline="0" dirty="0">
                <a:ln>
                  <a:noFill/>
                </a:ln>
                <a:solidFill>
                  <a:schemeClr val="bg1"/>
                </a:solidFill>
                <a:effectLst/>
              </a:rPr>
              <a:t>Cloud Infrastructure Center</a:t>
            </a:r>
            <a:r>
              <a:rPr lang="en-US" sz="1000" i="0" kern="1200" dirty="0">
                <a:solidFill>
                  <a:schemeClr val="bg1"/>
                </a:solidFill>
                <a:latin typeface="Arial" panose="020B0604020202020204" pitchFamily="34" charset="0"/>
                <a:cs typeface="Arial" panose="020B0604020202020204" pitchFamily="34" charset="0"/>
              </a:rPr>
              <a:t>.   </a:t>
            </a:r>
          </a:p>
          <a:p>
            <a:pPr marL="0" indent="0">
              <a:buFont typeface="Arial" panose="020B0604020202020204" pitchFamily="34" charset="0"/>
              <a:buNone/>
            </a:pPr>
            <a:r>
              <a:rPr lang="en-US" sz="1000" i="0" kern="1200" dirty="0">
                <a:solidFill>
                  <a:schemeClr val="bg1"/>
                </a:solidFill>
                <a:latin typeface="Arial" panose="020B0604020202020204" pitchFamily="34" charset="0"/>
                <a:cs typeface="Arial" panose="020B0604020202020204" pitchFamily="34" charset="0"/>
              </a:rPr>
              <a:t>On the left side are the end users, which could be multiple types of personas. </a:t>
            </a:r>
          </a:p>
          <a:p>
            <a:pPr marL="171450" indent="-171450">
              <a:buFont typeface="Arial" panose="020B0604020202020204" pitchFamily="34" charset="0"/>
              <a:buChar char="•"/>
            </a:pPr>
            <a:r>
              <a:rPr lang="en-US" sz="1000" i="0" kern="1200" dirty="0">
                <a:solidFill>
                  <a:schemeClr val="bg1"/>
                </a:solidFill>
                <a:latin typeface="Arial" panose="020B0604020202020204" pitchFamily="34" charset="0"/>
                <a:cs typeface="Arial" panose="020B0604020202020204" pitchFamily="34" charset="0"/>
              </a:rPr>
              <a:t>One is the application developer who wants to consume a virtual machine for development or testing of an application. The app developer might not know anything about IBM </a:t>
            </a:r>
            <a:r>
              <a:rPr lang="en-US" dirty="0"/>
              <a:t>zSystems </a:t>
            </a:r>
            <a:r>
              <a:rPr lang="en-US" sz="1000" i="0" kern="1200" dirty="0">
                <a:solidFill>
                  <a:schemeClr val="bg1"/>
                </a:solidFill>
                <a:latin typeface="Arial" panose="020B0604020202020204" pitchFamily="34" charset="0"/>
                <a:cs typeface="Arial" panose="020B0604020202020204" pitchFamily="34" charset="0"/>
              </a:rPr>
              <a:t>/ LinuxONE, and she does not need to know about </a:t>
            </a:r>
            <a:r>
              <a:rPr lang="en-US" dirty="0"/>
              <a:t>zSystems</a:t>
            </a:r>
            <a:r>
              <a:rPr lang="en-US" sz="1000" i="0" kern="1200" dirty="0">
                <a:solidFill>
                  <a:schemeClr val="bg1"/>
                </a:solidFill>
                <a:latin typeface="Arial" panose="020B0604020202020204" pitchFamily="34" charset="0"/>
                <a:cs typeface="Arial" panose="020B0604020202020204" pitchFamily="34" charset="0"/>
              </a:rPr>
              <a:t> in order to provision the required infrastructure to her job. The ‘Self-service Portal of </a:t>
            </a:r>
            <a:r>
              <a:rPr kumimoji="0" lang="x-none" sz="1000" i="0" u="none" strike="noStrike" cap="none" normalizeH="0" baseline="0" dirty="0">
                <a:ln>
                  <a:noFill/>
                </a:ln>
                <a:solidFill>
                  <a:schemeClr val="bg1"/>
                </a:solidFill>
                <a:effectLst/>
              </a:rPr>
              <a:t>Cloud Infrastructure Center</a:t>
            </a:r>
            <a:r>
              <a:rPr kumimoji="0" lang="en-US" sz="1000" i="0" u="none" strike="noStrike" cap="none" normalizeH="0" baseline="0" dirty="0">
                <a:ln>
                  <a:noFill/>
                </a:ln>
                <a:solidFill>
                  <a:schemeClr val="bg1"/>
                </a:solidFill>
                <a:effectLst/>
              </a:rPr>
              <a:t>’ abstracts from the need to have IBM </a:t>
            </a:r>
            <a:r>
              <a:rPr lang="en-US" dirty="0"/>
              <a:t>zSystems</a:t>
            </a:r>
            <a:r>
              <a:rPr kumimoji="0" lang="en-US" sz="1000" i="0" u="none" strike="noStrike" cap="none" normalizeH="0" baseline="0" dirty="0">
                <a:ln>
                  <a:noFill/>
                </a:ln>
                <a:solidFill>
                  <a:schemeClr val="bg1"/>
                </a:solidFill>
                <a:effectLst/>
              </a:rPr>
              <a:t> platform specific skills. </a:t>
            </a:r>
          </a:p>
          <a:p>
            <a:pPr marL="171450" indent="-171450">
              <a:buFont typeface="Arial" panose="020B0604020202020204" pitchFamily="34" charset="0"/>
              <a:buChar char="•"/>
            </a:pPr>
            <a:r>
              <a:rPr kumimoji="0" lang="en-US" sz="1000" i="0" u="none" strike="noStrike" cap="none" normalizeH="0" baseline="0" dirty="0">
                <a:ln>
                  <a:noFill/>
                </a:ln>
                <a:solidFill>
                  <a:schemeClr val="bg1"/>
                </a:solidFill>
                <a:effectLst/>
              </a:rPr>
              <a:t>Another type of end user could be an OpenShift admin, the person that needs another OpenShift cluster to be deployed, or scaling capabilities for OpenShift (vertically and horizontally). </a:t>
            </a:r>
          </a:p>
          <a:p>
            <a:pPr marL="0" indent="0">
              <a:buFont typeface="Arial" panose="020B0604020202020204" pitchFamily="34" charset="0"/>
              <a:buNone/>
            </a:pPr>
            <a:r>
              <a:rPr kumimoji="0" lang="en-US" sz="1000" i="0" u="none" strike="noStrike" cap="none" normalizeH="0" baseline="0" dirty="0">
                <a:ln>
                  <a:noFill/>
                </a:ln>
                <a:solidFill>
                  <a:schemeClr val="bg1"/>
                </a:solidFill>
                <a:effectLst/>
              </a:rPr>
              <a:t>On the right side is the (infrastructure) admin on IBM </a:t>
            </a:r>
            <a:r>
              <a:rPr lang="en-US" dirty="0"/>
              <a:t>zSystems</a:t>
            </a:r>
            <a:r>
              <a:rPr kumimoji="0" lang="en-US" sz="1000" i="0" u="none" strike="noStrike" cap="none" normalizeH="0" baseline="0" dirty="0">
                <a:ln>
                  <a:noFill/>
                </a:ln>
                <a:solidFill>
                  <a:schemeClr val="bg1"/>
                </a:solidFill>
                <a:effectLst/>
              </a:rPr>
              <a:t>/LinuxONE. He is inserting the updates of the services into the ‘service catalog’, making them consumable for the end users.</a:t>
            </a:r>
          </a:p>
          <a:p>
            <a:pPr hangingPunct="1">
              <a:spcBef>
                <a:spcPts val="1350"/>
              </a:spcBef>
              <a:defRPr/>
            </a:pPr>
            <a:r>
              <a:rPr lang="en-US" sz="1000" b="0" i="0" kern="1200" dirty="0">
                <a:solidFill>
                  <a:schemeClr val="bg1"/>
                </a:solidFill>
                <a:latin typeface="Arial" panose="020B0604020202020204" pitchFamily="34" charset="0"/>
                <a:ea typeface="+mn-ea"/>
                <a:cs typeface="Arial" panose="020B0604020202020204" pitchFamily="34" charset="0"/>
              </a:rPr>
              <a:t>Service automation, built on industry-standard APIs, provides high level of investment protection as the infrastructure is abstracted by the IaaS layer. </a:t>
            </a:r>
          </a:p>
          <a:p>
            <a:pPr hangingPunct="1">
              <a:spcBef>
                <a:spcPts val="1350"/>
              </a:spcBef>
              <a:defRPr/>
            </a:pPr>
            <a:r>
              <a:rPr lang="en-US" sz="1000" b="0" i="0" kern="1200" dirty="0">
                <a:solidFill>
                  <a:schemeClr val="bg1"/>
                </a:solidFill>
                <a:latin typeface="Arial" panose="020B0604020202020204" pitchFamily="34" charset="0"/>
                <a:ea typeface="+mn-ea"/>
                <a:cs typeface="Arial" panose="020B0604020202020204" pitchFamily="34" charset="0"/>
              </a:rPr>
              <a:t>Cloud Infrastructure Center allows to leverage existing playbooks and providers for OpenStack connecting to Cloud Infrastructure Center. </a:t>
            </a:r>
            <a:r>
              <a:rPr lang="en-US" sz="1000" dirty="0"/>
              <a:t>Additional exploiters include the IBM Cloud Paks, Red Hat tools, </a:t>
            </a:r>
            <a:r>
              <a:rPr lang="en-US" sz="1000" b="0" i="0" kern="1200" dirty="0">
                <a:solidFill>
                  <a:schemeClr val="bg1"/>
                </a:solidFill>
                <a:latin typeface="Arial" panose="020B0604020202020204" pitchFamily="34" charset="0"/>
                <a:ea typeface="+mn-ea"/>
                <a:cs typeface="Arial" panose="020B0604020202020204" pitchFamily="34" charset="0"/>
              </a:rPr>
              <a:t>VMware vRealize Automation, and other cloud management offerings.</a:t>
            </a:r>
          </a:p>
          <a:p>
            <a:r>
              <a:rPr lang="en-US" sz="1000" dirty="0"/>
              <a:t>The </a:t>
            </a:r>
            <a:r>
              <a:rPr lang="x-none" sz="1000" i="0" kern="1200" dirty="0">
                <a:solidFill>
                  <a:schemeClr val="bg1"/>
                </a:solidFill>
                <a:latin typeface="Arial" panose="020B0604020202020204" pitchFamily="34" charset="0"/>
                <a:ea typeface="+mn-ea"/>
                <a:cs typeface="Arial" panose="020B0604020202020204" pitchFamily="34" charset="0"/>
              </a:rPr>
              <a:t>self-service portal</a:t>
            </a:r>
            <a:r>
              <a:rPr lang="en-US" sz="1000" i="0" kern="1200" dirty="0">
                <a:solidFill>
                  <a:schemeClr val="bg1"/>
                </a:solidFill>
                <a:latin typeface="Arial" panose="020B0604020202020204" pitchFamily="34" charset="0"/>
                <a:ea typeface="+mn-ea"/>
                <a:cs typeface="Arial" panose="020B0604020202020204" pitchFamily="34" charset="0"/>
              </a:rPr>
              <a:t>, coming with </a:t>
            </a:r>
            <a:r>
              <a:rPr lang="en-US" sz="1000" b="0" i="0" kern="1200" dirty="0">
                <a:solidFill>
                  <a:schemeClr val="bg1"/>
                </a:solidFill>
                <a:latin typeface="Arial" panose="020B0604020202020204" pitchFamily="34" charset="0"/>
                <a:ea typeface="+mn-ea"/>
                <a:cs typeface="Arial" panose="020B0604020202020204" pitchFamily="34" charset="0"/>
              </a:rPr>
              <a:t>Cloud Infrastructure Center,</a:t>
            </a:r>
            <a:r>
              <a:rPr lang="en-US" sz="1000" i="0" kern="1200" dirty="0">
                <a:solidFill>
                  <a:schemeClr val="bg1"/>
                </a:solidFill>
                <a:latin typeface="Arial" panose="020B0604020202020204" pitchFamily="34" charset="0"/>
                <a:ea typeface="+mn-ea"/>
                <a:cs typeface="Arial" panose="020B0604020202020204" pitchFamily="34" charset="0"/>
              </a:rPr>
              <a:t> provides a </a:t>
            </a:r>
            <a:r>
              <a:rPr lang="en-US" sz="1000" dirty="0"/>
              <a:t>convenient user experience.</a:t>
            </a:r>
          </a:p>
          <a:p>
            <a:r>
              <a:rPr lang="en-US" sz="1000" i="1" dirty="0"/>
              <a:t>FYI, everything on the slide in blue belongs to </a:t>
            </a:r>
            <a:r>
              <a:rPr lang="x-none" sz="1000" i="1" kern="1200" dirty="0">
                <a:solidFill>
                  <a:schemeClr val="bg1"/>
                </a:solidFill>
                <a:latin typeface="Arial" panose="020B0604020202020204" pitchFamily="34" charset="0"/>
                <a:ea typeface="IBM Plex Sans" charset="0"/>
                <a:cs typeface="Arial" panose="020B0604020202020204" pitchFamily="34" charset="0"/>
              </a:rPr>
              <a:t>Cloud Infrastructure Center</a:t>
            </a:r>
            <a:r>
              <a:rPr lang="en-US" sz="1000" i="1" kern="1200" dirty="0">
                <a:solidFill>
                  <a:schemeClr val="bg1"/>
                </a:solidFill>
                <a:latin typeface="Arial" panose="020B0604020202020204" pitchFamily="34" charset="0"/>
                <a:ea typeface="IBM Plex Sans" charset="0"/>
                <a:cs typeface="Arial" panose="020B0604020202020204" pitchFamily="34" charset="0"/>
              </a:rPr>
              <a:t> and comes with it, the other parts belong to other products.</a:t>
            </a:r>
          </a:p>
        </p:txBody>
      </p:sp>
      <p:sp>
        <p:nvSpPr>
          <p:cNvPr id="5" name="Slide Number Placeholder 3">
            <a:extLst>
              <a:ext uri="{FF2B5EF4-FFF2-40B4-BE49-F238E27FC236}">
                <a16:creationId xmlns:a16="http://schemas.microsoft.com/office/drawing/2014/main" xmlns="" id="{DFD44F65-36D3-465A-9F66-D00FCD8A0A10}"/>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10</a:t>
            </a:fld>
            <a:endParaRPr lang="en-US" dirty="0"/>
          </a:p>
        </p:txBody>
      </p:sp>
      <p:sp>
        <p:nvSpPr>
          <p:cNvPr id="6" name="Footer Placeholder 4">
            <a:extLst>
              <a:ext uri="{FF2B5EF4-FFF2-40B4-BE49-F238E27FC236}">
                <a16:creationId xmlns:a16="http://schemas.microsoft.com/office/drawing/2014/main" xmlns="" id="{6D3E557B-C46D-4D63-856D-65CE65923870}"/>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2070543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dirty="0">
                <a:latin typeface="Arial" panose="020B0604020202020204" pitchFamily="34" charset="0"/>
                <a:cs typeface="Arial" panose="020B0604020202020204" pitchFamily="34" charset="0"/>
              </a:rPr>
              <a:t>Last key capability, </a:t>
            </a:r>
            <a:r>
              <a:rPr lang="en-US" b="1" dirty="0">
                <a:latin typeface="Arial" panose="020B0604020202020204" pitchFamily="34" charset="0"/>
                <a:cs typeface="Arial" panose="020B0604020202020204" pitchFamily="34" charset="0"/>
              </a:rPr>
              <a:t>cloud integration </a:t>
            </a:r>
            <a:r>
              <a:rPr lang="en-US" dirty="0">
                <a:latin typeface="Arial" panose="020B0604020202020204" pitchFamily="34" charset="0"/>
                <a:cs typeface="Arial" panose="020B0604020202020204" pitchFamily="34" charset="0"/>
              </a:rPr>
              <a:t>with </a:t>
            </a:r>
            <a:r>
              <a:rPr lang="en-US" sz="1000" kern="0" dirty="0">
                <a:latin typeface="Arial" panose="020B0604020202020204" pitchFamily="34" charset="0"/>
                <a:cs typeface="Arial" panose="020B0604020202020204" pitchFamily="34" charset="0"/>
              </a:rPr>
              <a:t>cloud management tools.</a:t>
            </a:r>
            <a:endParaRPr lang="en-US"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dirty="0">
                <a:latin typeface="Arial" panose="020B0604020202020204" pitchFamily="34" charset="0"/>
                <a:cs typeface="Arial" panose="020B0604020202020204" pitchFamily="34" charset="0"/>
              </a:rPr>
              <a:t>This slide shows the multiple layers involved in cloud computing.</a:t>
            </a:r>
          </a:p>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dirty="0">
                <a:latin typeface="Arial" panose="020B0604020202020204" pitchFamily="34" charset="0"/>
                <a:cs typeface="Arial" panose="020B0604020202020204" pitchFamily="34" charset="0"/>
              </a:rPr>
              <a:t>The </a:t>
            </a:r>
            <a:r>
              <a:rPr kumimoji="0" lang="x-none" sz="10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Cloud Infrastructure Center</a:t>
            </a:r>
            <a:r>
              <a:rPr kumimoji="0" lang="en-US" sz="10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 </a:t>
            </a:r>
            <a:r>
              <a:rPr kumimoji="0" 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provides the </a:t>
            </a:r>
            <a:r>
              <a:rPr lang="x-none" sz="1000" b="1" dirty="0">
                <a:latin typeface="Arial" panose="020B0604020202020204" pitchFamily="34" charset="0"/>
                <a:ea typeface="IBM Plex Sans" charset="0"/>
                <a:cs typeface="Arial" panose="020B0604020202020204" pitchFamily="34" charset="0"/>
              </a:rPr>
              <a:t>Infrastructure-as-a-service</a:t>
            </a:r>
            <a:r>
              <a:rPr lang="en-US" sz="1000" b="1" dirty="0">
                <a:latin typeface="Arial" panose="020B0604020202020204" pitchFamily="34" charset="0"/>
                <a:ea typeface="IBM Plex Sans" charset="0"/>
                <a:cs typeface="Arial" panose="020B0604020202020204" pitchFamily="34" charset="0"/>
              </a:rPr>
              <a:t> </a:t>
            </a:r>
            <a:r>
              <a:rPr lang="x-none" sz="1000" b="1" dirty="0">
                <a:latin typeface="Arial" panose="020B0604020202020204" pitchFamily="34" charset="0"/>
                <a:ea typeface="IBM Plex Sans" charset="0"/>
                <a:cs typeface="Arial" panose="020B0604020202020204" pitchFamily="34" charset="0"/>
              </a:rPr>
              <a:t>layer</a:t>
            </a:r>
            <a:r>
              <a:rPr lang="en-US" sz="1000" dirty="0">
                <a:latin typeface="Arial" panose="020B0604020202020204" pitchFamily="34" charset="0"/>
                <a:ea typeface="IBM Plex Sans" charset="0"/>
                <a:cs typeface="Arial" panose="020B0604020202020204" pitchFamily="34" charset="0"/>
              </a:rPr>
              <a:t>.</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000" dirty="0">
                <a:latin typeface="Arial" panose="020B0604020202020204" pitchFamily="34" charset="0"/>
                <a:ea typeface="IBM Plex Sans" charset="0"/>
                <a:cs typeface="Arial" panose="020B0604020202020204" pitchFamily="34" charset="0"/>
              </a:rPr>
              <a:t>Beneath that, we see the </a:t>
            </a:r>
            <a:r>
              <a:rPr lang="en-US" sz="1000" b="1" dirty="0">
                <a:latin typeface="Arial" panose="020B0604020202020204" pitchFamily="34" charset="0"/>
                <a:ea typeface="IBM Plex Sans" charset="0"/>
                <a:cs typeface="Arial" panose="020B0604020202020204" pitchFamily="34" charset="0"/>
              </a:rPr>
              <a:t>infrastructure resource layer</a:t>
            </a:r>
            <a:r>
              <a:rPr lang="en-US" sz="1000" dirty="0">
                <a:latin typeface="Arial" panose="020B0604020202020204" pitchFamily="34" charset="0"/>
                <a:ea typeface="IBM Plex Sans" charset="0"/>
                <a:cs typeface="Arial" panose="020B0604020202020204" pitchFamily="34" charset="0"/>
              </a:rPr>
              <a:t> across compute, storage, and network, which </a:t>
            </a:r>
            <a:r>
              <a:rPr kumimoji="0" lang="x-none"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Cloud Infrastructure Center</a:t>
            </a:r>
            <a:r>
              <a:rPr kumimoji="0" 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 can manage, provision, etc., and make them ready to be consumed by the northbound </a:t>
            </a:r>
            <a:r>
              <a:rPr lang="x-none" sz="1000" b="1" dirty="0">
                <a:latin typeface="Arial" panose="020B0604020202020204" pitchFamily="34" charset="0"/>
                <a:ea typeface="IBM Plex Sans" charset="0"/>
                <a:cs typeface="Arial" panose="020B0604020202020204" pitchFamily="34" charset="0"/>
              </a:rPr>
              <a:t>Platform-as-a-service (PaaS) layer</a:t>
            </a:r>
            <a:r>
              <a:rPr lang="en-US" sz="1000" b="0" dirty="0">
                <a:latin typeface="Arial" panose="020B0604020202020204" pitchFamily="34" charset="0"/>
                <a:ea typeface="IBM Plex Sans" charset="0"/>
                <a:cs typeface="Arial" panose="020B0604020202020204" pitchFamily="34" charset="0"/>
              </a:rPr>
              <a:t>, including the </a:t>
            </a:r>
            <a:r>
              <a:rPr lang="en-US" sz="1000" dirty="0">
                <a:latin typeface="Arial" panose="020B0604020202020204" pitchFamily="34" charset="0"/>
                <a:ea typeface="IBM Plex Sans" charset="0"/>
                <a:cs typeface="Arial" panose="020B0604020202020204" pitchFamily="34" charset="0"/>
              </a:rPr>
              <a:t>c</a:t>
            </a:r>
            <a:r>
              <a:rPr lang="x-none" sz="1000" dirty="0">
                <a:latin typeface="Arial" panose="020B0604020202020204" pitchFamily="34" charset="0"/>
                <a:ea typeface="IBM Plex Sans" charset="0"/>
                <a:cs typeface="Arial" panose="020B0604020202020204" pitchFamily="34" charset="0"/>
              </a:rPr>
              <a:t>loud </a:t>
            </a:r>
            <a:r>
              <a:rPr lang="en-US" sz="1000" dirty="0">
                <a:latin typeface="Arial" panose="020B0604020202020204" pitchFamily="34" charset="0"/>
                <a:ea typeface="IBM Plex Sans" charset="0"/>
                <a:cs typeface="Arial" panose="020B0604020202020204" pitchFamily="34" charset="0"/>
              </a:rPr>
              <a:t>management</a:t>
            </a:r>
            <a:r>
              <a:rPr lang="x-none" sz="1000" dirty="0">
                <a:latin typeface="Arial" panose="020B0604020202020204" pitchFamily="34" charset="0"/>
                <a:ea typeface="IBM Plex Sans" charset="0"/>
                <a:cs typeface="Arial" panose="020B0604020202020204" pitchFamily="34" charset="0"/>
              </a:rPr>
              <a:t> tooling</a:t>
            </a:r>
            <a:r>
              <a:rPr lang="en-US" sz="1000" dirty="0">
                <a:latin typeface="Arial" panose="020B0604020202020204" pitchFamily="34" charset="0"/>
                <a:ea typeface="IBM Plex Sans" charset="0"/>
                <a:cs typeface="Arial" panose="020B0604020202020204" pitchFamily="34" charset="0"/>
              </a:rPr>
              <a:t> around Cloud Paks, Red Hat tools, VMware, and so on.</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000" dirty="0">
                <a:latin typeface="Arial" panose="020B0604020202020204" pitchFamily="34" charset="0"/>
                <a:ea typeface="IBM Plex Sans" charset="0"/>
                <a:cs typeface="Arial" panose="020B0604020202020204" pitchFamily="34" charset="0"/>
              </a:rPr>
              <a:t>From an end user perspective, the end user can operate using the </a:t>
            </a:r>
            <a:r>
              <a:rPr kumimoji="0" lang="x-none" sz="10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Cloud Infrastructure Center</a:t>
            </a:r>
            <a:r>
              <a:rPr kumimoji="0" lang="en-US" sz="10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 </a:t>
            </a:r>
            <a:r>
              <a:rPr lang="en-US" sz="1000" b="1" dirty="0">
                <a:latin typeface="Arial" panose="020B0604020202020204" pitchFamily="34" charset="0"/>
                <a:ea typeface="IBM Plex Sans" charset="0"/>
                <a:cs typeface="Arial" panose="020B0604020202020204" pitchFamily="34" charset="0"/>
              </a:rPr>
              <a:t>self-service portal</a:t>
            </a:r>
            <a:r>
              <a:rPr lang="en-US" sz="1000" dirty="0">
                <a:latin typeface="Arial" panose="020B0604020202020204" pitchFamily="34" charset="0"/>
                <a:ea typeface="IBM Plex Sans" charset="0"/>
                <a:cs typeface="Arial" panose="020B0604020202020204" pitchFamily="34" charset="0"/>
              </a:rPr>
              <a:t>, with its graphical user interface to manage the underlaying infrastructure – shown via the arrow going from the end use to the self-service portal. </a:t>
            </a:r>
          </a:p>
          <a:p>
            <a:pPr marL="174625" marR="0" lvl="1"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1000" dirty="0">
                <a:latin typeface="Arial" panose="020B0604020202020204" pitchFamily="34" charset="0"/>
                <a:ea typeface="IBM Plex Sans" charset="0"/>
                <a:cs typeface="Arial" panose="020B0604020202020204" pitchFamily="34" charset="0"/>
              </a:rPr>
              <a:t>But the end user can also be a </a:t>
            </a:r>
            <a:r>
              <a:rPr lang="en-US" sz="1000" b="1" dirty="0">
                <a:latin typeface="Arial" panose="020B0604020202020204" pitchFamily="34" charset="0"/>
                <a:ea typeface="IBM Plex Sans" charset="0"/>
                <a:cs typeface="Arial" panose="020B0604020202020204" pitchFamily="34" charset="0"/>
              </a:rPr>
              <a:t>user who is operating with any of the PaaS layer and cloud management tools</a:t>
            </a:r>
            <a:r>
              <a:rPr lang="en-US" sz="1000" b="0" dirty="0">
                <a:latin typeface="Arial" panose="020B0604020202020204" pitchFamily="34" charset="0"/>
                <a:ea typeface="IBM Plex Sans" charset="0"/>
                <a:cs typeface="Arial" panose="020B0604020202020204" pitchFamily="34" charset="0"/>
              </a:rPr>
              <a:t>, shown via the arrow from the end user to the PaaS layer with the cloud management tools. These tools are able to communicate with Cloud Infrastructure Center based on the OpenStack APIs. I will share an example on the next slide.</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000" dirty="0">
                <a:latin typeface="Arial" panose="020B0604020202020204" pitchFamily="34" charset="0"/>
                <a:ea typeface="IBM Plex Sans" charset="0"/>
                <a:cs typeface="Arial" panose="020B0604020202020204" pitchFamily="34" charset="0"/>
              </a:rPr>
              <a:t>All functionality </a:t>
            </a:r>
            <a:r>
              <a:rPr kumimoji="0" lang="x-none"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Cloud Infrastructure Center</a:t>
            </a:r>
            <a:r>
              <a:rPr kumimoji="0" 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 provides via the self-service portal, is provided also supported via a </a:t>
            </a:r>
            <a:r>
              <a:rPr kumimoji="0" lang="en-US" sz="10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command line interface (CLI) for scripting</a:t>
            </a:r>
            <a:r>
              <a:rPr kumimoji="0" 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 - and all are leveraging the industry-standard </a:t>
            </a:r>
            <a:r>
              <a:rPr kumimoji="0" lang="en-US" sz="10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OpenStack capable RESTful APIs</a:t>
            </a:r>
            <a:r>
              <a:rPr kumimoji="0" 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 </a:t>
            </a:r>
            <a:r>
              <a:rPr kumimoji="0" lang="en-US" sz="1000" b="0" i="0" u="none" strike="noStrike" cap="none" normalizeH="0" baseline="0" dirty="0">
                <a:ln>
                  <a:noFill/>
                </a:ln>
                <a:solidFill>
                  <a:schemeClr val="bg1"/>
                </a:solidFill>
                <a:effectLst/>
                <a:latin typeface="Arial" panose="020B0604020202020204" pitchFamily="34" charset="0"/>
                <a:ea typeface="IBM Plex Sans" charset="0"/>
                <a:cs typeface="Arial" panose="020B0604020202020204" pitchFamily="34" charset="0"/>
              </a:rPr>
              <a:t>Any of the PaaS layer applications understand REST and can ‘talk’ via the RESTful APIs with </a:t>
            </a:r>
            <a:r>
              <a:rPr kumimoji="0" lang="x-none"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Cloud Infrastructure Center</a:t>
            </a:r>
            <a:r>
              <a:rPr kumimoji="0" 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 </a:t>
            </a:r>
            <a:r>
              <a:rPr lang="en-US" sz="1000" dirty="0">
                <a:latin typeface="Arial" panose="020B0604020202020204" pitchFamily="34" charset="0"/>
                <a:ea typeface="IBM Plex Sans" charset="0"/>
                <a:cs typeface="Arial" panose="020B0604020202020204" pitchFamily="34" charset="0"/>
              </a:rPr>
              <a:t>to make the underlaying infrastructure ready and consumable.</a:t>
            </a:r>
          </a:p>
        </p:txBody>
      </p:sp>
      <p:sp>
        <p:nvSpPr>
          <p:cNvPr id="6" name="Slide Number Placeholder 3">
            <a:extLst>
              <a:ext uri="{FF2B5EF4-FFF2-40B4-BE49-F238E27FC236}">
                <a16:creationId xmlns:a16="http://schemas.microsoft.com/office/drawing/2014/main" xmlns="" id="{5133E3CE-280E-4372-A547-ADB2FCAB450F}"/>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11</a:t>
            </a:fld>
            <a:endParaRPr lang="en-US" dirty="0"/>
          </a:p>
        </p:txBody>
      </p:sp>
      <p:sp>
        <p:nvSpPr>
          <p:cNvPr id="7" name="Footer Placeholder 4">
            <a:extLst>
              <a:ext uri="{FF2B5EF4-FFF2-40B4-BE49-F238E27FC236}">
                <a16:creationId xmlns:a16="http://schemas.microsoft.com/office/drawing/2014/main" xmlns="" id="{21B3E7CA-E8E1-440C-B29E-7B4F1C06552E}"/>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3994197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r>
              <a:rPr lang="en-US" b="0" dirty="0"/>
              <a:t>As mentioned, here an example of </a:t>
            </a:r>
            <a:r>
              <a:rPr lang="en-US" b="1" dirty="0"/>
              <a:t>integrating IBM zSystems </a:t>
            </a:r>
            <a:r>
              <a:rPr lang="en-US" b="0" dirty="0"/>
              <a:t>into the client enterprise cloud management solution.</a:t>
            </a:r>
          </a:p>
          <a:p>
            <a:pPr marL="171450" indent="-171450">
              <a:buFont typeface="Arial" panose="020B0604020202020204" pitchFamily="34" charset="0"/>
              <a:buChar char="•"/>
            </a:pPr>
            <a:r>
              <a:rPr lang="en-US" sz="1000" b="0" i="0" kern="1200" dirty="0">
                <a:solidFill>
                  <a:schemeClr val="bg1"/>
                </a:solidFill>
                <a:latin typeface="Arial" panose="020B0604020202020204" pitchFamily="34" charset="0"/>
                <a:cs typeface="Arial" panose="020B0604020202020204" pitchFamily="34" charset="0"/>
              </a:rPr>
              <a:t>Let’s start with the lower box in the picture. The client is running services, based on virtual machines, on the IBM zSystems/LinuxONE platform, and the VMs are </a:t>
            </a:r>
            <a:r>
              <a:rPr lang="en-US" sz="1000" b="0" i="0" kern="1200" dirty="0">
                <a:solidFill>
                  <a:schemeClr val="bg1"/>
                </a:solidFill>
                <a:latin typeface="Arial" panose="020B0604020202020204" pitchFamily="34" charset="0"/>
                <a:ea typeface="IBM Plex Sans" charset="0"/>
                <a:cs typeface="Arial" panose="020B0604020202020204" pitchFamily="34" charset="0"/>
              </a:rPr>
              <a:t>managed by </a:t>
            </a:r>
            <a:r>
              <a:rPr lang="x-none" sz="1000" b="0" i="0" kern="1200" dirty="0">
                <a:solidFill>
                  <a:schemeClr val="bg1"/>
                </a:solidFill>
                <a:latin typeface="Arial" panose="020B0604020202020204" pitchFamily="34" charset="0"/>
                <a:ea typeface="IBM Plex Sans" charset="0"/>
                <a:cs typeface="Arial" panose="020B0604020202020204" pitchFamily="34" charset="0"/>
              </a:rPr>
              <a:t>Cloud Infrastructure Center</a:t>
            </a:r>
            <a:r>
              <a:rPr lang="en-US" sz="1000" b="0" i="0" kern="1200" dirty="0">
                <a:solidFill>
                  <a:schemeClr val="bg1"/>
                </a:solidFill>
                <a:latin typeface="Arial" panose="020B0604020202020204" pitchFamily="34" charset="0"/>
                <a:ea typeface="IBM Plex Sans" charset="0"/>
                <a:cs typeface="Arial" panose="020B0604020202020204" pitchFamily="34" charset="0"/>
              </a:rPr>
              <a:t>.</a:t>
            </a:r>
          </a:p>
          <a:p>
            <a:pPr marL="171450" indent="-171450">
              <a:buFont typeface="Arial" panose="020B0604020202020204" pitchFamily="34" charset="0"/>
              <a:buChar char="•"/>
            </a:pPr>
            <a:r>
              <a:rPr lang="en-US" sz="1000" b="0" i="0" kern="1200" dirty="0">
                <a:solidFill>
                  <a:schemeClr val="bg1"/>
                </a:solidFill>
                <a:latin typeface="Arial" panose="020B0604020202020204" pitchFamily="34" charset="0"/>
                <a:cs typeface="Arial" panose="020B0604020202020204" pitchFamily="34" charset="0"/>
              </a:rPr>
              <a:t>The client can </a:t>
            </a:r>
            <a:r>
              <a:rPr lang="en-US" sz="1000" b="1" i="0" kern="1200" dirty="0">
                <a:solidFill>
                  <a:schemeClr val="bg1"/>
                </a:solidFill>
                <a:latin typeface="Arial" panose="020B0604020202020204" pitchFamily="34" charset="0"/>
                <a:cs typeface="Arial" panose="020B0604020202020204" pitchFamily="34" charset="0"/>
              </a:rPr>
              <a:t>create a service portal</a:t>
            </a:r>
            <a:r>
              <a:rPr lang="en-US" sz="1000" b="0" i="0" kern="1200" dirty="0">
                <a:solidFill>
                  <a:schemeClr val="bg1"/>
                </a:solidFill>
                <a:latin typeface="Arial" panose="020B0604020202020204" pitchFamily="34" charset="0"/>
                <a:cs typeface="Arial" panose="020B0604020202020204" pitchFamily="34" charset="0"/>
              </a:rPr>
              <a:t> or </a:t>
            </a:r>
            <a:r>
              <a:rPr lang="en-US" sz="1000" b="1" i="0" kern="1200" dirty="0">
                <a:solidFill>
                  <a:schemeClr val="bg1"/>
                </a:solidFill>
                <a:latin typeface="Arial" panose="020B0604020202020204" pitchFamily="34" charset="0"/>
                <a:cs typeface="Arial" panose="020B0604020202020204" pitchFamily="34" charset="0"/>
              </a:rPr>
              <a:t>use its existing service portal </a:t>
            </a:r>
            <a:r>
              <a:rPr lang="en-US" sz="1000" b="0" i="0" kern="1200" dirty="0">
                <a:solidFill>
                  <a:schemeClr val="bg1"/>
                </a:solidFill>
                <a:latin typeface="Arial" panose="020B0604020202020204" pitchFamily="34" charset="0"/>
                <a:cs typeface="Arial" panose="020B0604020202020204" pitchFamily="34" charset="0"/>
              </a:rPr>
              <a:t>– you see the red box in the upper part of the picture -, to provide infrastructure services to the end users (consumers of services). </a:t>
            </a:r>
          </a:p>
          <a:p>
            <a:pPr marL="171450" indent="-171450">
              <a:buFont typeface="Arial" panose="020B0604020202020204" pitchFamily="34" charset="0"/>
              <a:buChar char="•"/>
            </a:pPr>
            <a:r>
              <a:rPr lang="en-US" sz="1000" b="0" i="0" kern="1200" dirty="0">
                <a:solidFill>
                  <a:schemeClr val="bg1"/>
                </a:solidFill>
                <a:latin typeface="Arial" panose="020B0604020202020204" pitchFamily="34" charset="0"/>
                <a:cs typeface="Arial" panose="020B0604020202020204" pitchFamily="34" charset="0"/>
              </a:rPr>
              <a:t>The box oval in the middle of the picture shows, that the </a:t>
            </a:r>
            <a:r>
              <a:rPr lang="en-US" sz="1000" b="1" i="0" kern="1200" dirty="0">
                <a:solidFill>
                  <a:schemeClr val="bg1"/>
                </a:solidFill>
                <a:latin typeface="Arial" panose="020B0604020202020204" pitchFamily="34" charset="0"/>
                <a:cs typeface="Arial" panose="020B0604020202020204" pitchFamily="34" charset="0"/>
              </a:rPr>
              <a:t>service portal </a:t>
            </a:r>
            <a:r>
              <a:rPr lang="en-US" sz="1000" b="0" i="0" kern="1200" dirty="0">
                <a:solidFill>
                  <a:schemeClr val="bg1"/>
                </a:solidFill>
                <a:latin typeface="Arial" panose="020B0604020202020204" pitchFamily="34" charset="0"/>
                <a:cs typeface="Arial" panose="020B0604020202020204" pitchFamily="34" charset="0"/>
              </a:rPr>
              <a:t>can be </a:t>
            </a:r>
            <a:r>
              <a:rPr lang="en-US" sz="1000" b="1" i="0" kern="1200" dirty="0">
                <a:solidFill>
                  <a:schemeClr val="bg1"/>
                </a:solidFill>
                <a:latin typeface="Arial" panose="020B0604020202020204" pitchFamily="34" charset="0"/>
                <a:cs typeface="Arial" panose="020B0604020202020204" pitchFamily="34" charset="0"/>
              </a:rPr>
              <a:t>connected to </a:t>
            </a:r>
            <a:r>
              <a:rPr lang="x-none" sz="1000" b="1" i="0" kern="1200" dirty="0">
                <a:solidFill>
                  <a:schemeClr val="bg1"/>
                </a:solidFill>
                <a:latin typeface="Arial" panose="020B0604020202020204" pitchFamily="34" charset="0"/>
                <a:ea typeface="IBM Plex Sans" charset="0"/>
                <a:cs typeface="Arial" panose="020B0604020202020204" pitchFamily="34" charset="0"/>
              </a:rPr>
              <a:t>Cloud Infrastructure Center</a:t>
            </a:r>
            <a:r>
              <a:rPr lang="en-US" sz="1000" b="1" i="0" kern="1200" dirty="0">
                <a:solidFill>
                  <a:schemeClr val="bg1"/>
                </a:solidFill>
                <a:latin typeface="Arial" panose="020B0604020202020204" pitchFamily="34" charset="0"/>
                <a:ea typeface="IBM Plex Sans" charset="0"/>
                <a:cs typeface="Arial" panose="020B0604020202020204" pitchFamily="34" charset="0"/>
              </a:rPr>
              <a:t> </a:t>
            </a:r>
            <a:r>
              <a:rPr lang="en-US" sz="1000" b="0" i="0" kern="1200" dirty="0">
                <a:solidFill>
                  <a:schemeClr val="bg1"/>
                </a:solidFill>
                <a:latin typeface="Arial" panose="020B0604020202020204" pitchFamily="34" charset="0"/>
                <a:ea typeface="IBM Plex Sans" charset="0"/>
                <a:cs typeface="Arial" panose="020B0604020202020204" pitchFamily="34" charset="0"/>
              </a:rPr>
              <a:t>via the industry-standard </a:t>
            </a:r>
            <a:r>
              <a:rPr lang="en-US" sz="1000" b="1" i="0" kern="1200" dirty="0">
                <a:solidFill>
                  <a:schemeClr val="bg1"/>
                </a:solidFill>
                <a:latin typeface="Arial" panose="020B0604020202020204" pitchFamily="34" charset="0"/>
                <a:ea typeface="IBM Plex Sans" charset="0"/>
                <a:cs typeface="Arial" panose="020B0604020202020204" pitchFamily="34" charset="0"/>
              </a:rPr>
              <a:t>RESTful OpenStack compatible APIs</a:t>
            </a:r>
            <a:r>
              <a:rPr lang="en-US" sz="1000" b="0" i="0" kern="1200" dirty="0">
                <a:solidFill>
                  <a:schemeClr val="bg1"/>
                </a:solidFill>
                <a:latin typeface="Arial" panose="020B0604020202020204" pitchFamily="34" charset="0"/>
                <a:ea typeface="IBM Plex Sans" charset="0"/>
                <a:cs typeface="Arial" panose="020B0604020202020204" pitchFamily="34" charset="0"/>
              </a:rPr>
              <a:t>. This can take place via Red Hat tools, VMware tooling, or Terraform provider, or other products ‘speaking’ OpenStack.</a:t>
            </a:r>
          </a:p>
          <a:p>
            <a:pPr marL="171450" indent="-171450">
              <a:buFont typeface="Arial" panose="020B0604020202020204" pitchFamily="34" charset="0"/>
              <a:buChar char="•"/>
            </a:pPr>
            <a:r>
              <a:rPr lang="x-none" sz="1000" b="1" i="0" kern="1200" dirty="0">
                <a:solidFill>
                  <a:schemeClr val="bg1"/>
                </a:solidFill>
                <a:latin typeface="Arial" panose="020B0604020202020204" pitchFamily="34" charset="0"/>
                <a:ea typeface="IBM Plex Sans" charset="0"/>
                <a:cs typeface="Arial" panose="020B0604020202020204" pitchFamily="34" charset="0"/>
              </a:rPr>
              <a:t>Cloud Infrastructure Center</a:t>
            </a:r>
            <a:r>
              <a:rPr lang="en-US" sz="1000" b="1" i="0" kern="1200" dirty="0">
                <a:solidFill>
                  <a:schemeClr val="bg1"/>
                </a:solidFill>
                <a:latin typeface="Arial" panose="020B0604020202020204" pitchFamily="34" charset="0"/>
                <a:ea typeface="IBM Plex Sans" charset="0"/>
                <a:cs typeface="Arial" panose="020B0604020202020204" pitchFamily="34" charset="0"/>
              </a:rPr>
              <a:t> works as the OpenStack ‘adapter/plug’ to the cloud management tools </a:t>
            </a:r>
            <a:r>
              <a:rPr lang="en-US" sz="1000" b="0" i="0" kern="1200" dirty="0">
                <a:solidFill>
                  <a:schemeClr val="bg1"/>
                </a:solidFill>
                <a:latin typeface="Arial" panose="020B0604020202020204" pitchFamily="34" charset="0"/>
                <a:ea typeface="IBM Plex Sans" charset="0"/>
                <a:cs typeface="Arial" panose="020B0604020202020204" pitchFamily="34" charset="0"/>
              </a:rPr>
              <a:t>to make the connection of a service portal to the IBM zSystems/LinuxONE platform in the back.</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000" b="0" i="0" kern="1200" dirty="0">
                <a:solidFill>
                  <a:schemeClr val="bg1"/>
                </a:solidFill>
                <a:latin typeface="Arial" panose="020B0604020202020204" pitchFamily="34" charset="0"/>
                <a:ea typeface="IBM Plex Sans" charset="0"/>
                <a:cs typeface="Arial" panose="020B0604020202020204" pitchFamily="34" charset="0"/>
              </a:rPr>
              <a:t>With that, a </a:t>
            </a:r>
            <a:r>
              <a:rPr lang="en-US" sz="1000" b="1" i="0" kern="1200" dirty="0">
                <a:solidFill>
                  <a:schemeClr val="bg1"/>
                </a:solidFill>
                <a:latin typeface="Arial" panose="020B0604020202020204" pitchFamily="34" charset="0"/>
                <a:ea typeface="IBM Plex Sans" charset="0"/>
                <a:cs typeface="Arial" panose="020B0604020202020204" pitchFamily="34" charset="0"/>
              </a:rPr>
              <a:t>single glass of pane </a:t>
            </a:r>
            <a:r>
              <a:rPr lang="en-US" sz="1000" b="0" i="0" kern="1200" dirty="0">
                <a:solidFill>
                  <a:schemeClr val="bg1"/>
                </a:solidFill>
                <a:latin typeface="Arial" panose="020B0604020202020204" pitchFamily="34" charset="0"/>
                <a:ea typeface="IBM Plex Sans" charset="0"/>
                <a:cs typeface="Arial" panose="020B0604020202020204" pitchFamily="34" charset="0"/>
              </a:rPr>
              <a:t>is created to manage x86, ARM, Power, and IBM zSystems/LinuxONE infrastructure (this can be done for example via an integration with VMware Realize running on x86).</a:t>
            </a:r>
          </a:p>
          <a:p>
            <a:pPr marL="171450" indent="-171450">
              <a:buFont typeface="Arial" panose="020B0604020202020204" pitchFamily="34" charset="0"/>
              <a:buChar char="•"/>
            </a:pPr>
            <a:r>
              <a:rPr lang="en-US" sz="1000" b="0" i="0" kern="1200" dirty="0">
                <a:solidFill>
                  <a:schemeClr val="bg1"/>
                </a:solidFill>
                <a:latin typeface="Arial" panose="020B0604020202020204" pitchFamily="34" charset="0"/>
                <a:cs typeface="Arial" panose="020B0604020202020204" pitchFamily="34" charset="0"/>
              </a:rPr>
              <a:t>The end user has the possibility to </a:t>
            </a:r>
            <a:r>
              <a:rPr lang="en-US" sz="1000" b="1" i="0" kern="1200" dirty="0">
                <a:solidFill>
                  <a:schemeClr val="bg1"/>
                </a:solidFill>
                <a:latin typeface="Arial" panose="020B0604020202020204" pitchFamily="34" charset="0"/>
                <a:cs typeface="Arial" panose="020B0604020202020204" pitchFamily="34" charset="0"/>
              </a:rPr>
              <a:t>request infrastructure</a:t>
            </a:r>
            <a:r>
              <a:rPr lang="en-US" sz="1000" b="0" i="0" kern="1200" dirty="0">
                <a:solidFill>
                  <a:schemeClr val="bg1"/>
                </a:solidFill>
                <a:latin typeface="Arial" panose="020B0604020202020204" pitchFamily="34" charset="0"/>
                <a:cs typeface="Arial" panose="020B0604020202020204" pitchFamily="34" charset="0"/>
              </a:rPr>
              <a:t>, and to </a:t>
            </a:r>
            <a:r>
              <a:rPr lang="en-US" sz="1000" b="1" i="0" kern="1200" dirty="0">
                <a:solidFill>
                  <a:schemeClr val="bg1"/>
                </a:solidFill>
                <a:latin typeface="Arial" panose="020B0604020202020204" pitchFamily="34" charset="0"/>
                <a:cs typeface="Arial" panose="020B0604020202020204" pitchFamily="34" charset="0"/>
              </a:rPr>
              <a:t>receive virtual infrastructure </a:t>
            </a:r>
            <a:r>
              <a:rPr lang="en-US" sz="1000" b="0" i="0" kern="1200" dirty="0">
                <a:solidFill>
                  <a:schemeClr val="bg1"/>
                </a:solidFill>
                <a:latin typeface="Arial" panose="020B0604020202020204" pitchFamily="34" charset="0"/>
                <a:cs typeface="Arial" panose="020B0604020202020204" pitchFamily="34" charset="0"/>
              </a:rPr>
              <a:t>through the service portal. If she is an application developer, she can use the virtual infrastructure to develop or test an application. </a:t>
            </a:r>
          </a:p>
          <a:p>
            <a:pPr marL="171450" indent="-171450">
              <a:buFont typeface="Arial" panose="020B0604020202020204" pitchFamily="34" charset="0"/>
              <a:buChar char="•"/>
            </a:pPr>
            <a:r>
              <a:rPr lang="en-US" sz="1000" b="0" i="0" kern="1200" dirty="0">
                <a:solidFill>
                  <a:schemeClr val="bg1"/>
                </a:solidFill>
                <a:latin typeface="Arial" panose="020B0604020202020204" pitchFamily="34" charset="0"/>
                <a:ea typeface="IBM Plex Sans" charset="0"/>
                <a:cs typeface="Arial" panose="020B0604020202020204" pitchFamily="34" charset="0"/>
              </a:rPr>
              <a:t>The admin owning the environment and the setup, is responsible to keep everything running. It might be that he must approve the request from the end user, but beside the approval, there is no manual intervention (admin activity) required. </a:t>
            </a:r>
            <a:r>
              <a:rPr lang="en-US" sz="1000" b="1" i="0" kern="1200" dirty="0">
                <a:solidFill>
                  <a:schemeClr val="bg1"/>
                </a:solidFill>
                <a:latin typeface="Arial" panose="020B0604020202020204" pitchFamily="34" charset="0"/>
                <a:ea typeface="IBM Plex Sans" charset="0"/>
                <a:cs typeface="Arial" panose="020B0604020202020204" pitchFamily="34" charset="0"/>
              </a:rPr>
              <a:t>The provisioning and the starting of the new virtual machines happen automatically</a:t>
            </a:r>
            <a:r>
              <a:rPr lang="en-US" sz="1000" b="0" i="0" kern="1200" dirty="0">
                <a:solidFill>
                  <a:schemeClr val="bg1"/>
                </a:solidFill>
                <a:latin typeface="Arial" panose="020B0604020202020204" pitchFamily="34" charset="0"/>
                <a:ea typeface="IBM Plex Sans" charset="0"/>
                <a:cs typeface="Arial" panose="020B0604020202020204" pitchFamily="34" charset="0"/>
              </a:rPr>
              <a:t>.</a:t>
            </a:r>
          </a:p>
          <a:p>
            <a:pPr marL="0" indent="0">
              <a:buFont typeface="Arial" panose="020B0604020202020204" pitchFamily="34" charset="0"/>
              <a:buNone/>
            </a:pPr>
            <a:endParaRPr lang="en-US" sz="1000" i="0" kern="1200" dirty="0">
              <a:solidFill>
                <a:schemeClr val="bg1"/>
              </a:solidFill>
              <a:latin typeface="Arial" panose="020B0604020202020204" pitchFamily="34" charset="0"/>
              <a:ea typeface="IBM Plex Sans"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1" dirty="0"/>
              <a:t>FYI, everything on the slide in dark blue belongs to </a:t>
            </a:r>
            <a:r>
              <a:rPr lang="x-none" sz="1000" i="1" kern="1200" dirty="0">
                <a:solidFill>
                  <a:schemeClr val="bg1"/>
                </a:solidFill>
                <a:latin typeface="Arial" panose="020B0604020202020204" pitchFamily="34" charset="0"/>
                <a:ea typeface="IBM Plex Sans" charset="0"/>
                <a:cs typeface="Arial" panose="020B0604020202020204" pitchFamily="34" charset="0"/>
              </a:rPr>
              <a:t>Cloud Infrastructure Center</a:t>
            </a:r>
            <a:r>
              <a:rPr lang="en-US" sz="1000" i="1" kern="1200" dirty="0">
                <a:solidFill>
                  <a:schemeClr val="bg1"/>
                </a:solidFill>
                <a:latin typeface="Arial" panose="020B0604020202020204" pitchFamily="34" charset="0"/>
                <a:ea typeface="IBM Plex Sans" charset="0"/>
                <a:cs typeface="Arial" panose="020B0604020202020204" pitchFamily="34" charset="0"/>
              </a:rPr>
              <a:t> and comes with it, the other parts belong to other products.</a:t>
            </a:r>
          </a:p>
        </p:txBody>
      </p:sp>
      <p:sp>
        <p:nvSpPr>
          <p:cNvPr id="6" name="Slide Number Placeholder 3">
            <a:extLst>
              <a:ext uri="{FF2B5EF4-FFF2-40B4-BE49-F238E27FC236}">
                <a16:creationId xmlns:a16="http://schemas.microsoft.com/office/drawing/2014/main" xmlns="" id="{E23E95ED-705B-44BC-8788-7698EC18D7FF}"/>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12</a:t>
            </a:fld>
            <a:endParaRPr lang="en-US" dirty="0"/>
          </a:p>
        </p:txBody>
      </p:sp>
      <p:sp>
        <p:nvSpPr>
          <p:cNvPr id="7" name="Footer Placeholder 4">
            <a:extLst>
              <a:ext uri="{FF2B5EF4-FFF2-40B4-BE49-F238E27FC236}">
                <a16:creationId xmlns:a16="http://schemas.microsoft.com/office/drawing/2014/main" xmlns="" id="{11B12064-E461-48CA-96C0-5179A9B7EF51}"/>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1755099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strike="noStrike" spc="-1" dirty="0">
                <a:uFill>
                  <a:solidFill>
                    <a:srgbClr val="FFFFFF"/>
                  </a:solidFill>
                </a:uFill>
                <a:latin typeface="Arial" panose="020B0604020202020204" pitchFamily="34" charset="0"/>
                <a:ea typeface="DejaVu Sans"/>
                <a:cs typeface="Arial" panose="020B0604020202020204" pitchFamily="34" charset="0"/>
              </a:rPr>
              <a:t>The </a:t>
            </a:r>
            <a:r>
              <a:rPr lang="en-US" sz="1000" b="1" strike="noStrike" spc="-1" dirty="0">
                <a:uFill>
                  <a:solidFill>
                    <a:srgbClr val="FFFFFF"/>
                  </a:solidFill>
                </a:uFill>
                <a:latin typeface="Arial" panose="020B0604020202020204" pitchFamily="34" charset="0"/>
                <a:ea typeface="DejaVu Sans"/>
                <a:cs typeface="Arial" panose="020B0604020202020204" pitchFamily="34" charset="0"/>
              </a:rPr>
              <a:t>Self-service Portal </a:t>
            </a:r>
            <a:r>
              <a:rPr lang="en-US" sz="1000" strike="noStrike" spc="-1" dirty="0">
                <a:uFill>
                  <a:solidFill>
                    <a:srgbClr val="FFFFFF"/>
                  </a:solidFill>
                </a:uFill>
                <a:latin typeface="Arial" panose="020B0604020202020204" pitchFamily="34" charset="0"/>
                <a:ea typeface="DejaVu Sans"/>
                <a:cs typeface="Arial" panose="020B0604020202020204" pitchFamily="34" charset="0"/>
              </a:rPr>
              <a:t>provides a simplified user experience for developers or other cloud consumer requiring self-service virtual machine provisioning and management.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strike="noStrike" spc="-1" dirty="0">
                <a:uFill>
                  <a:solidFill>
                    <a:srgbClr val="FFFFFF"/>
                  </a:solidFill>
                </a:uFill>
                <a:latin typeface="Arial" panose="020B0604020202020204" pitchFamily="34" charset="0"/>
                <a:ea typeface="DejaVu Sans"/>
                <a:cs typeface="Arial" panose="020B0604020202020204" pitchFamily="34" charset="0"/>
              </a:rPr>
              <a:t>The slide shows a few picture that shows how </a:t>
            </a:r>
            <a:r>
              <a:rPr lang="en-US" sz="1000" spc="-1" dirty="0">
                <a:uFill>
                  <a:solidFill>
                    <a:srgbClr val="FFFFFF"/>
                  </a:solidFill>
                </a:uFill>
                <a:latin typeface="Arial" panose="020B0604020202020204" pitchFamily="34" charset="0"/>
                <a:cs typeface="Arial" panose="020B0604020202020204" pitchFamily="34" charset="0"/>
              </a:rPr>
              <a:t>Cloud Infrastructure Center looks like, for some this might look familiar. This is because Cloud Infrastructure Center is leveraging what Power Virtualization Center (PowerVC) is providing. So, clients who know PowerVC, will be able to use Cloud Infrastructure Center very fast and efficiently.</a:t>
            </a:r>
            <a:endParaRPr lang="en-US" sz="1000" strike="noStrike" spc="-1" dirty="0">
              <a:uFill>
                <a:solidFill>
                  <a:srgbClr val="FFFFFF"/>
                </a:solidFill>
              </a:uFill>
              <a:latin typeface="Arial" panose="020B0604020202020204" pitchFamily="34" charset="0"/>
              <a:ea typeface="DejaVu Sans"/>
              <a:cs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000" strike="noStrike" spc="-1" dirty="0">
              <a:uFill>
                <a:solidFill>
                  <a:srgbClr val="FFFFFF"/>
                </a:solidFill>
              </a:uFill>
              <a:latin typeface="Arial" panose="020B0604020202020204" pitchFamily="34" charset="0"/>
              <a:ea typeface="DejaVu Sans"/>
              <a:cs typeface="Arial" panose="020B0604020202020204" pitchFamily="34" charset="0"/>
            </a:endParaRPr>
          </a:p>
          <a:p>
            <a:pPr marL="7200" marR="0" lvl="0" indent="0" algn="l" defTabSz="685800" rtl="0" eaLnBrk="1" fontAlgn="auto" latinLnBrk="0" hangingPunct="1">
              <a:lnSpc>
                <a:spcPct val="100000"/>
              </a:lnSpc>
              <a:spcBef>
                <a:spcPts val="0"/>
              </a:spcBef>
              <a:spcAft>
                <a:spcPts val="0"/>
              </a:spcAft>
              <a:buClr>
                <a:srgbClr val="000000"/>
              </a:buClr>
              <a:buSzPct val="45000"/>
              <a:buFont typeface="Wingdings" charset="2"/>
              <a:buNone/>
              <a:tabLst/>
              <a:defRPr/>
            </a:pPr>
            <a:r>
              <a:rPr lang="en-US" sz="1000" strike="noStrike" spc="-1" dirty="0">
                <a:uFill>
                  <a:solidFill>
                    <a:srgbClr val="FFFFFF"/>
                  </a:solidFill>
                </a:uFill>
                <a:latin typeface="Arial" panose="020B0604020202020204" pitchFamily="34" charset="0"/>
                <a:ea typeface="DejaVu Sans"/>
                <a:cs typeface="Arial" panose="020B0604020202020204" pitchFamily="34" charset="0"/>
              </a:rPr>
              <a:t>The self-service portal comes with all the capabilities you expect. </a:t>
            </a:r>
          </a:p>
          <a:p>
            <a:pPr marL="178650" marR="0" lvl="0" indent="-171450" algn="l" defTabSz="685800" rtl="0" eaLnBrk="1" fontAlgn="auto" latinLnBrk="0" hangingPunct="1">
              <a:lnSpc>
                <a:spcPct val="100000"/>
              </a:lnSpc>
              <a:spcBef>
                <a:spcPts val="0"/>
              </a:spcBef>
              <a:spcAft>
                <a:spcPts val="0"/>
              </a:spcAft>
              <a:buClr>
                <a:srgbClr val="000000"/>
              </a:buClr>
              <a:buSzPct val="45000"/>
              <a:buFont typeface="Arial" panose="020B0604020202020204" pitchFamily="34" charset="0"/>
              <a:buChar char="•"/>
              <a:tabLst/>
              <a:defRPr/>
            </a:pPr>
            <a:r>
              <a:rPr lang="en-US" sz="1000" strike="noStrike" spc="-1" dirty="0">
                <a:uFill>
                  <a:solidFill>
                    <a:srgbClr val="FFFFFF"/>
                  </a:solidFill>
                </a:uFill>
                <a:latin typeface="Arial" panose="020B0604020202020204" pitchFamily="34" charset="0"/>
                <a:ea typeface="DejaVu Sans"/>
                <a:cs typeface="Arial" panose="020B0604020202020204" pitchFamily="34" charset="0"/>
              </a:rPr>
              <a:t>It provides an overview of the capacity </a:t>
            </a:r>
            <a:r>
              <a:rPr lang="en-US" sz="1000" spc="-1" dirty="0">
                <a:uFill>
                  <a:solidFill>
                    <a:srgbClr val="FFFFFF"/>
                  </a:solidFill>
                </a:uFill>
                <a:latin typeface="Arial" panose="020B0604020202020204" pitchFamily="34" charset="0"/>
                <a:cs typeface="Arial" panose="020B0604020202020204" pitchFamily="34" charset="0"/>
              </a:rPr>
              <a:t>Cloud Infrastructure Center can </a:t>
            </a:r>
            <a:r>
              <a:rPr lang="en-US" sz="1000" strike="noStrike" spc="-1" dirty="0">
                <a:uFill>
                  <a:solidFill>
                    <a:srgbClr val="FFFFFF"/>
                  </a:solidFill>
                </a:uFill>
                <a:latin typeface="Arial" panose="020B0604020202020204" pitchFamily="34" charset="0"/>
                <a:ea typeface="DejaVu Sans"/>
                <a:cs typeface="Arial" panose="020B0604020202020204" pitchFamily="34" charset="0"/>
              </a:rPr>
              <a:t>provide,</a:t>
            </a:r>
          </a:p>
          <a:p>
            <a:pPr marL="178650" marR="0" lvl="0" indent="-171450" algn="l" defTabSz="685800" rtl="0" eaLnBrk="1" fontAlgn="auto" latinLnBrk="0" hangingPunct="1">
              <a:lnSpc>
                <a:spcPct val="100000"/>
              </a:lnSpc>
              <a:spcBef>
                <a:spcPts val="0"/>
              </a:spcBef>
              <a:spcAft>
                <a:spcPts val="0"/>
              </a:spcAft>
              <a:buClr>
                <a:srgbClr val="000000"/>
              </a:buClr>
              <a:buSzPct val="45000"/>
              <a:buFont typeface="Arial" panose="020B0604020202020204" pitchFamily="34" charset="0"/>
              <a:buChar char="•"/>
              <a:tabLst/>
              <a:defRPr/>
            </a:pPr>
            <a:r>
              <a:rPr lang="en-US" sz="1000" strike="noStrike" spc="-1" dirty="0">
                <a:uFill>
                  <a:solidFill>
                    <a:srgbClr val="FFFFFF"/>
                  </a:solidFill>
                </a:uFill>
                <a:latin typeface="Arial" panose="020B0604020202020204" pitchFamily="34" charset="0"/>
                <a:ea typeface="DejaVu Sans"/>
                <a:cs typeface="Arial" panose="020B0604020202020204" pitchFamily="34" charset="0"/>
              </a:rPr>
              <a:t>you can manage your virtual machines, your infrastructure across the lifecycle that includes the compute, storage, and network capabilities,</a:t>
            </a:r>
          </a:p>
          <a:p>
            <a:pPr marL="178650" marR="0" lvl="0" indent="-171450" algn="l" defTabSz="685800" rtl="0" eaLnBrk="1" fontAlgn="auto" latinLnBrk="0" hangingPunct="1">
              <a:lnSpc>
                <a:spcPct val="100000"/>
              </a:lnSpc>
              <a:spcBef>
                <a:spcPts val="0"/>
              </a:spcBef>
              <a:spcAft>
                <a:spcPts val="0"/>
              </a:spcAft>
              <a:buClr>
                <a:srgbClr val="000000"/>
              </a:buClr>
              <a:buSzPct val="45000"/>
              <a:buFont typeface="Arial" panose="020B0604020202020204" pitchFamily="34" charset="0"/>
              <a:buChar char="•"/>
              <a:tabLst/>
              <a:defRPr/>
            </a:pPr>
            <a:r>
              <a:rPr lang="en-US" sz="1000" strike="noStrike" spc="-1" dirty="0">
                <a:uFill>
                  <a:solidFill>
                    <a:srgbClr val="FFFFFF"/>
                  </a:solidFill>
                </a:uFill>
                <a:latin typeface="Arial" panose="020B0604020202020204" pitchFamily="34" charset="0"/>
                <a:ea typeface="DejaVu Sans"/>
                <a:cs typeface="Arial" panose="020B0604020202020204" pitchFamily="34" charset="0"/>
              </a:rPr>
              <a:t>you can create policies and templates,</a:t>
            </a:r>
          </a:p>
          <a:p>
            <a:pPr marL="178650" marR="0" lvl="0" indent="-171450" algn="l" defTabSz="685800" rtl="0" eaLnBrk="1" fontAlgn="auto" latinLnBrk="0" hangingPunct="1">
              <a:lnSpc>
                <a:spcPct val="100000"/>
              </a:lnSpc>
              <a:spcBef>
                <a:spcPts val="0"/>
              </a:spcBef>
              <a:spcAft>
                <a:spcPts val="0"/>
              </a:spcAft>
              <a:buClr>
                <a:srgbClr val="000000"/>
              </a:buClr>
              <a:buSzPct val="45000"/>
              <a:buFont typeface="Arial" panose="020B0604020202020204" pitchFamily="34" charset="0"/>
              <a:buChar char="•"/>
              <a:tabLst/>
              <a:defRPr/>
            </a:pPr>
            <a:r>
              <a:rPr lang="en-US" sz="1000" strike="noStrike" spc="-1" dirty="0">
                <a:uFill>
                  <a:solidFill>
                    <a:srgbClr val="FFFFFF"/>
                  </a:solidFill>
                </a:uFill>
                <a:latin typeface="Arial" panose="020B0604020202020204" pitchFamily="34" charset="0"/>
                <a:ea typeface="DejaVu Sans"/>
                <a:cs typeface="Arial" panose="020B0604020202020204" pitchFamily="34" charset="0"/>
              </a:rPr>
              <a:t>you have multi-tenancy build-in, so you can split the resources that </a:t>
            </a:r>
            <a:r>
              <a:rPr lang="en-US" sz="1000" spc="-1" dirty="0">
                <a:uFill>
                  <a:solidFill>
                    <a:srgbClr val="FFFFFF"/>
                  </a:solidFill>
                </a:uFill>
                <a:latin typeface="Arial" panose="020B0604020202020204" pitchFamily="34" charset="0"/>
                <a:cs typeface="Arial" panose="020B0604020202020204" pitchFamily="34" charset="0"/>
              </a:rPr>
              <a:t>Cloud Infrastructure Center manages into smaller portions, or tenants, or projects, -whatever is required-, and individual project administers can manage the resources assigned to such projects.</a:t>
            </a:r>
          </a:p>
        </p:txBody>
      </p:sp>
      <p:sp>
        <p:nvSpPr>
          <p:cNvPr id="5" name="Slide Number Placeholder 3">
            <a:extLst>
              <a:ext uri="{FF2B5EF4-FFF2-40B4-BE49-F238E27FC236}">
                <a16:creationId xmlns:a16="http://schemas.microsoft.com/office/drawing/2014/main" xmlns="" id="{E4124CFA-401B-4EC1-B98B-15ED7B0C6095}"/>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13</a:t>
            </a:fld>
            <a:endParaRPr lang="en-US" dirty="0"/>
          </a:p>
        </p:txBody>
      </p:sp>
      <p:sp>
        <p:nvSpPr>
          <p:cNvPr id="6" name="Footer Placeholder 4">
            <a:extLst>
              <a:ext uri="{FF2B5EF4-FFF2-40B4-BE49-F238E27FC236}">
                <a16:creationId xmlns:a16="http://schemas.microsoft.com/office/drawing/2014/main" xmlns="" id="{AEE0A223-F427-4A64-903B-00193349269C}"/>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312144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230188"/>
            <a:ext cx="3327400" cy="1871662"/>
          </a:xfrm>
        </p:spPr>
      </p:sp>
      <p:sp>
        <p:nvSpPr>
          <p:cNvPr id="3" name="Notes Placeholder 2"/>
          <p:cNvSpPr>
            <a:spLocks noGrp="1"/>
          </p:cNvSpPr>
          <p:nvPr>
            <p:ph type="body" idx="1"/>
          </p:nvPr>
        </p:nvSpPr>
        <p:spPr>
          <a:xfrm>
            <a:off x="204978" y="2273300"/>
            <a:ext cx="6448044" cy="6121400"/>
          </a:xfrm>
          <a:prstGeom prst="rect">
            <a:avLst/>
          </a:prstGeom>
        </p:spPr>
        <p:txBody>
          <a:bodyPr/>
          <a:lstStyle/>
          <a:p>
            <a:pPr marL="0" indent="0">
              <a:buFont typeface="Arial" panose="020B0604020202020204" pitchFamily="34" charset="0"/>
              <a:buNone/>
            </a:pPr>
            <a:r>
              <a:rPr lang="x-none" dirty="0">
                <a:latin typeface="Arial" panose="020B0604020202020204" pitchFamily="34" charset="0"/>
                <a:cs typeface="Arial" panose="020B0604020202020204" pitchFamily="34" charset="0"/>
              </a:rPr>
              <a:t>Managing your </a:t>
            </a:r>
            <a:r>
              <a:rPr lang="en-US" dirty="0">
                <a:latin typeface="Arial" panose="020B0604020202020204" pitchFamily="34" charset="0"/>
                <a:cs typeface="Arial" panose="020B0604020202020204" pitchFamily="34" charset="0"/>
              </a:rPr>
              <a:t>i</a:t>
            </a:r>
            <a:r>
              <a:rPr lang="x-none" dirty="0">
                <a:latin typeface="Arial" panose="020B0604020202020204" pitchFamily="34" charset="0"/>
                <a:cs typeface="Arial" panose="020B0604020202020204" pitchFamily="34" charset="0"/>
              </a:rPr>
              <a:t>nfrastructure </a:t>
            </a:r>
            <a:r>
              <a:rPr lang="en-US" dirty="0">
                <a:latin typeface="Arial" panose="020B0604020202020204" pitchFamily="34" charset="0"/>
                <a:cs typeface="Arial" panose="020B0604020202020204" pitchFamily="34" charset="0"/>
              </a:rPr>
              <a:t>l</a:t>
            </a:r>
            <a:r>
              <a:rPr lang="x-none" dirty="0">
                <a:latin typeface="Arial" panose="020B0604020202020204" pitchFamily="34" charset="0"/>
                <a:cs typeface="Arial" panose="020B0604020202020204" pitchFamily="34" charset="0"/>
              </a:rPr>
              <a:t>ifecycle is easier than ever before</a:t>
            </a:r>
            <a:r>
              <a:rPr lang="en-US" dirty="0">
                <a:latin typeface="Arial" panose="020B0604020202020204" pitchFamily="34" charset="0"/>
                <a:cs typeface="Arial" panose="020B0604020202020204" pitchFamily="34" charset="0"/>
              </a:rPr>
              <a:t> with </a:t>
            </a:r>
            <a:r>
              <a:rPr lang="en-US" sz="1000" spc="-1" dirty="0">
                <a:uFill>
                  <a:solidFill>
                    <a:srgbClr val="FFFFFF"/>
                  </a:solidFill>
                </a:uFill>
                <a:latin typeface="Arial" panose="020B0604020202020204" pitchFamily="34" charset="0"/>
                <a:cs typeface="Arial" panose="020B0604020202020204" pitchFamily="34" charset="0"/>
              </a:rPr>
              <a:t>Cloud Infrastructure Center.</a:t>
            </a:r>
          </a:p>
          <a:p>
            <a:pPr marL="171450" indent="-171450">
              <a:buFont typeface="Arial" panose="020B0604020202020204" pitchFamily="34" charset="0"/>
              <a:buChar char="•"/>
            </a:pPr>
            <a:r>
              <a:rPr lang="en-US" sz="1000" spc="-1" dirty="0">
                <a:uFill>
                  <a:solidFill>
                    <a:srgbClr val="FFFFFF"/>
                  </a:solidFill>
                </a:uFill>
                <a:latin typeface="Arial" panose="020B0604020202020204" pitchFamily="34" charset="0"/>
                <a:cs typeface="Arial" panose="020B0604020202020204" pitchFamily="34" charset="0"/>
              </a:rPr>
              <a:t>Cloud Infrastructure Center is focusing on to provide fast deployment, to integrated with could tools when it comes to hybrid cloud, and to provide a convenient use experience.</a:t>
            </a:r>
          </a:p>
          <a:p>
            <a:pPr marL="171450" indent="-171450">
              <a:buFont typeface="Arial" panose="020B0604020202020204" pitchFamily="34" charset="0"/>
              <a:buChar char="•"/>
            </a:pPr>
            <a:r>
              <a:rPr lang="en-US" sz="1000" spc="-1" dirty="0">
                <a:uFill>
                  <a:solidFill>
                    <a:srgbClr val="FFFFFF"/>
                  </a:solidFill>
                </a:uFill>
                <a:latin typeface="Arial" panose="020B0604020202020204" pitchFamily="34" charset="0"/>
                <a:cs typeface="Arial" panose="020B0604020202020204" pitchFamily="34" charset="0"/>
              </a:rPr>
              <a:t>The goal is to help clients to easy provision, to manage, and to consume virtual infrastructure.</a:t>
            </a:r>
          </a:p>
          <a:p>
            <a:pPr marL="171450" indent="-171450">
              <a:buFont typeface="Arial" panose="020B0604020202020204" pitchFamily="34" charset="0"/>
              <a:buChar char="•"/>
            </a:pPr>
            <a:r>
              <a:rPr lang="en-US" sz="1000" spc="-1" dirty="0">
                <a:uFill>
                  <a:solidFill>
                    <a:srgbClr val="FFFFFF"/>
                  </a:solidFill>
                </a:uFill>
                <a:latin typeface="Arial" panose="020B0604020202020204" pitchFamily="34" charset="0"/>
                <a:cs typeface="Arial" panose="020B0604020202020204" pitchFamily="34" charset="0"/>
              </a:rPr>
              <a:t>The capabilities shown here, are all build round the three, primary personas of Cloud Infrastructure Center </a:t>
            </a:r>
          </a:p>
          <a:p>
            <a:r>
              <a:rPr lang="en-US" sz="1000" kern="0" dirty="0">
                <a:latin typeface="Arial" panose="020B0604020202020204" pitchFamily="34" charset="0"/>
                <a:cs typeface="Arial" panose="020B0604020202020204" pitchFamily="34" charset="0"/>
              </a:rPr>
              <a:t>FYI, Integrated tooling includes support for Red Hat OpenShift Container Platform.</a:t>
            </a:r>
            <a:endParaRPr lang="en-US" sz="1000" spc="-1" dirty="0">
              <a:uFill>
                <a:solidFill>
                  <a:srgbClr val="FFFFFF"/>
                </a:solidFill>
              </a:u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US" sz="1000" i="1" spc="-1" dirty="0">
                <a:uFill>
                  <a:solidFill>
                    <a:srgbClr val="FFFFFF"/>
                  </a:solidFill>
                </a:uFill>
                <a:latin typeface="Arial" panose="020B0604020202020204" pitchFamily="34" charset="0"/>
                <a:cs typeface="Arial" panose="020B0604020202020204" pitchFamily="34" charset="0"/>
              </a:rPr>
              <a:t>The detailed capabilities and benefits are self-explanatory.</a:t>
            </a:r>
            <a:endParaRPr lang="en-US" i="1" dirty="0"/>
          </a:p>
        </p:txBody>
      </p:sp>
      <p:sp>
        <p:nvSpPr>
          <p:cNvPr id="6" name="Slide Number Placeholder 3">
            <a:extLst>
              <a:ext uri="{FF2B5EF4-FFF2-40B4-BE49-F238E27FC236}">
                <a16:creationId xmlns:a16="http://schemas.microsoft.com/office/drawing/2014/main" xmlns="" id="{37B42206-F70B-41A2-B3D8-8E505BB0EB7F}"/>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14</a:t>
            </a:fld>
            <a:endParaRPr lang="en-US" dirty="0"/>
          </a:p>
        </p:txBody>
      </p:sp>
      <p:sp>
        <p:nvSpPr>
          <p:cNvPr id="7" name="Footer Placeholder 4">
            <a:extLst>
              <a:ext uri="{FF2B5EF4-FFF2-40B4-BE49-F238E27FC236}">
                <a16:creationId xmlns:a16="http://schemas.microsoft.com/office/drawing/2014/main" xmlns="" id="{B57DFDD7-2626-47C5-90DE-84A35B208568}"/>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4089071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822450" y="228600"/>
            <a:ext cx="3213100" cy="1808163"/>
          </a:xfrm>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6E2E38B8-B0B4-AD41-AC6E-B781F46A9FD3}" type="slidenum">
              <a:rPr lang="en-US" smtClean="0"/>
              <a:pPr/>
              <a:t>15</a:t>
            </a:fld>
            <a:endParaRPr lang="en-US" dirty="0"/>
          </a:p>
        </p:txBody>
      </p:sp>
      <p:sp>
        <p:nvSpPr>
          <p:cNvPr id="5" name="页脚占位符 4"/>
          <p:cNvSpPr>
            <a:spLocks noGrp="1"/>
          </p:cNvSpPr>
          <p:nvPr>
            <p:ph type="ftr" sz="quarter" idx="4"/>
          </p:nvPr>
        </p:nvSpPr>
        <p:spPr/>
        <p:txBody>
          <a:bodyPr/>
          <a:lstStyle/>
          <a:p>
            <a:r>
              <a:rPr lang="en-US"/>
              <a:t>© 2022 IBM Corporation</a:t>
            </a:r>
            <a:endParaRPr lang="en-US" dirty="0"/>
          </a:p>
        </p:txBody>
      </p:sp>
    </p:spTree>
    <p:extLst>
      <p:ext uri="{BB962C8B-B14F-4D97-AF65-F5344CB8AC3E}">
        <p14:creationId xmlns:p14="http://schemas.microsoft.com/office/powerpoint/2010/main" val="4065704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dirty="0">
                <a:effectLst/>
                <a:latin typeface="+mn-lt"/>
                <a:ea typeface="SimSun" panose="02010600030101010101" pitchFamily="2" charset="-122"/>
                <a:cs typeface="Arial" panose="020B0604020202020204" pitchFamily="34" charset="0"/>
              </a:rPr>
              <a:t>Cloud Infrastructure Center's adoption patterns include four common use cases, although that doesn't exclude others</a:t>
            </a:r>
            <a:r>
              <a:rPr lang="en-GB" dirty="0">
                <a:effectLst/>
                <a:latin typeface="+mn-lt"/>
                <a:ea typeface="SimSun" panose="02010600030101010101" pitchFamily="2" charset="-122"/>
                <a:cs typeface="Arial" panose="020B0604020202020204" pitchFamily="34" charset="0"/>
              </a:rPr>
              <a:t>.</a:t>
            </a:r>
            <a:endParaRPr lang="en-US" dirty="0">
              <a:effectLst/>
              <a:latin typeface="+mn-lt"/>
              <a:ea typeface="SimSun" panose="02010600030101010101" pitchFamily="2" charset="-122"/>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6E2E38B8-B0B4-AD41-AC6E-B781F46A9FD3}" type="slidenum">
              <a:rPr lang="en-US" smtClean="0"/>
              <a:pPr/>
              <a:t>16</a:t>
            </a:fld>
            <a:endParaRPr lang="en-US" dirty="0"/>
          </a:p>
        </p:txBody>
      </p:sp>
      <p:sp>
        <p:nvSpPr>
          <p:cNvPr id="5" name="Footer Placeholder 4"/>
          <p:cNvSpPr>
            <a:spLocks noGrp="1"/>
          </p:cNvSpPr>
          <p:nvPr>
            <p:ph type="ftr" sz="quarter" idx="4"/>
          </p:nvPr>
        </p:nvSpPr>
        <p:spPr/>
        <p:txBody>
          <a:bodyPr/>
          <a:lstStyle/>
          <a:p>
            <a:r>
              <a:rPr lang="en-US" dirty="0"/>
              <a:t>© 2022 IBM Corporation</a:t>
            </a:r>
          </a:p>
        </p:txBody>
      </p:sp>
    </p:spTree>
    <p:extLst>
      <p:ext uri="{BB962C8B-B14F-4D97-AF65-F5344CB8AC3E}">
        <p14:creationId xmlns:p14="http://schemas.microsoft.com/office/powerpoint/2010/main" val="368787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230188"/>
            <a:ext cx="3327400" cy="1871662"/>
          </a:xfrm>
        </p:spPr>
      </p:sp>
      <p:sp>
        <p:nvSpPr>
          <p:cNvPr id="3" name="Notes Placeholder 2"/>
          <p:cNvSpPr>
            <a:spLocks noGrp="1"/>
          </p:cNvSpPr>
          <p:nvPr>
            <p:ph type="body" idx="1"/>
          </p:nvPr>
        </p:nvSpPr>
        <p:spPr>
          <a:xfrm>
            <a:off x="204978" y="2273300"/>
            <a:ext cx="6448044" cy="6121400"/>
          </a:xfrm>
          <a:prstGeom prst="rect">
            <a:avLst/>
          </a:prstGeom>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b="1" dirty="0">
                <a:effectLst/>
                <a:latin typeface="+mn-lt"/>
                <a:ea typeface="Times New Roman" panose="02020603050405020304" pitchFamily="18" charset="0"/>
                <a:cs typeface="Times New Roman" panose="02020603050405020304" pitchFamily="18" charset="0"/>
              </a:rPr>
              <a:t>Deployment of o</a:t>
            </a:r>
            <a:r>
              <a:rPr lang="en-US" sz="1000" b="1" dirty="0">
                <a:effectLst/>
                <a:latin typeface="+mn-lt"/>
                <a:ea typeface="Arial" panose="020B0604020202020204" pitchFamily="34" charset="0"/>
                <a:cs typeface="Times New Roman" panose="02020603050405020304" pitchFamily="18" charset="0"/>
              </a:rPr>
              <a:t>n-premises </a:t>
            </a:r>
            <a:r>
              <a:rPr lang="en-US" sz="1000" b="1" dirty="0">
                <a:effectLst/>
                <a:latin typeface="+mn-lt"/>
                <a:ea typeface="Times New Roman" panose="02020603050405020304" pitchFamily="18" charset="0"/>
                <a:cs typeface="Times New Roman" panose="02020603050405020304" pitchFamily="18" charset="0"/>
              </a:rPr>
              <a:t>database-</a:t>
            </a:r>
            <a:r>
              <a:rPr lang="en-US" sz="1000" b="1" dirty="0">
                <a:effectLst/>
                <a:latin typeface="+mn-lt"/>
                <a:ea typeface="Arial" panose="020B0604020202020204" pitchFamily="34" charset="0"/>
                <a:cs typeface="Times New Roman" panose="02020603050405020304" pitchFamily="18" charset="0"/>
              </a:rPr>
              <a:t>as-a-service </a:t>
            </a:r>
            <a:endParaRPr lang="en-US" sz="1000" b="1" dirty="0">
              <a:effectLst/>
              <a:latin typeface="+mn-lt"/>
              <a:ea typeface="Times New Roman" panose="02020603050405020304" pitchFamily="18" charset="0"/>
              <a:cs typeface="Times New Roman" panose="02020603050405020304" pitchFamily="18" charset="0"/>
            </a:endParaRPr>
          </a:p>
          <a:p>
            <a:pPr>
              <a:lnSpc>
                <a:spcPct val="107000"/>
              </a:lnSpc>
              <a:spcAft>
                <a:spcPts val="800"/>
              </a:spcAft>
            </a:pPr>
            <a:r>
              <a:rPr lang="en-US" sz="1000" dirty="0">
                <a:effectLst/>
                <a:latin typeface="+mn-lt"/>
                <a:ea typeface="SimSun" panose="02010600030101010101" pitchFamily="2" charset="-122"/>
                <a:cs typeface="Arial" panose="020B0604020202020204" pitchFamily="34" charset="0"/>
              </a:rPr>
              <a:t>Cloud Infrastructure Center can manage virtual infrastructure which includes the deployment of  Linux based images which include non-containerized workloads. Using this capability, an administrator can build an image that consists of a Linux distribution and a </a:t>
            </a:r>
            <a:r>
              <a:rPr lang="en-GB" sz="1000" dirty="0">
                <a:effectLst/>
                <a:latin typeface="+mn-lt"/>
                <a:ea typeface="SimSun" panose="02010600030101010101" pitchFamily="2" charset="-122"/>
                <a:cs typeface="Arial" panose="020B0604020202020204" pitchFamily="34" charset="0"/>
              </a:rPr>
              <a:t>database, and users can deploy it as a database-as-a-service on IBM zSystems and LinuxONE. </a:t>
            </a:r>
            <a:endParaRPr lang="en-US" sz="1000" dirty="0">
              <a:effectLst/>
              <a:latin typeface="+mn-lt"/>
              <a:ea typeface="SimSun" panose="02010600030101010101" pitchFamily="2" charset="-122"/>
              <a:cs typeface="Arial" panose="020B0604020202020204" pitchFamily="34" charset="0"/>
            </a:endParaRPr>
          </a:p>
          <a:p>
            <a:pPr>
              <a:lnSpc>
                <a:spcPct val="107000"/>
              </a:lnSpc>
              <a:spcAft>
                <a:spcPts val="800"/>
              </a:spcAft>
            </a:pPr>
            <a:r>
              <a:rPr lang="en-GB" sz="1000" dirty="0">
                <a:effectLst/>
                <a:latin typeface="+mn-lt"/>
                <a:ea typeface="SimSun" panose="02010600030101010101" pitchFamily="2" charset="-122"/>
                <a:cs typeface="Arial" panose="020B0604020202020204" pitchFamily="34" charset="0"/>
              </a:rPr>
              <a:t>The administrator can build multiple variations of such a </a:t>
            </a:r>
            <a:r>
              <a:rPr lang="en-US" sz="1000" dirty="0">
                <a:effectLst/>
                <a:latin typeface="+mn-lt"/>
                <a:ea typeface="SimSun" panose="02010600030101010101" pitchFamily="2" charset="-122"/>
                <a:cs typeface="Arial" panose="020B0604020202020204" pitchFamily="34" charset="0"/>
              </a:rPr>
              <a:t>database-</a:t>
            </a:r>
            <a:r>
              <a:rPr lang="en-US" sz="1000" dirty="0">
                <a:effectLst/>
                <a:latin typeface="+mn-lt"/>
                <a:ea typeface="Arial" panose="020B0604020202020204" pitchFamily="34" charset="0"/>
                <a:cs typeface="Arial" panose="020B0604020202020204" pitchFamily="34" charset="0"/>
              </a:rPr>
              <a:t>as-a-service</a:t>
            </a:r>
            <a:r>
              <a:rPr lang="en-GB" sz="1000" dirty="0">
                <a:effectLst/>
                <a:latin typeface="+mn-lt"/>
                <a:ea typeface="SimSun" panose="02010600030101010101" pitchFamily="2" charset="-122"/>
                <a:cs typeface="Arial" panose="020B0604020202020204" pitchFamily="34" charset="0"/>
              </a:rPr>
              <a:t> image, using different Linux distributions, different data bases, and different configuration settings</a:t>
            </a:r>
            <a:r>
              <a:rPr lang="en-US" sz="1000" dirty="0">
                <a:effectLst/>
                <a:latin typeface="+mn-lt"/>
                <a:ea typeface="SimSun" panose="02010600030101010101" pitchFamily="2" charset="-122"/>
                <a:cs typeface="Arial" panose="020B0604020202020204" pitchFamily="34" charset="0"/>
              </a:rPr>
              <a:t>. Each variation can be saved as a ‘deployment template’, and the collection of ‘deployment templates’ can be offered as available services in the service portal to users and teams (services to deploy a database).</a:t>
            </a:r>
          </a:p>
          <a:p>
            <a:pPr>
              <a:lnSpc>
                <a:spcPct val="107000"/>
              </a:lnSpc>
              <a:spcAft>
                <a:spcPts val="800"/>
              </a:spcAft>
            </a:pPr>
            <a:r>
              <a:rPr lang="en-US" sz="1000" dirty="0">
                <a:effectLst/>
                <a:latin typeface="+mn-lt"/>
                <a:ea typeface="SimSun" panose="02010600030101010101" pitchFamily="2" charset="-122"/>
                <a:cs typeface="Arial" panose="020B0604020202020204" pitchFamily="34" charset="0"/>
              </a:rPr>
              <a:t>The thought behind it: create once and deploy quickly and easily. </a:t>
            </a:r>
          </a:p>
        </p:txBody>
      </p:sp>
      <p:sp>
        <p:nvSpPr>
          <p:cNvPr id="6" name="Slide Number Placeholder 3">
            <a:extLst>
              <a:ext uri="{FF2B5EF4-FFF2-40B4-BE49-F238E27FC236}">
                <a16:creationId xmlns:a16="http://schemas.microsoft.com/office/drawing/2014/main" xmlns="" id="{8FCEF9D2-604E-4BA4-ABA3-A92368F4C5A6}"/>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17</a:t>
            </a:fld>
            <a:endParaRPr lang="en-US" dirty="0"/>
          </a:p>
        </p:txBody>
      </p:sp>
      <p:sp>
        <p:nvSpPr>
          <p:cNvPr id="7" name="Footer Placeholder 4">
            <a:extLst>
              <a:ext uri="{FF2B5EF4-FFF2-40B4-BE49-F238E27FC236}">
                <a16:creationId xmlns:a16="http://schemas.microsoft.com/office/drawing/2014/main" xmlns="" id="{6D141231-84E8-4ACD-9EA4-D9BC32A149CC}"/>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2707911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230188"/>
            <a:ext cx="3327400" cy="1871662"/>
          </a:xfrm>
        </p:spPr>
      </p:sp>
      <p:sp>
        <p:nvSpPr>
          <p:cNvPr id="3" name="Notes Placeholder 2"/>
          <p:cNvSpPr>
            <a:spLocks noGrp="1"/>
          </p:cNvSpPr>
          <p:nvPr>
            <p:ph type="body" idx="1"/>
          </p:nvPr>
        </p:nvSpPr>
        <p:spPr>
          <a:xfrm>
            <a:off x="204978" y="2273300"/>
            <a:ext cx="6448044" cy="6121400"/>
          </a:xfrm>
          <a:prstGeom prst="rect">
            <a:avLst/>
          </a:prstGeom>
        </p:spPr>
        <p:txBody>
          <a:bodyPr/>
          <a:lstStyle/>
          <a:p>
            <a:r>
              <a:rPr lang="en-US" sz="1000" b="1" dirty="0">
                <a:effectLst/>
                <a:latin typeface="+mn-lt"/>
                <a:ea typeface="SimSun" panose="02010600030101010101" pitchFamily="2" charset="-122"/>
                <a:cs typeface="Arial" panose="020B0604020202020204" pitchFamily="34" charset="0"/>
              </a:rPr>
              <a:t>Deployment of Red Hat OpenShift clusters</a:t>
            </a:r>
          </a:p>
          <a:p>
            <a:pPr>
              <a:lnSpc>
                <a:spcPct val="107000"/>
              </a:lnSpc>
              <a:spcAft>
                <a:spcPts val="800"/>
              </a:spcAft>
            </a:pPr>
            <a:r>
              <a:rPr lang="en-US" sz="1000" dirty="0">
                <a:effectLst/>
                <a:latin typeface="+mn-lt"/>
                <a:ea typeface="SimSun" panose="02010600030101010101" pitchFamily="2" charset="-122"/>
                <a:cs typeface="Arial" panose="020B0604020202020204" pitchFamily="34" charset="0"/>
              </a:rPr>
              <a:t>Cloud Infrastructure Center supports the simplification and automation of Red Hat OpenShift Container Platform cluster deployments, and the management of the virtual machines used for the deployment of the cluster. </a:t>
            </a:r>
          </a:p>
          <a:p>
            <a:pPr>
              <a:lnSpc>
                <a:spcPct val="107000"/>
              </a:lnSpc>
              <a:spcAft>
                <a:spcPts val="800"/>
              </a:spcAft>
            </a:pPr>
            <a:r>
              <a:rPr lang="en-US" sz="1000" dirty="0">
                <a:effectLst/>
                <a:latin typeface="+mn-lt"/>
                <a:ea typeface="SimSun" panose="02010600030101010101" pitchFamily="2" charset="-122"/>
                <a:cs typeface="Arial" panose="020B0604020202020204" pitchFamily="34" charset="0"/>
              </a:rPr>
              <a:t>A Red Hat OpenShift image can be deployed into a virtual machine that is based on z/VM or Red Hat KVM like any other image. </a:t>
            </a:r>
          </a:p>
          <a:p>
            <a:pPr>
              <a:lnSpc>
                <a:spcPct val="107000"/>
              </a:lnSpc>
              <a:spcAft>
                <a:spcPts val="800"/>
              </a:spcAft>
            </a:pPr>
            <a:r>
              <a:rPr lang="en-US" sz="1000" dirty="0">
                <a:effectLst/>
                <a:latin typeface="+mn-lt"/>
                <a:ea typeface="SimSun" panose="02010600030101010101" pitchFamily="2" charset="-122"/>
                <a:cs typeface="Arial" panose="020B0604020202020204" pitchFamily="34" charset="0"/>
              </a:rPr>
              <a:t>Cloud Infrastructure Center can facilitate an automated Red Hat OpenShift cluster deployment in a user provisioned infrastructure model via Red Hat Ansible or Terraform. </a:t>
            </a:r>
          </a:p>
          <a:p>
            <a:r>
              <a:rPr lang="en-US" sz="1000" i="0" u="none" dirty="0">
                <a:solidFill>
                  <a:schemeClr val="tx1"/>
                </a:solidFill>
                <a:effectLst/>
                <a:latin typeface="IBM Plex Sans Light" panose="020B0403050203000203" pitchFamily="34" charset="0"/>
                <a:ea typeface="SimSun" panose="02010600030101010101" pitchFamily="2" charset="-122"/>
                <a:cs typeface="Arial" panose="020B0604020202020204" pitchFamily="34" charset="0"/>
              </a:rPr>
              <a:t>An </a:t>
            </a:r>
            <a:r>
              <a:rPr lang="en-US" sz="1000" i="0" u="none" dirty="0">
                <a:solidFill>
                  <a:schemeClr val="tx1"/>
                </a:solidFill>
                <a:effectLst/>
                <a:latin typeface="IBM Plex Sans Light" panose="020B0403050203000203" pitchFamily="34" charset="0"/>
                <a:ea typeface="SimSun" panose="02010600030101010101" pitchFamily="2" charset="-122"/>
                <a:cs typeface="Arial" panose="020B0604020202020204" pitchFamily="34" charset="0"/>
                <a:hlinkClick r:id="rId3">
                  <a:extLst>
                    <a:ext uri="{A12FA001-AC4F-418D-AE19-62706E023703}">
                      <ahyp:hlinkClr xmlns:ahyp="http://schemas.microsoft.com/office/drawing/2018/hyperlinkcolor" xmlns="" val="tx"/>
                    </a:ext>
                  </a:extLst>
                </a:hlinkClick>
              </a:rPr>
              <a:t>Ansible Playbook example</a:t>
            </a:r>
            <a:r>
              <a:rPr lang="en-US" sz="1000" i="0" u="none" dirty="0">
                <a:solidFill>
                  <a:schemeClr val="tx1"/>
                </a:solidFill>
                <a:effectLst/>
                <a:latin typeface="IBM Plex Sans Light" panose="020B0403050203000203" pitchFamily="34" charset="0"/>
                <a:ea typeface="SimSun" panose="02010600030101010101" pitchFamily="2" charset="-122"/>
                <a:cs typeface="Arial" panose="020B0604020202020204" pitchFamily="34" charset="0"/>
              </a:rPr>
              <a:t> is available for download, and a </a:t>
            </a:r>
            <a:r>
              <a:rPr lang="en-US" sz="1000" i="0" u="none" dirty="0">
                <a:solidFill>
                  <a:schemeClr val="tx1"/>
                </a:solidFill>
                <a:effectLst/>
                <a:latin typeface="IBM Plex Sans Light" panose="020B0403050203000203" pitchFamily="34" charset="0"/>
                <a:ea typeface="SimSun" panose="02010600030101010101" pitchFamily="2" charset="-122"/>
                <a:cs typeface="Arial" panose="020B0604020202020204" pitchFamily="34" charset="0"/>
                <a:hlinkClick r:id="rId4">
                  <a:extLst>
                    <a:ext uri="{A12FA001-AC4F-418D-AE19-62706E023703}">
                      <ahyp:hlinkClr xmlns:ahyp="http://schemas.microsoft.com/office/drawing/2018/hyperlinkcolor" xmlns="" val="tx"/>
                    </a:ext>
                  </a:extLst>
                </a:hlinkClick>
              </a:rPr>
              <a:t>technical blog</a:t>
            </a:r>
            <a:r>
              <a:rPr lang="en-US" sz="1000" i="0" u="none" dirty="0">
                <a:solidFill>
                  <a:schemeClr val="tx1"/>
                </a:solidFill>
                <a:effectLst/>
                <a:latin typeface="IBM Plex Sans Light" panose="020B0403050203000203" pitchFamily="34" charset="0"/>
                <a:ea typeface="SimSun" panose="02010600030101010101" pitchFamily="2" charset="-122"/>
                <a:cs typeface="Arial" panose="020B0604020202020204" pitchFamily="34" charset="0"/>
              </a:rPr>
              <a:t> describes details.</a:t>
            </a:r>
          </a:p>
          <a:p>
            <a:pPr>
              <a:lnSpc>
                <a:spcPct val="107000"/>
              </a:lnSpc>
              <a:spcAft>
                <a:spcPts val="800"/>
              </a:spcAft>
            </a:pPr>
            <a:endParaRPr lang="en-US" sz="1000" dirty="0">
              <a:effectLst/>
              <a:latin typeface="IBM Plex Sans Light" panose="020B0403050203000203" pitchFamily="34" charset="0"/>
              <a:ea typeface="SimSun" panose="02010600030101010101" pitchFamily="2" charset="-122"/>
              <a:cs typeface="Arial" panose="020B0604020202020204" pitchFamily="34" charset="0"/>
            </a:endParaRPr>
          </a:p>
        </p:txBody>
      </p:sp>
      <p:sp>
        <p:nvSpPr>
          <p:cNvPr id="6" name="Slide Number Placeholder 3">
            <a:extLst>
              <a:ext uri="{FF2B5EF4-FFF2-40B4-BE49-F238E27FC236}">
                <a16:creationId xmlns:a16="http://schemas.microsoft.com/office/drawing/2014/main" xmlns="" id="{8FCEF9D2-604E-4BA4-ABA3-A92368F4C5A6}"/>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18</a:t>
            </a:fld>
            <a:endParaRPr lang="en-US" dirty="0"/>
          </a:p>
        </p:txBody>
      </p:sp>
      <p:sp>
        <p:nvSpPr>
          <p:cNvPr id="7" name="Footer Placeholder 4">
            <a:extLst>
              <a:ext uri="{FF2B5EF4-FFF2-40B4-BE49-F238E27FC236}">
                <a16:creationId xmlns:a16="http://schemas.microsoft.com/office/drawing/2014/main" xmlns="" id="{6D141231-84E8-4ACD-9EA4-D9BC32A149CC}"/>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28601100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230188"/>
            <a:ext cx="3327400" cy="1871662"/>
          </a:xfrm>
        </p:spPr>
      </p:sp>
      <p:sp>
        <p:nvSpPr>
          <p:cNvPr id="3" name="Notes Placeholder 2"/>
          <p:cNvSpPr>
            <a:spLocks noGrp="1"/>
          </p:cNvSpPr>
          <p:nvPr>
            <p:ph type="body" idx="1"/>
          </p:nvPr>
        </p:nvSpPr>
        <p:spPr>
          <a:xfrm>
            <a:off x="204978" y="2273300"/>
            <a:ext cx="6448044" cy="6121400"/>
          </a:xfrm>
          <a:prstGeom prst="rect">
            <a:avLst/>
          </a:prstGeom>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b="1" dirty="0">
                <a:effectLst/>
                <a:latin typeface="+mn-lt"/>
                <a:ea typeface="Arial" panose="020B0604020202020204" pitchFamily="34" charset="0"/>
                <a:cs typeface="Times New Roman" panose="02020603050405020304" pitchFamily="18" charset="0"/>
              </a:rPr>
              <a:t>Infrastructure as a service management for service providers</a:t>
            </a:r>
            <a:endParaRPr lang="en-US" sz="1000" b="1" dirty="0">
              <a:effectLst/>
              <a:latin typeface="+mn-lt"/>
              <a:ea typeface="Times New Roman" panose="02020603050405020304" pitchFamily="18" charset="0"/>
              <a:cs typeface="Times New Roman" panose="02020603050405020304" pitchFamily="18" charset="0"/>
            </a:endParaRPr>
          </a:p>
          <a:p>
            <a:pPr>
              <a:lnSpc>
                <a:spcPct val="107000"/>
              </a:lnSpc>
              <a:spcAft>
                <a:spcPts val="800"/>
              </a:spcAft>
            </a:pPr>
            <a:r>
              <a:rPr lang="en-US" sz="1000" dirty="0">
                <a:effectLst/>
                <a:latin typeface="+mn-lt"/>
                <a:ea typeface="SimSun" panose="02010600030101010101" pitchFamily="2" charset="-122"/>
                <a:cs typeface="Arial" panose="020B0604020202020204" pitchFamily="34" charset="0"/>
              </a:rPr>
              <a:t>Service providers require tools that can take advantage of the virtualized infrastructure to offer their services in a secure, deterministic, and repeatable way. </a:t>
            </a:r>
          </a:p>
          <a:p>
            <a:pPr>
              <a:lnSpc>
                <a:spcPct val="107000"/>
              </a:lnSpc>
              <a:spcAft>
                <a:spcPts val="800"/>
              </a:spcAft>
            </a:pPr>
            <a:r>
              <a:rPr lang="en-US" sz="1000" dirty="0">
                <a:effectLst/>
                <a:latin typeface="+mn-lt"/>
                <a:ea typeface="SimSun" panose="02010600030101010101" pitchFamily="2" charset="-122"/>
                <a:cs typeface="Arial" panose="020B0604020202020204" pitchFamily="34" charset="0"/>
              </a:rPr>
              <a:t>Cloud Infrastructure Center can serve as the management system for the virtualized infrastructure supporting different types of cloud computing service models. With the built-in OpenStack-compatible APIs, Cloud Infrastructure Center can satisfy a wide range of infrastructure management demands and can integrate various components to automate infrastructure services and thereby reduce cost and complexity, while delivering on the need for predictability and repeatability in a secure, multi-tenant-safe way.</a:t>
            </a:r>
          </a:p>
          <a:p>
            <a:r>
              <a:rPr lang="en-US" sz="1000" dirty="0">
                <a:effectLst/>
                <a:latin typeface="+mn-lt"/>
                <a:ea typeface="SimSun" panose="02010600030101010101" pitchFamily="2" charset="-122"/>
                <a:cs typeface="Arial" panose="020B0604020202020204" pitchFamily="34" charset="0"/>
              </a:rPr>
              <a:t>Important when serving multiple customers is accurately charging the allocated resources to each customer. Cloud Infrastructure Center, integrated with the IBM Cloud Pak for WatsonAIOps, enables metering of the resources consumed by the virtual machines that are managed by Cloud Infrastructure Center.</a:t>
            </a:r>
          </a:p>
        </p:txBody>
      </p:sp>
      <p:sp>
        <p:nvSpPr>
          <p:cNvPr id="6" name="Slide Number Placeholder 3">
            <a:extLst>
              <a:ext uri="{FF2B5EF4-FFF2-40B4-BE49-F238E27FC236}">
                <a16:creationId xmlns:a16="http://schemas.microsoft.com/office/drawing/2014/main" xmlns="" id="{8FCEF9D2-604E-4BA4-ABA3-A92368F4C5A6}"/>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19</a:t>
            </a:fld>
            <a:endParaRPr lang="en-US" dirty="0"/>
          </a:p>
        </p:txBody>
      </p:sp>
      <p:sp>
        <p:nvSpPr>
          <p:cNvPr id="7" name="Footer Placeholder 4">
            <a:extLst>
              <a:ext uri="{FF2B5EF4-FFF2-40B4-BE49-F238E27FC236}">
                <a16:creationId xmlns:a16="http://schemas.microsoft.com/office/drawing/2014/main" xmlns="" id="{6D141231-84E8-4ACD-9EA4-D9BC32A149CC}"/>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603134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230188"/>
            <a:ext cx="3327400" cy="1871662"/>
          </a:xfrm>
        </p:spPr>
      </p:sp>
      <p:sp>
        <p:nvSpPr>
          <p:cNvPr id="3" name="Notes Placeholder 2"/>
          <p:cNvSpPr>
            <a:spLocks noGrp="1"/>
          </p:cNvSpPr>
          <p:nvPr>
            <p:ph type="body" idx="1"/>
          </p:nvPr>
        </p:nvSpPr>
        <p:spPr>
          <a:xfrm>
            <a:off x="204978" y="2273300"/>
            <a:ext cx="6448044" cy="6121400"/>
          </a:xfrm>
          <a:prstGeom prst="rect">
            <a:avLst/>
          </a:prstGeom>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spc="-1" dirty="0">
                <a:uFill>
                  <a:solidFill>
                    <a:srgbClr val="FFFFFF"/>
                  </a:solidFill>
                </a:uFill>
                <a:latin typeface="Arial" panose="020B0604020202020204" pitchFamily="34" charset="0"/>
                <a:cs typeface="Arial" panose="020B0604020202020204" pitchFamily="34" charset="0"/>
              </a:rPr>
              <a:t>&lt;Details are self-explanatory on the slide&gt;</a:t>
            </a:r>
          </a:p>
          <a:p>
            <a:endParaRPr lang="en-US" dirty="0"/>
          </a:p>
        </p:txBody>
      </p:sp>
      <p:sp>
        <p:nvSpPr>
          <p:cNvPr id="6" name="Slide Number Placeholder 3">
            <a:extLst>
              <a:ext uri="{FF2B5EF4-FFF2-40B4-BE49-F238E27FC236}">
                <a16:creationId xmlns:a16="http://schemas.microsoft.com/office/drawing/2014/main" xmlns="" id="{6353BB8E-A479-4ED3-AA74-B87FADA11103}"/>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2</a:t>
            </a:fld>
            <a:endParaRPr lang="en-US" dirty="0"/>
          </a:p>
        </p:txBody>
      </p:sp>
      <p:sp>
        <p:nvSpPr>
          <p:cNvPr id="7" name="Footer Placeholder 4">
            <a:extLst>
              <a:ext uri="{FF2B5EF4-FFF2-40B4-BE49-F238E27FC236}">
                <a16:creationId xmlns:a16="http://schemas.microsoft.com/office/drawing/2014/main" xmlns="" id="{40D586A6-B845-4C16-A274-485885DCB55B}"/>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1483094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r>
              <a:rPr lang="en-US" dirty="0"/>
              <a:t>Who is using </a:t>
            </a:r>
            <a:r>
              <a:rPr lang="en-US" sz="1000" dirty="0">
                <a:solidFill>
                  <a:schemeClr val="bg1"/>
                </a:solidFill>
                <a:latin typeface="Arial" panose="020B0604020202020204" pitchFamily="34" charset="0"/>
                <a:cs typeface="Arial" panose="020B0604020202020204" pitchFamily="34" charset="0"/>
              </a:rPr>
              <a:t>Cloud Infrastructure Center? There are several clients using it today, the example of the IBM CIO Office, is shown here.</a:t>
            </a:r>
          </a:p>
          <a:p>
            <a:pPr marL="171450" indent="-171450">
              <a:buFont typeface="Arial" panose="020B0604020202020204" pitchFamily="34" charset="0"/>
              <a:buChar char="•"/>
            </a:pPr>
            <a:r>
              <a:rPr lang="en-US" dirty="0"/>
              <a:t>The </a:t>
            </a:r>
            <a:r>
              <a:rPr lang="en-US" sz="1000" dirty="0">
                <a:solidFill>
                  <a:schemeClr val="bg1"/>
                </a:solidFill>
                <a:latin typeface="Arial" panose="020B0604020202020204" pitchFamily="34" charset="0"/>
                <a:cs typeface="Arial" panose="020B0604020202020204" pitchFamily="34" charset="0"/>
              </a:rPr>
              <a:t>CIO Office </a:t>
            </a:r>
            <a:r>
              <a:rPr lang="en-US" dirty="0"/>
              <a:t>created an </a:t>
            </a:r>
            <a:r>
              <a:rPr lang="en-US" b="1" dirty="0"/>
              <a:t>enterprise cloud provisioning portal </a:t>
            </a:r>
            <a:r>
              <a:rPr lang="en-US" dirty="0"/>
              <a:t>for their application developers. </a:t>
            </a:r>
          </a:p>
          <a:p>
            <a:pPr marL="171450" indent="-171450">
              <a:buFont typeface="Arial" panose="020B0604020202020204" pitchFamily="34" charset="0"/>
              <a:buChar char="•"/>
            </a:pPr>
            <a:r>
              <a:rPr lang="en-US" dirty="0"/>
              <a:t>Formerly, </a:t>
            </a:r>
            <a:r>
              <a:rPr lang="en-US" sz="1000" dirty="0">
                <a:solidFill>
                  <a:schemeClr val="bg1"/>
                </a:solidFill>
                <a:latin typeface="Arial" panose="020B0604020202020204" pitchFamily="34" charset="0"/>
                <a:cs typeface="Arial" panose="020B0604020202020204" pitchFamily="34" charset="0"/>
              </a:rPr>
              <a:t>CIO Office </a:t>
            </a:r>
            <a:r>
              <a:rPr lang="en-US" dirty="0"/>
              <a:t>had different management pillars for the different platforms used in the enterprise. They used a </a:t>
            </a:r>
            <a:r>
              <a:rPr lang="en-GB" sz="1000" dirty="0">
                <a:latin typeface="Arial" panose="020B0604020202020204" pitchFamily="34" charset="0"/>
                <a:cs typeface="Arial" panose="020B0604020202020204" pitchFamily="34" charset="0"/>
              </a:rPr>
              <a:t>traditional IT operations model based on </a:t>
            </a:r>
            <a:r>
              <a:rPr lang="en-US" dirty="0"/>
              <a:t>platform specific management tools, which required specific platform skills and a lot of manual admin operations.</a:t>
            </a:r>
          </a:p>
          <a:p>
            <a:pPr marL="171450" indent="-171450">
              <a:buFont typeface="Arial" panose="020B0604020202020204" pitchFamily="34" charset="0"/>
              <a:buChar char="•"/>
            </a:pPr>
            <a:r>
              <a:rPr lang="en-US" dirty="0"/>
              <a:t>With the decision to move to a cloud operation model, they started to implement cloud management tooling based </a:t>
            </a:r>
            <a:r>
              <a:rPr lang="en-GB" sz="1000" dirty="0">
                <a:latin typeface="Arial" panose="020B0604020202020204" pitchFamily="34" charset="0"/>
                <a:cs typeface="Arial" panose="020B0604020202020204" pitchFamily="34" charset="0"/>
              </a:rPr>
              <a:t>on the industry-standard OpenStack APIs, which enabled the integration of IBM zSystems, IBM Power and x86 into one cloud provisioning portal. They established their hybrid cloud, with an easy to use and strongly improved consumer/end user experience.</a:t>
            </a:r>
            <a:r>
              <a:rPr lang="en-US" dirty="0"/>
              <a:t>  </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CIO Office</a:t>
            </a:r>
            <a:r>
              <a:rPr lang="en-US" altLang="en-US" sz="1000" i="0" dirty="0">
                <a:ea typeface="Lubalin Demi Italic for IBM"/>
                <a:cs typeface="Arial" panose="020B0604020202020204" pitchFamily="34" charset="0"/>
              </a:rPr>
              <a:t> use IBM Cloud Infrastructure Center for the integration of IBM zSystems into the portal, and the lifecycle management of the IBM zSystems-based cloud infrastructure resources.</a:t>
            </a:r>
          </a:p>
          <a:p>
            <a:r>
              <a:rPr lang="en-US" altLang="en-US" sz="1000" i="0" dirty="0">
                <a:ea typeface="Lubalin Demi Italic for IBM"/>
                <a:cs typeface="Arial" panose="020B0604020202020204" pitchFamily="34" charset="0"/>
              </a:rPr>
              <a:t>Bottom-line, as said by Eric Marins: </a:t>
            </a:r>
            <a:r>
              <a:rPr lang="en-US" altLang="en-US" sz="1000" i="1" dirty="0">
                <a:ea typeface="Lubalin Demi Italic for IBM"/>
                <a:cs typeface="Arial" panose="020B0604020202020204" pitchFamily="34" charset="0"/>
              </a:rPr>
              <a:t>IBM Cloud Infrastructure Center enabled them to improve their infrastructure management, and reduced cost &amp; complexity to manage complex environments.</a:t>
            </a:r>
          </a:p>
          <a:p>
            <a:r>
              <a:rPr lang="en-US" altLang="en-US" sz="1000" i="1" dirty="0">
                <a:ea typeface="Lubalin Demi Italic for IBM"/>
                <a:cs typeface="Arial" panose="020B0604020202020204" pitchFamily="34" charset="0"/>
              </a:rPr>
              <a:t>Read the blog: </a:t>
            </a:r>
            <a:r>
              <a:rPr lang="en-US" sz="1000" dirty="0">
                <a:effectLst/>
                <a:latin typeface="Arial" panose="020B0604020202020204" pitchFamily="34" charset="0"/>
                <a:hlinkClick r:id="rId3"/>
              </a:rPr>
              <a:t>www.ibm.com/blogs/systems/ibm-cio-office-integrates-ibm-z-into-the-hybrid-cloud</a:t>
            </a:r>
            <a:endParaRPr lang="en-US" altLang="en-US" sz="1000" i="1" dirty="0">
              <a:solidFill>
                <a:srgbClr val="0070C0"/>
              </a:solidFill>
              <a:ea typeface="Lubalin Demi Italic for IBM"/>
              <a:cs typeface="Arial" panose="020B0604020202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n-US" altLang="en-US" sz="1000" i="0" dirty="0">
                <a:ea typeface="Lubalin Demi Italic for IBM"/>
                <a:cs typeface="Arial" panose="020B0604020202020204" pitchFamily="34" charset="0"/>
              </a:rPr>
              <a:t>BTW, </a:t>
            </a:r>
            <a:r>
              <a:rPr lang="en-US" sz="1000" dirty="0">
                <a:solidFill>
                  <a:schemeClr val="bg1"/>
                </a:solidFill>
                <a:latin typeface="Arial" panose="020B0604020202020204" pitchFamily="34" charset="0"/>
                <a:cs typeface="Arial" panose="020B0604020202020204" pitchFamily="34" charset="0"/>
              </a:rPr>
              <a:t>Cloud Infrastructure Center is also used to manage</a:t>
            </a:r>
            <a:r>
              <a:rPr lang="en-US" sz="1000" dirty="0">
                <a:latin typeface="Arial" panose="020B0604020202020204" pitchFamily="34" charset="0"/>
                <a:cs typeface="Arial" panose="020B0604020202020204" pitchFamily="34" charset="0"/>
              </a:rPr>
              <a:t> </a:t>
            </a:r>
            <a:r>
              <a:rPr lang="en-US" altLang="en-US" sz="1000" i="0" dirty="0">
                <a:ea typeface="Lubalin Demi Italic for IBM"/>
                <a:cs typeface="Arial" panose="020B0604020202020204" pitchFamily="34" charset="0"/>
              </a:rPr>
              <a:t>the </a:t>
            </a:r>
            <a:r>
              <a:rPr lang="en-US" dirty="0"/>
              <a:t>IBM LinuxONE Community Cloud, there had been a presentation at the </a:t>
            </a:r>
            <a:r>
              <a:rPr lang="en-US" b="0" dirty="0"/>
              <a:t>SHARE Virtual Summit March 2021: </a:t>
            </a:r>
            <a:r>
              <a:rPr lang="en-US" b="1" dirty="0"/>
              <a:t>How the LinuxONE Community Cloud Benefits from IBM Cloud Infrastructure Center </a:t>
            </a:r>
            <a:r>
              <a:rPr lang="en-US" b="0" dirty="0"/>
              <a:t>(https://www.share.org/Events/Past-Events/Proceedings/Proceeding-Details/how-the-linuxone-community-cloud-benefits-from-ibm-cloud-infrastructure-center)</a:t>
            </a:r>
          </a:p>
          <a:p>
            <a:endParaRPr lang="en-US" dirty="0"/>
          </a:p>
        </p:txBody>
      </p:sp>
      <p:sp>
        <p:nvSpPr>
          <p:cNvPr id="6" name="Slide Number Placeholder 3">
            <a:extLst>
              <a:ext uri="{FF2B5EF4-FFF2-40B4-BE49-F238E27FC236}">
                <a16:creationId xmlns:a16="http://schemas.microsoft.com/office/drawing/2014/main" xmlns="" id="{E91B2738-6606-4DD6-80B0-35BF02B0A2D4}"/>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20</a:t>
            </a:fld>
            <a:endParaRPr lang="en-US" dirty="0"/>
          </a:p>
        </p:txBody>
      </p:sp>
      <p:sp>
        <p:nvSpPr>
          <p:cNvPr id="7" name="Footer Placeholder 4">
            <a:extLst>
              <a:ext uri="{FF2B5EF4-FFF2-40B4-BE49-F238E27FC236}">
                <a16:creationId xmlns:a16="http://schemas.microsoft.com/office/drawing/2014/main" xmlns="" id="{1422CD01-55D9-4B76-B1CA-40287707BA45}"/>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3392690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230188"/>
            <a:ext cx="3327400" cy="1871662"/>
          </a:xfrm>
        </p:spPr>
      </p:sp>
      <p:sp>
        <p:nvSpPr>
          <p:cNvPr id="3" name="Notes Placeholder 2"/>
          <p:cNvSpPr>
            <a:spLocks noGrp="1"/>
          </p:cNvSpPr>
          <p:nvPr>
            <p:ph type="body" idx="1"/>
          </p:nvPr>
        </p:nvSpPr>
        <p:spPr>
          <a:xfrm>
            <a:off x="204978" y="2273300"/>
            <a:ext cx="6448044" cy="6121400"/>
          </a:xfrm>
          <a:prstGeom prst="rect">
            <a:avLst/>
          </a:prstGeom>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b="1" dirty="0">
                <a:effectLst/>
                <a:latin typeface="+mn-lt"/>
                <a:ea typeface="MS PGothic" panose="020B0600070205080204" pitchFamily="34" charset="-128"/>
                <a:cs typeface="Times New Roman" panose="02020603050405020304" pitchFamily="18" charset="0"/>
              </a:rPr>
              <a:t>Simplified experience with virtualization on IBM zSystems and LinuxONE</a:t>
            </a:r>
            <a:endParaRPr lang="en-US" sz="1000" b="1" dirty="0">
              <a:effectLst/>
              <a:latin typeface="+mn-lt"/>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dirty="0">
                <a:effectLst/>
                <a:latin typeface="+mn-lt"/>
                <a:ea typeface="SimSun" panose="02010600030101010101" pitchFamily="2" charset="-122"/>
                <a:cs typeface="Arial" panose="020B0604020202020204" pitchFamily="34" charset="0"/>
              </a:rPr>
              <a:t>The capabilities of Cloud Infrastructure Center in ‘infrastructure management’, ‘automated deployment via the self-service portal’, and the ‘integration of IBM zSystems and LinuxONE based infrastructure into enterprise cloud computing’ are all based on the industry standard and vendor-agnostic technology for IaaS management and deliver a major step towards simplifying the management of virtualized infrastructure.</a:t>
            </a:r>
          </a:p>
        </p:txBody>
      </p:sp>
      <p:sp>
        <p:nvSpPr>
          <p:cNvPr id="6" name="Slide Number Placeholder 3">
            <a:extLst>
              <a:ext uri="{FF2B5EF4-FFF2-40B4-BE49-F238E27FC236}">
                <a16:creationId xmlns:a16="http://schemas.microsoft.com/office/drawing/2014/main" xmlns="" id="{8FCEF9D2-604E-4BA4-ABA3-A92368F4C5A6}"/>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21</a:t>
            </a:fld>
            <a:endParaRPr lang="en-US" dirty="0"/>
          </a:p>
        </p:txBody>
      </p:sp>
      <p:sp>
        <p:nvSpPr>
          <p:cNvPr id="7" name="Footer Placeholder 4">
            <a:extLst>
              <a:ext uri="{FF2B5EF4-FFF2-40B4-BE49-F238E27FC236}">
                <a16:creationId xmlns:a16="http://schemas.microsoft.com/office/drawing/2014/main" xmlns="" id="{6D141231-84E8-4ACD-9EA4-D9BC32A149CC}"/>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2982240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327400" cy="18716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b="0" i="0" dirty="0">
                <a:latin typeface="Arial" panose="020B0604020202020204" pitchFamily="34" charset="0"/>
                <a:cs typeface="Arial" panose="020B0604020202020204" pitchFamily="34" charset="0"/>
              </a:rPr>
              <a:t>IBM Cloud Infrastructure Center 1.1.5 -- ANN: Mar</a:t>
            </a:r>
            <a:r>
              <a:rPr lang="de-DE" sz="1000" b="0" i="0" kern="0" dirty="0">
                <a:latin typeface="Arial" panose="020B0604020202020204" pitchFamily="34" charset="0"/>
                <a:cs typeface="Arial" panose="020B0604020202020204" pitchFamily="34" charset="0"/>
              </a:rPr>
              <a:t> 01, 2022, GA: Mar 11, 2022</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US announcement letter: </a:t>
            </a:r>
            <a:r>
              <a:rPr lang="en-US" sz="1000" b="0" i="0" kern="1200" dirty="0">
                <a:solidFill>
                  <a:schemeClr val="bg1"/>
                </a:solidFill>
                <a:effectLst/>
                <a:latin typeface="Arial" panose="020B0604020202020204" pitchFamily="34" charset="0"/>
                <a:ea typeface="+mn-ea"/>
                <a:cs typeface="Arial" panose="020B0604020202020204" pitchFamily="34" charset="0"/>
                <a:hlinkClick r:id="rId3"/>
              </a:rPr>
              <a:t>http://www.ibm.com/common/ssi/ShowDoc.wss?docURL=/common/ssi/rep_ca/9/897/ENUS222-119/index.html&amp;lang=en</a:t>
            </a: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p>
            <a:pPr marL="0" marR="0" lvl="0" indent="0" algn="l" defTabSz="914400" rtl="0" eaLnBrk="1" fontAlgn="auto" latinLnBrk="0" hangingPunct="1">
              <a:spcBef>
                <a:spcPts val="0"/>
              </a:spcBef>
              <a:buClrTx/>
              <a:buSzTx/>
              <a:buFontTx/>
              <a:buNone/>
              <a:tabLst/>
              <a:defRPr/>
            </a:pPr>
            <a:r>
              <a:rPr lang="en-US" sz="1000" dirty="0">
                <a:latin typeface="Arial" panose="020B0604020202020204" pitchFamily="34" charset="0"/>
                <a:cs typeface="Arial" panose="020B0604020202020204" pitchFamily="34" charset="0"/>
              </a:rPr>
              <a:t>What’ new with Cloud Infrastructure Center 1.1.5, see </a:t>
            </a:r>
            <a:r>
              <a:rPr lang="en-US" sz="1000" b="0" i="0" kern="1200" dirty="0">
                <a:solidFill>
                  <a:schemeClr val="bg1"/>
                </a:solidFill>
                <a:effectLst/>
                <a:latin typeface="Arial" panose="020B0604020202020204" pitchFamily="34" charset="0"/>
                <a:ea typeface="+mn-ea"/>
                <a:cs typeface="Arial" panose="020B0604020202020204" pitchFamily="34" charset="0"/>
              </a:rPr>
              <a:t>IBM Documentation:  </a:t>
            </a:r>
            <a:r>
              <a:rPr lang="en-US" sz="1000" b="0" i="0" kern="1200" dirty="0">
                <a:solidFill>
                  <a:schemeClr val="bg1"/>
                </a:solidFill>
                <a:effectLst/>
                <a:latin typeface="Arial" panose="020B0604020202020204" pitchFamily="34" charset="0"/>
                <a:ea typeface="+mn-ea"/>
                <a:cs typeface="Arial" panose="020B0604020202020204" pitchFamily="34" charset="0"/>
                <a:hlinkClick r:id="rId4"/>
              </a:rPr>
              <a:t>https://www.ibm.com/docs/en/cic/1.1.5</a:t>
            </a: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spcBef>
                <a:spcPts val="0"/>
              </a:spcBef>
              <a:buClrTx/>
              <a:buSzTx/>
              <a:buFontTx/>
              <a:buNone/>
              <a:tabLst/>
              <a:defRPr/>
            </a:pP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342900" lvl="0" indent="-342900">
              <a:spcBef>
                <a:spcPts val="0"/>
              </a:spcBef>
              <a:buFont typeface="Symbol" panose="05050102010706020507" pitchFamily="18"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Live Guest Relocation (LGR) for z/VM virtual machines: </a:t>
            </a:r>
            <a:r>
              <a:rPr lang="en-US" sz="1000" i="1" dirty="0">
                <a:effectLst/>
                <a:latin typeface="Arial" panose="020B0604020202020204" pitchFamily="34" charset="0"/>
                <a:ea typeface="Calibri" panose="020F0502020204030204" pitchFamily="34" charset="0"/>
                <a:cs typeface="Arial" panose="020B0604020202020204" pitchFamily="34" charset="0"/>
              </a:rPr>
              <a:t>Administrators can move virtual machines through the Cloud Infrastructure Center UI/API from one z/VM to another z/VM with the LGR enablement to achieve business continuity. z/VM LGR enables to move workloads to other z/VM systems in the Single System Image (SSI) cluster to keep workloads up and running, e.g., when doing maintenance.</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0"/>
              </a:spcBef>
              <a:buFont typeface="Symbol" panose="05050102010706020507" pitchFamily="18"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Attaching persistent storage to multiple z/VM virtual machines: </a:t>
            </a:r>
            <a:r>
              <a:rPr lang="en-US" sz="1000" i="1" dirty="0">
                <a:effectLst/>
                <a:latin typeface="Arial" panose="020B0604020202020204" pitchFamily="34" charset="0"/>
                <a:ea typeface="Calibri" panose="020F0502020204030204" pitchFamily="34" charset="0"/>
                <a:cs typeface="Arial" panose="020B0604020202020204" pitchFamily="34" charset="0"/>
              </a:rPr>
              <a:t>A volume (persistent storage) can be attached to multiple z/VM virtual machines. This is beneficial for solutions like a clustered database that need shared block storage across its nodes that run in multiple virtual machines. e.g., Oracle RAC is using  shared block storage, so that the data can be shared among the RAC cluster.</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0"/>
              </a:spcBef>
              <a:buFont typeface="Symbol" panose="05050102010706020507" pitchFamily="18"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Red Hat KVM based on Secure Execution protection: </a:t>
            </a:r>
            <a:r>
              <a:rPr lang="en-US" sz="1000" i="1" dirty="0">
                <a:effectLst/>
                <a:latin typeface="Arial" panose="020B0604020202020204" pitchFamily="34" charset="0"/>
                <a:ea typeface="Calibri" panose="020F0502020204030204" pitchFamily="34" charset="0"/>
                <a:cs typeface="Arial" panose="020B0604020202020204" pitchFamily="34" charset="0"/>
              </a:rPr>
              <a:t>Cloud Infrastructure Center can do lifecycle management: create, delete, start, stop, cold migrate, etc. IBM Secure Execution for Linux is a z/Architecture security technology that protects data of workloads that run in a KVM guest from being inspected or modified by the server environment. </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0"/>
              </a:spcBef>
              <a:buFont typeface="Symbol" panose="05050102010706020507" pitchFamily="18"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Allocation-based chargeback of metrics captured by Cloud Infrastructure Center using IBM Cloud Pak for Watson AIOps: </a:t>
            </a:r>
            <a:r>
              <a:rPr lang="en-US" sz="1000" i="1" dirty="0">
                <a:effectLst/>
                <a:latin typeface="Arial" panose="020B0604020202020204" pitchFamily="34" charset="0"/>
                <a:ea typeface="Calibri" panose="020F0502020204030204" pitchFamily="34" charset="0"/>
                <a:cs typeface="Arial" panose="020B0604020202020204" pitchFamily="34" charset="0"/>
              </a:rPr>
              <a:t>The integration of Cloud Pak for Watson AIOps with Cloud Infrastructure Center through the OpenStack cloud provider (OpenStack API) enables administrators/users to monitor and consume the resource allocations of the resources, which are managed by Cloud Infrastructure Center, through IBM Cloud Pak for Watson AIOps.  </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0"/>
              </a:spcBef>
              <a:buFont typeface="Symbol" panose="05050102010706020507" pitchFamily="18"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Improved reliability, availability, and serviceability (RAS) with enhanced environment checker rules and health status precise report: </a:t>
            </a:r>
            <a:r>
              <a:rPr lang="en-US" sz="1000" i="1" dirty="0">
                <a:effectLst/>
                <a:latin typeface="Arial" panose="020B0604020202020204" pitchFamily="34" charset="0"/>
                <a:ea typeface="Calibri" panose="020F0502020204030204" pitchFamily="34" charset="0"/>
                <a:cs typeface="Arial" panose="020B0604020202020204" pitchFamily="34" charset="0"/>
              </a:rPr>
              <a:t>An improved virtual machine and storage health status report helps administrators / users to detect abnormal status of a virtual machine and storage faster and provides more detailed information about the status.</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0"/>
              </a:spcBef>
              <a:buFont typeface="Symbol" panose="05050102010706020507" pitchFamily="18"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An upgrade validation tool to improve upgrade user experience: </a:t>
            </a:r>
            <a:r>
              <a:rPr lang="en-US" sz="1000" i="1" dirty="0">
                <a:effectLst/>
                <a:latin typeface="Arial" panose="020B0604020202020204" pitchFamily="34" charset="0"/>
                <a:ea typeface="Calibri" panose="020F0502020204030204" pitchFamily="34" charset="0"/>
                <a:cs typeface="Arial" panose="020B0604020202020204" pitchFamily="34" charset="0"/>
              </a:rPr>
              <a:t>The upgrade validation tool, providing pre-upgrade &amp; post-upgrade validation, helps the administrator to validate whether there are potential issues before/after the upgrade.</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0"/>
              </a:spcBef>
              <a:buFont typeface="Symbol" panose="05050102010706020507" pitchFamily="18"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Red Hat Enterprise Linux 8.5 and Red Hat Enterprise Linux CoreOS 4.9 as part of Red Hat OpenShift as guest operating systems: </a:t>
            </a:r>
            <a:r>
              <a:rPr lang="en-US" sz="1000" i="1" dirty="0">
                <a:effectLst/>
                <a:latin typeface="Arial" panose="020B0604020202020204" pitchFamily="34" charset="0"/>
                <a:ea typeface="Calibri" panose="020F0502020204030204" pitchFamily="34" charset="0"/>
                <a:cs typeface="Arial" panose="020B0604020202020204" pitchFamily="34" charset="0"/>
              </a:rPr>
              <a:t>Additional operating systems are supported.</a:t>
            </a:r>
          </a:p>
          <a:p>
            <a:pPr marL="457200">
              <a:spcBef>
                <a:spcPts val="0"/>
              </a:spcBef>
            </a:pP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spcBef>
                <a:spcPts val="0"/>
              </a:spcBef>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For details about the new functionality see the presentation: </a:t>
            </a:r>
            <a:r>
              <a:rPr lang="en-US" sz="1000" b="1" dirty="0">
                <a:latin typeface="Arial" panose="020B0604020202020204" pitchFamily="34" charset="0"/>
                <a:cs typeface="Arial" panose="020B0604020202020204" pitchFamily="34" charset="0"/>
              </a:rPr>
              <a:t>Technical Client Presentation </a:t>
            </a:r>
            <a:r>
              <a:rPr lang="en-US" sz="1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hlinkClick r:id="rId5"/>
              </a:rPr>
              <a:t>Deck</a:t>
            </a:r>
            <a:r>
              <a:rPr lang="en-US" sz="1000" dirty="0">
                <a:latin typeface="Arial" panose="020B0604020202020204" pitchFamily="34" charset="0"/>
                <a:cs typeface="Arial" panose="020B0604020202020204" pitchFamily="34" charset="0"/>
              </a:rPr>
              <a:t> , posted on Seismic).</a:t>
            </a:r>
            <a:endParaRPr lang="en-US" sz="1000" b="0" i="0" kern="1200" dirty="0">
              <a:solidFill>
                <a:schemeClr val="bg1"/>
              </a:solidFill>
              <a:effectLst/>
              <a:latin typeface="Arial" panose="020B0604020202020204" pitchFamily="34" charset="0"/>
              <a:ea typeface="+mn-ea"/>
              <a:cs typeface="Arial" panose="020B0604020202020204" pitchFamily="34" charset="0"/>
            </a:endParaRPr>
          </a:p>
          <a:p>
            <a:endParaRPr lang="en-US" dirty="0"/>
          </a:p>
        </p:txBody>
      </p:sp>
      <p:sp>
        <p:nvSpPr>
          <p:cNvPr id="5" name="Slide Number Placeholder 3">
            <a:extLst>
              <a:ext uri="{FF2B5EF4-FFF2-40B4-BE49-F238E27FC236}">
                <a16:creationId xmlns:a16="http://schemas.microsoft.com/office/drawing/2014/main" xmlns="" id="{52B8A9BC-AF7E-441E-B65E-C795CF82E0EC}"/>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22</a:t>
            </a:fld>
            <a:endParaRPr lang="en-US" dirty="0"/>
          </a:p>
        </p:txBody>
      </p:sp>
      <p:sp>
        <p:nvSpPr>
          <p:cNvPr id="6" name="Footer Placeholder 4">
            <a:extLst>
              <a:ext uri="{FF2B5EF4-FFF2-40B4-BE49-F238E27FC236}">
                <a16:creationId xmlns:a16="http://schemas.microsoft.com/office/drawing/2014/main" xmlns="" id="{C3E744C8-D952-4657-9544-1A653DD8E068}"/>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1748532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Cloud Infrastructure Center 1.1.5: Supported hypervisor, operation system and hardware.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dirty="0">
                <a:effectLst/>
                <a:latin typeface="Arial" panose="020B0604020202020204" pitchFamily="34" charset="0"/>
                <a:ea typeface="Calibri" panose="020F0502020204030204" pitchFamily="34" charset="0"/>
                <a:cs typeface="Arial" panose="020B0604020202020204" pitchFamily="34" charset="0"/>
              </a:rPr>
              <a:t>For more information go to “What is new” in the documentation of the version you are interested in at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ibm.com/docs/en/cic</a:t>
            </a:r>
            <a:r>
              <a:rPr lang="en-US" sz="1000" dirty="0">
                <a:effectLst/>
                <a:latin typeface="Arial" panose="020B0604020202020204" pitchFamily="34" charset="0"/>
                <a:ea typeface="Calibri" panose="020F0502020204030204" pitchFamily="34" charset="0"/>
                <a:cs typeface="Arial" panose="020B0604020202020204" pitchFamily="34" charset="0"/>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For details about the new functionality see the presentation: </a:t>
            </a:r>
            <a:r>
              <a:rPr lang="en-US" sz="1000" b="1" dirty="0">
                <a:latin typeface="Arial" panose="020B0604020202020204" pitchFamily="34" charset="0"/>
                <a:cs typeface="Arial" panose="020B0604020202020204" pitchFamily="34" charset="0"/>
              </a:rPr>
              <a:t>Technical Client Presentation </a:t>
            </a:r>
            <a:r>
              <a:rPr lang="en-US" sz="1000"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hlinkClick r:id="rId4"/>
              </a:rPr>
              <a:t>Deck</a:t>
            </a:r>
            <a:r>
              <a:rPr lang="en-US" sz="1000" dirty="0">
                <a:latin typeface="Arial" panose="020B0604020202020204" pitchFamily="34" charset="0"/>
                <a:cs typeface="Arial" panose="020B0604020202020204" pitchFamily="34" charset="0"/>
              </a:rPr>
              <a:t> , posted on Seismic).</a:t>
            </a:r>
          </a:p>
        </p:txBody>
      </p:sp>
      <p:sp>
        <p:nvSpPr>
          <p:cNvPr id="5" name="Slide Number Placeholder 3">
            <a:extLst>
              <a:ext uri="{FF2B5EF4-FFF2-40B4-BE49-F238E27FC236}">
                <a16:creationId xmlns:a16="http://schemas.microsoft.com/office/drawing/2014/main" xmlns="" id="{0D2128A3-146F-4F63-A709-CFFED9DC15AA}"/>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23</a:t>
            </a:fld>
            <a:endParaRPr lang="en-US" dirty="0"/>
          </a:p>
        </p:txBody>
      </p:sp>
      <p:sp>
        <p:nvSpPr>
          <p:cNvPr id="6" name="Footer Placeholder 4">
            <a:extLst>
              <a:ext uri="{FF2B5EF4-FFF2-40B4-BE49-F238E27FC236}">
                <a16:creationId xmlns:a16="http://schemas.microsoft.com/office/drawing/2014/main" xmlns="" id="{B8946F37-CE7A-4559-8F73-3D428A9DC659}"/>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30060478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327400" cy="18716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US announcement letter: </a:t>
            </a:r>
            <a:r>
              <a:rPr lang="en-US" b="0" i="0" u="none" strike="noStrike" dirty="0">
                <a:effectLst/>
                <a:latin typeface="Slack-Lato"/>
              </a:rPr>
              <a:t>https://www.ibm.com/common/ssi/ShowDoc.wss?docURL=/common/ssi/rep_ca/5/897/ENUS222-275/index.html&amp;request_locale=en - s</a:t>
            </a:r>
            <a:r>
              <a:rPr lang="en-US" sz="1000" b="0" i="0" kern="1200" dirty="0">
                <a:solidFill>
                  <a:schemeClr val="bg1"/>
                </a:solidFill>
                <a:effectLst/>
                <a:latin typeface="Arial" panose="020B0604020202020204" pitchFamily="34" charset="0"/>
                <a:ea typeface="+mn-ea"/>
                <a:cs typeface="Arial" panose="020B0604020202020204" pitchFamily="34" charset="0"/>
              </a:rPr>
              <a:t>ee detailed slides in backup.</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b="0" i="0" kern="1200" dirty="0">
              <a:solidFill>
                <a:schemeClr val="bg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000" b="0" i="0" kern="1200" dirty="0">
                <a:solidFill>
                  <a:schemeClr val="bg1"/>
                </a:solidFill>
                <a:effectLst/>
                <a:latin typeface="Arial" panose="020B0604020202020204" pitchFamily="34" charset="0"/>
                <a:ea typeface="+mn-ea"/>
                <a:cs typeface="Arial" panose="020B0604020202020204" pitchFamily="34" charset="0"/>
              </a:rPr>
              <a:t>Detailed slides are part of the client presentation on Seismic: https://ibm.seismic.com/Link/Content/DCFfcCQRfj87c8CWVFjGchpHgd4d</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p>
            <a:pPr marL="0" marR="0" lvl="0" indent="0" algn="l" defTabSz="914400" rtl="0" eaLnBrk="1" fontAlgn="auto" latinLnBrk="0" hangingPunct="1">
              <a:spcBef>
                <a:spcPts val="0"/>
              </a:spcBef>
              <a:buClrTx/>
              <a:buSzTx/>
              <a:buFontTx/>
              <a:buNone/>
              <a:tabLst/>
              <a:defRPr/>
            </a:pPr>
            <a:r>
              <a:rPr lang="en-US" sz="1000" i="1" dirty="0">
                <a:latin typeface="Arial" panose="020B0604020202020204" pitchFamily="34" charset="0"/>
                <a:cs typeface="Arial" panose="020B0604020202020204" pitchFamily="34" charset="0"/>
              </a:rPr>
              <a:t>What’s pre-announced for Cloud Infrastructure Center 1.1.6:</a:t>
            </a:r>
            <a:endParaRPr lang="en-US" sz="1000" b="0" i="1" kern="1200" dirty="0">
              <a:solidFill>
                <a:schemeClr val="bg1"/>
              </a:solidFill>
              <a:effectLst/>
              <a:latin typeface="Arial" panose="020B0604020202020204" pitchFamily="34" charset="0"/>
              <a:ea typeface="+mn-ea"/>
              <a:cs typeface="Arial" panose="020B0604020202020204" pitchFamily="34" charset="0"/>
            </a:endParaRPr>
          </a:p>
          <a:p>
            <a:pPr>
              <a:lnSpc>
                <a:spcPct val="107000"/>
              </a:lnSpc>
              <a:spcAft>
                <a:spcPts val="800"/>
              </a:spcAft>
            </a:pPr>
            <a:r>
              <a:rPr lang="en-US" dirty="0">
                <a:solidFill>
                  <a:srgbClr val="000000"/>
                </a:solidFill>
                <a:effectLst/>
                <a:latin typeface="+mn-lt"/>
                <a:ea typeface="Calibri" panose="020F0502020204030204" pitchFamily="34" charset="0"/>
                <a:cs typeface="Arial" panose="020B0604020202020204" pitchFamily="34" charset="0"/>
              </a:rPr>
              <a:t>Cloud Infrastructure Center 1.1.6 will further enhance the solution capabilities to help meet the demands of hybrid cloud by providing a ready-to-use solution for industry-standard infrastructure management that helps simplify the lifecycle management and improve administrator productivity.</a:t>
            </a:r>
            <a:endParaRPr lang="en-US" dirty="0">
              <a:effectLst/>
              <a:latin typeface="+mn-lt"/>
              <a:ea typeface="Calibri" panose="020F0502020204030204" pitchFamily="34" charset="0"/>
              <a:cs typeface="Arial" panose="020B0604020202020204" pitchFamily="34" charset="0"/>
            </a:endParaRPr>
          </a:p>
          <a:p>
            <a:r>
              <a:rPr lang="en-US" dirty="0">
                <a:solidFill>
                  <a:srgbClr val="000000"/>
                </a:solidFill>
                <a:effectLst/>
                <a:latin typeface="+mn-lt"/>
                <a:ea typeface="Calibri" panose="020F0502020204030204" pitchFamily="34" charset="0"/>
                <a:cs typeface="Arial" panose="020B0604020202020204" pitchFamily="34" charset="0"/>
              </a:rPr>
              <a:t>Cloud Infrastructure Center 1.1.6 is being developed to deliver the following capabilities:</a:t>
            </a:r>
            <a:endParaRPr lang="en-US" dirty="0">
              <a:effectLst/>
              <a:latin typeface="+mn-l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dirty="0">
                <a:solidFill>
                  <a:srgbClr val="000000"/>
                </a:solidFill>
                <a:effectLst/>
                <a:latin typeface="+mn-lt"/>
                <a:ea typeface="Calibri" panose="020F0502020204030204" pitchFamily="34" charset="0"/>
                <a:cs typeface="Arial" panose="020B0604020202020204" pitchFamily="34" charset="0"/>
              </a:rPr>
              <a:t>Consistency group support on IBM DS8000 series and IBM FlashSystem storage on z/VM and Red Hat KVM, enabling a snapshot for multiple disks at the same time to back up and restore those data disks and virtual machines without any data inconsistency</a:t>
            </a:r>
          </a:p>
          <a:p>
            <a:pPr marL="285750" indent="-285750">
              <a:buFont typeface="Arial" panose="020B0604020202020204" pitchFamily="34" charset="0"/>
              <a:buChar char="•"/>
            </a:pPr>
            <a:r>
              <a:rPr lang="en-US" dirty="0">
                <a:solidFill>
                  <a:srgbClr val="000000"/>
                </a:solidFill>
                <a:effectLst/>
                <a:latin typeface="+mn-lt"/>
                <a:ea typeface="Calibri" panose="020F0502020204030204" pitchFamily="34" charset="0"/>
                <a:cs typeface="Arial" panose="020B0604020202020204" pitchFamily="34" charset="0"/>
              </a:rPr>
              <a:t>The ability to manage the FCP devices lifecycle on z/VM allows clients to add and delete FCP devices with fine granularity for more efficient FCP usage</a:t>
            </a:r>
            <a:endParaRPr lang="en-US" dirty="0">
              <a:solidFill>
                <a:schemeClr val="bg1"/>
              </a:solidFill>
              <a:effectLst/>
              <a:latin typeface="+mn-l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dirty="0">
                <a:solidFill>
                  <a:srgbClr val="000000"/>
                </a:solidFill>
                <a:effectLst/>
                <a:latin typeface="+mn-lt"/>
                <a:ea typeface="Calibri" panose="020F0502020204030204" pitchFamily="34" charset="0"/>
                <a:cs typeface="Arial" panose="020B0604020202020204" pitchFamily="34" charset="0"/>
              </a:rPr>
              <a:t>The ability to manage the access control (security group) of a Red Hat KVM-based virtual machine allows clients to manage the firewall of a virtual machine and therefore achieving higher security and access control of the workload</a:t>
            </a:r>
          </a:p>
          <a:p>
            <a:pPr marL="285750" indent="-285750">
              <a:buFont typeface="Arial" panose="020B0604020202020204" pitchFamily="34" charset="0"/>
              <a:buChar char="•"/>
            </a:pPr>
            <a:r>
              <a:rPr lang="en-US" dirty="0">
                <a:solidFill>
                  <a:srgbClr val="000000"/>
                </a:solidFill>
                <a:effectLst/>
                <a:latin typeface="+mn-lt"/>
                <a:ea typeface="Calibri" panose="020F0502020204030204" pitchFamily="34" charset="0"/>
                <a:cs typeface="Arial" panose="020B0604020202020204" pitchFamily="34" charset="0"/>
              </a:rPr>
              <a:t>Hybrid hypervisor support allows clients to manage both hypervisors, z/VM and Red Hat KVM, in one instance of Cloud Infrastructure Center to gain improved user experience</a:t>
            </a:r>
            <a:endParaRPr lang="en-US" dirty="0">
              <a:effectLst/>
              <a:latin typeface="+mn-lt"/>
              <a:ea typeface="Calibri" panose="020F0502020204030204" pitchFamily="34" charset="0"/>
              <a:cs typeface="Arial" panose="020B0604020202020204" pitchFamily="34" charset="0"/>
            </a:endParaRPr>
          </a:p>
          <a:p>
            <a:endParaRPr lang="en-US" dirty="0"/>
          </a:p>
        </p:txBody>
      </p:sp>
      <p:sp>
        <p:nvSpPr>
          <p:cNvPr id="5" name="Slide Number Placeholder 3">
            <a:extLst>
              <a:ext uri="{FF2B5EF4-FFF2-40B4-BE49-F238E27FC236}">
                <a16:creationId xmlns:a16="http://schemas.microsoft.com/office/drawing/2014/main" xmlns="" id="{1F2BB88E-559D-48B4-9565-E9F4F36E76DC}"/>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24</a:t>
            </a:fld>
            <a:endParaRPr lang="en-US" dirty="0"/>
          </a:p>
        </p:txBody>
      </p:sp>
      <p:sp>
        <p:nvSpPr>
          <p:cNvPr id="6" name="Footer Placeholder 4">
            <a:extLst>
              <a:ext uri="{FF2B5EF4-FFF2-40B4-BE49-F238E27FC236}">
                <a16:creationId xmlns:a16="http://schemas.microsoft.com/office/drawing/2014/main" xmlns="" id="{CD1FC4EF-E36D-40D1-BB10-1352F0CB7498}"/>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42585215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1000" dirty="0">
                <a:latin typeface="Arial" panose="020B0604020202020204" pitchFamily="34" charset="0"/>
                <a:ea typeface="IBM Plex Sans" charset="0"/>
                <a:cs typeface="Arial" panose="020B0604020202020204" pitchFamily="34" charset="0"/>
              </a:rPr>
              <a:t>NOTE: </a:t>
            </a:r>
            <a:r>
              <a:rPr lang="en-US" dirty="0">
                <a:solidFill>
                  <a:srgbClr val="000000"/>
                </a:solidFill>
                <a:ea typeface="+mn-ea"/>
                <a:cs typeface="+mn-cs"/>
              </a:rPr>
              <a:t>See the support for a PoC in the </a:t>
            </a:r>
            <a:r>
              <a:rPr lang="en-US" dirty="0">
                <a:solidFill>
                  <a:srgbClr val="000000"/>
                </a:solidFill>
                <a:ea typeface="+mn-ea"/>
                <a:cs typeface="+mn-cs"/>
                <a:hlinkClick r:id="rId3"/>
              </a:rPr>
              <a:t>PoC Accelerator</a:t>
            </a:r>
            <a:r>
              <a:rPr lang="en-US" sz="1000" dirty="0">
                <a:solidFill>
                  <a:srgbClr val="000000"/>
                </a:solidFill>
                <a:ea typeface="+mn-ea"/>
                <a:cs typeface="+mn-cs"/>
              </a:rPr>
              <a:t> (https://ibm.biz/poc-accelerator), on ‘Product specific resources’ select ‘Cloud Infrastructure Center’</a:t>
            </a:r>
            <a:endParaRPr lang="en-US" sz="1000" dirty="0">
              <a:solidFill>
                <a:srgbClr val="000000"/>
              </a:solidFill>
            </a:endParaRPr>
          </a:p>
          <a:p>
            <a:pPr marL="0" indent="0">
              <a:buFont typeface="Arial" panose="020B0604020202020204" pitchFamily="34" charset="0"/>
              <a:buNone/>
            </a:pPr>
            <a:r>
              <a:rPr lang="en-US" dirty="0">
                <a:cs typeface="Arial" panose="020B0604020202020204" pitchFamily="34" charset="0"/>
              </a:rPr>
              <a:t>To learn more, IBM offers resources for different personas to learn more about </a:t>
            </a:r>
            <a:r>
              <a:rPr lang="en-US" dirty="0">
                <a:ea typeface="IBM Plex Sans" charset="0"/>
                <a:cs typeface="Arial" panose="020B0604020202020204" pitchFamily="34" charset="0"/>
              </a:rPr>
              <a:t>IBM Cloud Infrastructure Center,</a:t>
            </a:r>
          </a:p>
          <a:p>
            <a:pPr marL="176212" marR="0" lvl="1"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000" kern="0" dirty="0">
                <a:solidFill>
                  <a:srgbClr val="000000"/>
                </a:solidFill>
                <a:latin typeface="Arial" panose="020B0604020202020204" pitchFamily="34" charset="0"/>
                <a:cs typeface="Arial" panose="020B0604020202020204" pitchFamily="34" charset="0"/>
              </a:rPr>
              <a:t>IBM Whitepaper: https://www.ibm.com/downloads/cas/PN9AE9YK</a:t>
            </a:r>
            <a:endParaRPr lang="en-US" dirty="0">
              <a:ea typeface="IBM Plex Sans" charset="0"/>
              <a:cs typeface="Arial" panose="020B0604020202020204" pitchFamily="34" charset="0"/>
            </a:endParaRPr>
          </a:p>
          <a:p>
            <a:pPr marL="176212" marR="0" lvl="1"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a:ea typeface="IBM Plex Sans" charset="0"/>
                <a:cs typeface="Arial" panose="020B0604020202020204" pitchFamily="34" charset="0"/>
              </a:rPr>
              <a:t>Sales kit (Seismic): </a:t>
            </a:r>
            <a:r>
              <a:rPr lang="en-US" dirty="0">
                <a:effectLst/>
                <a:cs typeface="Arial" panose="020B0604020202020204" pitchFamily="34" charset="0"/>
                <a:hlinkClick r:id="rId4"/>
              </a:rPr>
              <a:t>https://ibm.seismic.com/Link/Content/DC326HG3ghV38GQGJCW9cqH97GCV</a:t>
            </a:r>
            <a:r>
              <a:rPr lang="en-US" dirty="0">
                <a:effectLst/>
                <a:cs typeface="Arial" panose="020B0604020202020204" pitchFamily="34" charset="0"/>
              </a:rPr>
              <a:t> </a:t>
            </a:r>
          </a:p>
          <a:p>
            <a:pPr marL="176212" marR="0" lvl="1"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a:ea typeface="IBM Plex Sans" charset="0"/>
                <a:cs typeface="Arial" panose="020B0604020202020204" pitchFamily="34" charset="0"/>
              </a:rPr>
              <a:t>Documentation: </a:t>
            </a:r>
          </a:p>
          <a:p>
            <a:pPr marL="346075"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ea typeface="IBM Plex Sans" charset="0"/>
                <a:cs typeface="Arial" panose="020B0604020202020204" pitchFamily="34" charset="0"/>
              </a:rPr>
              <a:t>IBM Docs: </a:t>
            </a:r>
            <a:r>
              <a:rPr lang="en-US" dirty="0">
                <a:ea typeface="IBM Plex Sans" charset="0"/>
                <a:cs typeface="Arial" panose="020B0604020202020204" pitchFamily="34" charset="0"/>
                <a:hlinkClick r:id="rId5"/>
              </a:rPr>
              <a:t>https://www.ibm.com/docs/en/cic</a:t>
            </a:r>
            <a:r>
              <a:rPr lang="en-US" dirty="0">
                <a:ea typeface="IBM Plex Sans" charset="0"/>
                <a:cs typeface="Arial" panose="020B0604020202020204" pitchFamily="34" charset="0"/>
              </a:rPr>
              <a:t> </a:t>
            </a:r>
          </a:p>
          <a:p>
            <a:pPr marL="346075"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ea typeface="IBM Plex Sans" charset="0"/>
                <a:cs typeface="Arial" panose="020B0604020202020204" pitchFamily="34" charset="0"/>
              </a:rPr>
              <a:t>IBM Content Solution: </a:t>
            </a:r>
            <a:r>
              <a:rPr lang="en-US" dirty="0">
                <a:ea typeface="IBM Plex Sans" charset="0"/>
                <a:cs typeface="Arial" panose="020B0604020202020204" pitchFamily="34" charset="0"/>
                <a:hlinkClick r:id="rId6"/>
              </a:rPr>
              <a:t>https://www.ibm.com/support/z-content-solutions/cloud-infrastructure-center</a:t>
            </a:r>
            <a:r>
              <a:rPr lang="en-US" dirty="0">
                <a:ea typeface="IBM Plex Sans" charset="0"/>
                <a:cs typeface="Arial" panose="020B0604020202020204" pitchFamily="34" charset="0"/>
              </a:rPr>
              <a:t> </a:t>
            </a:r>
            <a:endParaRPr lang="en-US" kern="0" dirty="0">
              <a:solidFill>
                <a:srgbClr val="000000"/>
              </a:solidFill>
              <a:cs typeface="Arial" panose="020B0604020202020204" pitchFamily="34" charset="0"/>
            </a:endParaRPr>
          </a:p>
          <a:p>
            <a:pPr marL="176212" marR="0" lvl="1"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kern="0" dirty="0">
                <a:solidFill>
                  <a:srgbClr val="000000"/>
                </a:solidFill>
                <a:cs typeface="Arial" panose="020B0604020202020204" pitchFamily="34" charset="0"/>
              </a:rPr>
              <a:t>Web: </a:t>
            </a:r>
            <a:r>
              <a:rPr lang="en-US" kern="0" dirty="0">
                <a:solidFill>
                  <a:srgbClr val="000000"/>
                </a:solidFill>
                <a:cs typeface="Arial" panose="020B0604020202020204" pitchFamily="34" charset="0"/>
                <a:hlinkClick r:id="rId7"/>
              </a:rPr>
              <a:t>https://www.ibm.com/products/cloud-infrastructure-center</a:t>
            </a:r>
            <a:r>
              <a:rPr lang="en-US" kern="0" dirty="0">
                <a:solidFill>
                  <a:srgbClr val="000000"/>
                </a:solidFill>
                <a:cs typeface="Arial" panose="020B0604020202020204" pitchFamily="34" charset="0"/>
              </a:rPr>
              <a:t> </a:t>
            </a:r>
          </a:p>
          <a:p>
            <a:pPr marL="176212" marR="0" lvl="1"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b="0" i="0" u="none" strike="noStrike" kern="1200" baseline="0" dirty="0">
                <a:cs typeface="Arial" panose="020B0604020202020204" pitchFamily="34" charset="0"/>
              </a:rPr>
              <a:t>Demo: </a:t>
            </a:r>
          </a:p>
          <a:p>
            <a:pPr marL="346075"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baseline="0" dirty="0">
                <a:cs typeface="Arial" panose="020B0604020202020204" pitchFamily="34" charset="0"/>
              </a:rPr>
              <a:t>Platinum demo: </a:t>
            </a:r>
            <a:r>
              <a:rPr lang="en-US" b="0" i="0" u="none" strike="noStrike" kern="1200" baseline="0" dirty="0">
                <a:cs typeface="Arial" panose="020B0604020202020204" pitchFamily="34" charset="0"/>
                <a:hlinkClick r:id="rId8"/>
              </a:rPr>
              <a:t>https://techzone.ibm.com/collection/ibm-cloud-infrastructure-center-for-private-cloud-iaas-management</a:t>
            </a:r>
            <a:r>
              <a:rPr lang="en-US" b="0" i="0" u="none" strike="noStrike" kern="1200" baseline="0" dirty="0">
                <a:cs typeface="Arial" panose="020B0604020202020204" pitchFamily="34" charset="0"/>
              </a:rPr>
              <a:t> </a:t>
            </a:r>
          </a:p>
          <a:p>
            <a:pPr marL="346075"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baseline="0" dirty="0">
                <a:cs typeface="Arial" panose="020B0604020202020204" pitchFamily="34" charset="0"/>
              </a:rPr>
              <a:t>Garage demo: </a:t>
            </a:r>
            <a:r>
              <a:rPr lang="en-US" b="0" i="0" u="none" strike="noStrike" kern="1200" baseline="0" dirty="0">
                <a:cs typeface="Arial" panose="020B0604020202020204" pitchFamily="34" charset="0"/>
                <a:hlinkClick r:id="rId9"/>
              </a:rPr>
              <a:t>https://www.ibm.com/it-infrastructure/services/client-experience-portal/offeringdetail.jsp?offid=2056&amp;sourcenamekey=CATALOG_LOGICAL</a:t>
            </a:r>
            <a:r>
              <a:rPr lang="en-US" b="0" i="0" u="none" strike="noStrike" kern="1200" baseline="0" dirty="0">
                <a:cs typeface="Arial" panose="020B0604020202020204" pitchFamily="34" charset="0"/>
              </a:rPr>
              <a:t>  - </a:t>
            </a:r>
            <a:r>
              <a:rPr lang="en-US" b="0" dirty="0">
                <a:cs typeface="Arial" panose="020B0604020202020204" pitchFamily="34" charset="0"/>
              </a:rPr>
              <a:t>The demo must be coordinated with the presenter's availability. Please book it at least 1 week in advance!</a:t>
            </a:r>
            <a:endParaRPr lang="en-US" kern="0" dirty="0">
              <a:solidFill>
                <a:srgbClr val="000000"/>
              </a:solidFill>
              <a:cs typeface="Arial" panose="020B0604020202020204" pitchFamily="34" charset="0"/>
            </a:endParaRPr>
          </a:p>
          <a:p>
            <a:pPr marL="176212" marR="0" lvl="1"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a:ea typeface="IBM Plex Sans" charset="0"/>
                <a:cs typeface="Arial" panose="020B0604020202020204" pitchFamily="34" charset="0"/>
              </a:rPr>
              <a:t>Blogs:</a:t>
            </a:r>
          </a:p>
          <a:p>
            <a:pPr marL="346075" marR="0" lvl="1" indent="-171450" algn="l" defTabSz="914400" rtl="0" eaLnBrk="1" fontAlgn="auto" latinLnBrk="0" hangingPunct="1">
              <a:lnSpc>
                <a:spcPct val="100000"/>
              </a:lnSpc>
              <a:spcBef>
                <a:spcPts val="0"/>
              </a:spcBef>
              <a:spcAft>
                <a:spcPts val="0"/>
              </a:spcAft>
              <a:buClrTx/>
              <a:buSzTx/>
              <a:tabLst/>
              <a:defRPr/>
            </a:pPr>
            <a:r>
              <a:rPr lang="en-US" dirty="0">
                <a:ea typeface="IBM Plex Sans" charset="0"/>
                <a:cs typeface="Arial" panose="020B0604020202020204" pitchFamily="34" charset="0"/>
                <a:hlinkClick r:id="rId10"/>
              </a:rPr>
              <a:t>https://community.ibm.com/community/user/ibmz-and-linuxone/search?s=%22cloud%20infrastructure%20center%22&amp;cs=Blogs&amp;expanded-categories=undefined</a:t>
            </a:r>
            <a:r>
              <a:rPr lang="en-US" dirty="0">
                <a:ea typeface="IBM Plex Sans" charset="0"/>
                <a:cs typeface="Arial" panose="020B0604020202020204" pitchFamily="34" charset="0"/>
              </a:rPr>
              <a:t> </a:t>
            </a:r>
          </a:p>
          <a:p>
            <a:pPr marL="346075" marR="0" lvl="1" indent="-171450" algn="l" defTabSz="914400" rtl="0" eaLnBrk="1" fontAlgn="auto" latinLnBrk="0" hangingPunct="1">
              <a:lnSpc>
                <a:spcPct val="100000"/>
              </a:lnSpc>
              <a:spcBef>
                <a:spcPts val="0"/>
              </a:spcBef>
              <a:spcAft>
                <a:spcPts val="0"/>
              </a:spcAft>
              <a:buClrTx/>
              <a:buSzTx/>
              <a:tabLst/>
              <a:defRPr/>
            </a:pPr>
            <a:r>
              <a:rPr lang="en-US" dirty="0">
                <a:ea typeface="IBM Plex Sans" charset="0"/>
                <a:cs typeface="Arial" panose="020B0604020202020204" pitchFamily="34" charset="0"/>
                <a:hlinkClick r:id="rId11"/>
              </a:rPr>
              <a:t>https://www.ibm.com/mysupport/s/topic/0TO0z000000RcV7GAK/cloud-infrastructure-center?language=en_US</a:t>
            </a:r>
            <a:r>
              <a:rPr lang="en-US" dirty="0">
                <a:ea typeface="IBM Plex Sans" charset="0"/>
                <a:cs typeface="Arial" panose="020B0604020202020204" pitchFamily="34" charset="0"/>
              </a:rPr>
              <a:t> </a:t>
            </a:r>
          </a:p>
          <a:p>
            <a:pPr marL="0" indent="0" defTabSz="914400">
              <a:spcBef>
                <a:spcPts val="0"/>
              </a:spcBef>
              <a:buFont typeface="Arial" panose="020B0604020202020204" pitchFamily="34" charset="0"/>
              <a:buNone/>
            </a:pPr>
            <a:endParaRPr lang="en-US" b="0" kern="0" dirty="0">
              <a:cs typeface="Arial" panose="020B0604020202020204" pitchFamily="34" charset="0"/>
            </a:endParaRPr>
          </a:p>
          <a:p>
            <a:pPr marL="0" indent="0" defTabSz="914400">
              <a:spcBef>
                <a:spcPts val="0"/>
              </a:spcBef>
              <a:buFont typeface="Arial" panose="020B0604020202020204" pitchFamily="34" charset="0"/>
              <a:buNone/>
            </a:pPr>
            <a:r>
              <a:rPr lang="en-US" b="0" kern="0" dirty="0">
                <a:cs typeface="Arial" panose="020B0604020202020204" pitchFamily="34" charset="0"/>
              </a:rPr>
              <a:t>BTW, </a:t>
            </a:r>
            <a:r>
              <a:rPr lang="en-US" dirty="0">
                <a:ea typeface="IBM Plex Sans" charset="0"/>
                <a:cs typeface="Arial" panose="020B0604020202020204" pitchFamily="34" charset="0"/>
              </a:rPr>
              <a:t>an evaluation license for 30, 60 or 90 days can be offered for a Proof-of-Concept with Cloud Infrastructure Center</a:t>
            </a:r>
            <a:endParaRPr lang="en-US" b="0" kern="0" dirty="0">
              <a:cs typeface="Arial" panose="020B0604020202020204" pitchFamily="34" charset="0"/>
            </a:endParaRPr>
          </a:p>
          <a:p>
            <a:r>
              <a:rPr lang="de-DE" dirty="0">
                <a:effectLst/>
                <a:ea typeface="Calibri" panose="020F0502020204030204" pitchFamily="34" charset="0"/>
                <a:cs typeface="Arial" panose="020B0604020202020204" pitchFamily="34" charset="0"/>
              </a:rPr>
              <a:t>Clients can provide product enhancement ideas via the ‚IBM zSystems Software Ideas portal wihtin AHA‘ </a:t>
            </a:r>
            <a:r>
              <a:rPr lang="de-DE" u="sng" dirty="0">
                <a:solidFill>
                  <a:srgbClr val="0563C1"/>
                </a:solidFill>
                <a:effectLst/>
                <a:ea typeface="Calibri" panose="020F0502020204030204" pitchFamily="34" charset="0"/>
                <a:cs typeface="Arial" panose="020B0604020202020204" pitchFamily="34" charset="0"/>
                <a:hlinkClick r:id="rId12"/>
              </a:rPr>
              <a:t>https://ibm-z-software-portal.ideas.ibm.com/</a:t>
            </a:r>
            <a:r>
              <a:rPr lang="de-DE" dirty="0">
                <a:effectLst/>
                <a:ea typeface="Calibri" panose="020F0502020204030204" pitchFamily="34" charset="0"/>
                <a:cs typeface="Arial" panose="020B0604020202020204" pitchFamily="34" charset="0"/>
              </a:rPr>
              <a:t>. They must click „Add Idea“ -&gt; select „IBM Cloud Infrastructure Center“ and then get started with filling in the details about their idea, incl. description, priority, requested delivery date  etc.</a:t>
            </a:r>
            <a:endParaRPr lang="en-US" dirty="0">
              <a:effectLst/>
              <a:ea typeface="Calibri" panose="020F0502020204030204" pitchFamily="34" charset="0"/>
              <a:cs typeface="Arial" panose="020B0604020202020204" pitchFamily="34" charset="0"/>
            </a:endParaRPr>
          </a:p>
          <a:p>
            <a:pPr defTabSz="914400">
              <a:spcBef>
                <a:spcPts val="0"/>
              </a:spcBef>
            </a:pPr>
            <a:endParaRPr lang="en-US" b="0" kern="0" dirty="0">
              <a:cs typeface="Arial" panose="020B0604020202020204" pitchFamily="34" charset="0"/>
            </a:endParaRPr>
          </a:p>
          <a:p>
            <a:pPr defTabSz="914400">
              <a:spcBef>
                <a:spcPts val="0"/>
              </a:spcBef>
            </a:pPr>
            <a:endParaRPr lang="en-US" b="0" kern="0" dirty="0">
              <a:cs typeface="Arial" panose="020B0604020202020204" pitchFamily="34" charset="0"/>
            </a:endParaRPr>
          </a:p>
          <a:p>
            <a:pPr defTabSz="914400">
              <a:spcBef>
                <a:spcPts val="0"/>
              </a:spcBef>
            </a:pPr>
            <a:r>
              <a:rPr lang="en-US" b="1" kern="0" dirty="0">
                <a:cs typeface="Arial" panose="020B0604020202020204" pitchFamily="34" charset="0"/>
              </a:rPr>
              <a:t>Key contacts</a:t>
            </a:r>
          </a:p>
          <a:p>
            <a:pPr marL="176212" lvl="1" indent="-171450" defTabSz="914400">
              <a:spcBef>
                <a:spcPts val="0"/>
              </a:spcBef>
              <a:buFont typeface="Arial" panose="020B0604020202020204" pitchFamily="34" charset="0"/>
              <a:buChar char="•"/>
            </a:pPr>
            <a:r>
              <a:rPr lang="en-US" kern="0" dirty="0">
                <a:cs typeface="Arial" panose="020B0604020202020204" pitchFamily="34" charset="0"/>
              </a:rPr>
              <a:t>Stev Glodowski, Cloud Infrastructure Center Product Manager, </a:t>
            </a:r>
            <a:r>
              <a:rPr lang="en-US" kern="0" dirty="0">
                <a:cs typeface="Arial" panose="020B0604020202020204" pitchFamily="34" charset="0"/>
                <a:hlinkClick r:id="rId13"/>
              </a:rPr>
              <a:t>stev.glodowski@de.ibm.com</a:t>
            </a:r>
            <a:endParaRPr lang="en-US" kern="0" dirty="0">
              <a:cs typeface="Arial" panose="020B0604020202020204" pitchFamily="34" charset="0"/>
            </a:endParaRPr>
          </a:p>
          <a:p>
            <a:pPr marL="176212" lvl="1" indent="-171450" defTabSz="914400">
              <a:spcBef>
                <a:spcPts val="0"/>
              </a:spcBef>
              <a:buFont typeface="Arial" panose="020B0604020202020204" pitchFamily="34" charset="0"/>
              <a:buChar char="•"/>
            </a:pPr>
            <a:r>
              <a:rPr lang="en-US" kern="0" dirty="0">
                <a:cs typeface="Arial" panose="020B0604020202020204" pitchFamily="34" charset="0"/>
              </a:rPr>
              <a:t>Wu Jia, </a:t>
            </a:r>
            <a:r>
              <a:rPr lang="en-US" dirty="0">
                <a:cs typeface="Arial" panose="020B0604020202020204" pitchFamily="34" charset="0"/>
              </a:rPr>
              <a:t>Product Management, </a:t>
            </a:r>
            <a:r>
              <a:rPr lang="de-DE" kern="0" dirty="0">
                <a:cs typeface="Arial" panose="020B0604020202020204" pitchFamily="34" charset="0"/>
                <a:hlinkClick r:id="rId14"/>
              </a:rPr>
              <a:t>wujia@cn.ibm.com</a:t>
            </a:r>
            <a:endParaRPr lang="de-DE" kern="0" dirty="0">
              <a:cs typeface="Arial" panose="020B0604020202020204" pitchFamily="34" charset="0"/>
            </a:endParaRPr>
          </a:p>
          <a:p>
            <a:pPr marL="176212" lvl="1" indent="-171450" defTabSz="914400">
              <a:spcBef>
                <a:spcPts val="0"/>
              </a:spcBef>
              <a:buFont typeface="Arial" panose="020B0604020202020204" pitchFamily="34" charset="0"/>
              <a:buChar char="•"/>
            </a:pPr>
            <a:r>
              <a:rPr lang="en-US" kern="0" dirty="0">
                <a:cs typeface="Arial" panose="020B0604020202020204" pitchFamily="34" charset="0"/>
              </a:rPr>
              <a:t>Ji Chen, Cloud Infrastructure Center Architect, </a:t>
            </a:r>
            <a:r>
              <a:rPr lang="de-DE" kern="0" dirty="0">
                <a:cs typeface="Arial" panose="020B0604020202020204" pitchFamily="34" charset="0"/>
                <a:hlinkClick r:id="rId15"/>
              </a:rPr>
              <a:t>jichenjc@cn.ibm.com</a:t>
            </a:r>
            <a:endParaRPr lang="en-US" kern="0" dirty="0">
              <a:solidFill>
                <a:srgbClr val="FF0000"/>
              </a:solidFill>
              <a:cs typeface="Arial" panose="020B0604020202020204" pitchFamily="34" charset="0"/>
            </a:endParaRPr>
          </a:p>
          <a:p>
            <a:pPr marL="176212" marR="0" lvl="1" indent="-171450" algn="l" defTabSz="914400" rtl="0" eaLnBrk="1" fontAlgn="auto" latinLnBrk="0" hangingPunct="1">
              <a:spcBef>
                <a:spcPts val="0"/>
              </a:spcBef>
              <a:buClrTx/>
              <a:buSzTx/>
              <a:buFont typeface="Arial" panose="020B0604020202020204" pitchFamily="34" charset="0"/>
              <a:buChar char="•"/>
              <a:tabLst/>
              <a:defRPr/>
            </a:pPr>
            <a:r>
              <a:rPr lang="de-DE" kern="0" dirty="0">
                <a:cs typeface="Arial" panose="020B0604020202020204" pitchFamily="34" charset="0"/>
              </a:rPr>
              <a:t>Ingo Adling, CTO, </a:t>
            </a:r>
            <a:r>
              <a:rPr lang="de-DE" dirty="0">
                <a:cs typeface="Arial" panose="020B0604020202020204" pitchFamily="34" charset="0"/>
                <a:hlinkClick r:id="rId16"/>
              </a:rPr>
              <a:t>ADLUNG@de.ibm.com</a:t>
            </a:r>
            <a:endParaRPr lang="de-DE" kern="0" dirty="0">
              <a:cs typeface="Arial" panose="020B0604020202020204" pitchFamily="34" charset="0"/>
            </a:endParaRPr>
          </a:p>
          <a:p>
            <a:pPr marL="176212" lvl="1" indent="-171450" defTabSz="914400">
              <a:spcBef>
                <a:spcPts val="0"/>
              </a:spcBef>
              <a:buFont typeface="Arial" panose="020B0604020202020204" pitchFamily="34" charset="0"/>
              <a:buChar char="•"/>
            </a:pPr>
            <a:r>
              <a:rPr lang="de-DE" kern="0" dirty="0">
                <a:cs typeface="Arial" panose="020B0604020202020204" pitchFamily="34" charset="0"/>
              </a:rPr>
              <a:t>‚Jerry‘ (Gerald) Hosch, Sales enablement, </a:t>
            </a:r>
            <a:r>
              <a:rPr lang="de-DE" kern="0" dirty="0">
                <a:cs typeface="Arial" panose="020B0604020202020204" pitchFamily="34" charset="0"/>
                <a:hlinkClick r:id="rId17"/>
              </a:rPr>
              <a:t>hosch@de.ibm.com</a:t>
            </a:r>
            <a:r>
              <a:rPr lang="de-DE" kern="0" dirty="0">
                <a:cs typeface="Arial" panose="020B0604020202020204" pitchFamily="34" charset="0"/>
              </a:rPr>
              <a:t> </a:t>
            </a:r>
          </a:p>
          <a:p>
            <a:endParaRPr lang="x-none" dirty="0">
              <a:cs typeface="Arial" panose="020B0604020202020204" pitchFamily="34" charset="0"/>
            </a:endParaRPr>
          </a:p>
        </p:txBody>
      </p:sp>
      <p:sp>
        <p:nvSpPr>
          <p:cNvPr id="5" name="Slide Number Placeholder 3">
            <a:extLst>
              <a:ext uri="{FF2B5EF4-FFF2-40B4-BE49-F238E27FC236}">
                <a16:creationId xmlns:a16="http://schemas.microsoft.com/office/drawing/2014/main" xmlns="" id="{8D90A547-07DF-4D34-8EE6-C739ACC17450}"/>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25</a:t>
            </a:fld>
            <a:endParaRPr lang="en-US" dirty="0"/>
          </a:p>
        </p:txBody>
      </p:sp>
      <p:sp>
        <p:nvSpPr>
          <p:cNvPr id="6" name="Footer Placeholder 4">
            <a:extLst>
              <a:ext uri="{FF2B5EF4-FFF2-40B4-BE49-F238E27FC236}">
                <a16:creationId xmlns:a16="http://schemas.microsoft.com/office/drawing/2014/main" xmlns="" id="{BAA4E9A5-338C-4A68-B055-7C4B0AC1974F}"/>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22803447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r>
              <a:rPr lang="en-US" sz="1000" spc="-1" dirty="0">
                <a:uFill>
                  <a:solidFill>
                    <a:srgbClr val="FFFFFF"/>
                  </a:solidFill>
                </a:uFill>
                <a:latin typeface="Arial" panose="020B0604020202020204" pitchFamily="34" charset="0"/>
                <a:cs typeface="Arial" panose="020B0604020202020204" pitchFamily="34" charset="0"/>
              </a:rPr>
              <a:t>&lt;Details are self-explanatory on the slide&gt;</a:t>
            </a:r>
          </a:p>
          <a:p>
            <a:endParaRPr lang="en-US" dirty="0"/>
          </a:p>
        </p:txBody>
      </p:sp>
      <p:sp>
        <p:nvSpPr>
          <p:cNvPr id="6" name="Slide Number Placeholder 3">
            <a:extLst>
              <a:ext uri="{FF2B5EF4-FFF2-40B4-BE49-F238E27FC236}">
                <a16:creationId xmlns:a16="http://schemas.microsoft.com/office/drawing/2014/main" xmlns="" id="{46325F68-741A-493E-A3D3-52A9E9EFD3FA}"/>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26</a:t>
            </a:fld>
            <a:endParaRPr lang="en-US" dirty="0"/>
          </a:p>
        </p:txBody>
      </p:sp>
      <p:sp>
        <p:nvSpPr>
          <p:cNvPr id="7" name="Footer Placeholder 4">
            <a:extLst>
              <a:ext uri="{FF2B5EF4-FFF2-40B4-BE49-F238E27FC236}">
                <a16:creationId xmlns:a16="http://schemas.microsoft.com/office/drawing/2014/main" xmlns="" id="{F8736261-3516-4CBB-BD05-0B2AA13EA1F0}"/>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2791035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327400" cy="1871663"/>
          </a:xfrm>
        </p:spPr>
      </p:sp>
      <p:sp>
        <p:nvSpPr>
          <p:cNvPr id="3" name="Notes Placeholder 2"/>
          <p:cNvSpPr>
            <a:spLocks noGrp="1"/>
          </p:cNvSpPr>
          <p:nvPr>
            <p:ph type="body" idx="1"/>
          </p:nvPr>
        </p:nvSpPr>
        <p:spPr/>
        <p:txBody>
          <a:bodyPr/>
          <a:lstStyle/>
          <a:p>
            <a:r>
              <a:rPr lang="en-US" dirty="0">
                <a:effectLst/>
                <a:cs typeface="Arial" panose="020B0604020202020204" pitchFamily="34" charset="0"/>
              </a:rPr>
              <a:t>IBM z16 and LinuxONE Emperor 4 helps accelerate modernization and integrate into a hybrid cloud environment with capabilities that</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effectLst/>
                <a:uLnTx/>
                <a:uFillTx/>
                <a:cs typeface="Arial" panose="020B0604020202020204" pitchFamily="34" charset="0"/>
              </a:rPr>
              <a:t>Enable all developers to develop applications using familiar tools and existing skill sets  </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effectLst/>
                <a:uLnTx/>
                <a:uFillTx/>
                <a:cs typeface="Arial" panose="020B0604020202020204" pitchFamily="34" charset="0"/>
              </a:rPr>
              <a:t>Get to market faster for new and modernized services and  integrate applications and data across the hybrid cloud </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effectLst/>
                <a:uLnTx/>
                <a:uFillTx/>
                <a:cs typeface="Arial" panose="020B0604020202020204" pitchFamily="34" charset="0"/>
              </a:rPr>
              <a:t>Gain efficiencies and tie cost to value by optimizing deployment on best fit resources across the hybrid cloud</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b="0" dirty="0">
                <a:effectLst/>
                <a:latin typeface="+mn-lt"/>
              </a:rPr>
              <a:t>Provide energy efficiency, helping to </a:t>
            </a:r>
            <a:r>
              <a:rPr lang="en-US" dirty="0">
                <a:effectLst/>
                <a:latin typeface="+mn-lt"/>
              </a:rPr>
              <a:t>reduce energy costs and carbon footprint by consolidating servers and modernizing databases.</a:t>
            </a:r>
            <a:endParaRPr kumimoji="0" lang="en-US" b="0" i="0" u="none" strike="noStrike" kern="1200" cap="none" spc="0" normalizeH="0" baseline="0" noProof="0" dirty="0">
              <a:ln>
                <a:noFill/>
              </a:ln>
              <a:effectLst/>
              <a:uLnTx/>
              <a:uFillTx/>
              <a:latin typeface="+mn-lt"/>
              <a:cs typeface="Arial" panose="020B0604020202020204" pitchFamily="34" charset="0"/>
            </a:endParaRPr>
          </a:p>
          <a:p>
            <a:pPr marL="0" marR="0">
              <a:spcBef>
                <a:spcPts val="0"/>
              </a:spcBef>
              <a:spcAft>
                <a:spcPts val="600"/>
              </a:spcAft>
            </a:pP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600"/>
              </a:spcAft>
            </a:pPr>
            <a:r>
              <a:rPr lang="en-GB" sz="1000" dirty="0">
                <a:effectLst/>
                <a:latin typeface="Arial" panose="020B0604020202020204" pitchFamily="34" charset="0"/>
                <a:ea typeface="Calibri" panose="020F0502020204030204" pitchFamily="34" charset="0"/>
                <a:cs typeface="Arial" panose="020B0604020202020204" pitchFamily="34" charset="0"/>
              </a:rPr>
              <a:t>As businesses continue their journey to cloud, the overwhelming trend is a shift to a hybrid model utilizing on-prem and off-prem infrastructure. IBM </a:t>
            </a:r>
            <a:r>
              <a:rPr lang="en-US" dirty="0"/>
              <a:t>zSystems</a:t>
            </a:r>
            <a:r>
              <a:rPr lang="en-GB" sz="1000" dirty="0">
                <a:effectLst/>
                <a:latin typeface="Arial" panose="020B0604020202020204" pitchFamily="34" charset="0"/>
                <a:ea typeface="Calibri" panose="020F0502020204030204" pitchFamily="34" charset="0"/>
                <a:cs typeface="Arial" panose="020B0604020202020204" pitchFamily="34" charset="0"/>
              </a:rPr>
              <a:t> has been investing heavily in open-source and cloud software and solutions and is now positioned to be an integral part of this hybrid infrastructure. A key priority for businesses as they adopt this hybrid model, is connecting, accessing, and integrating existing applications and data with new digital services. </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600"/>
              </a:spcAft>
            </a:pPr>
            <a:r>
              <a:rPr lang="en-GB" sz="1000" dirty="0">
                <a:effectLst/>
                <a:latin typeface="Arial" panose="020B0604020202020204" pitchFamily="34" charset="0"/>
                <a:ea typeface="Calibri" panose="020F0502020204030204" pitchFamily="34" charset="0"/>
                <a:cs typeface="Arial" panose="020B0604020202020204" pitchFamily="34" charset="0"/>
              </a:rPr>
              <a:t>To do this they must review their application real estate and decide what action to take, which will include modernization of many existing workloads, including those on IBM </a:t>
            </a:r>
            <a:r>
              <a:rPr lang="en-US" dirty="0"/>
              <a:t>zSystems</a:t>
            </a:r>
            <a:r>
              <a:rPr lang="en-GB" sz="1000" dirty="0">
                <a:effectLst/>
                <a:latin typeface="Arial" panose="020B0604020202020204" pitchFamily="34" charset="0"/>
                <a:ea typeface="Calibri" panose="020F0502020204030204" pitchFamily="34" charset="0"/>
                <a:cs typeface="Arial" panose="020B0604020202020204" pitchFamily="34" charset="0"/>
              </a:rPr>
              <a:t>. With new software, tools, and methodologies now available on the IBM </a:t>
            </a:r>
            <a:r>
              <a:rPr lang="en-US" dirty="0"/>
              <a:t>zSystems</a:t>
            </a:r>
            <a:r>
              <a:rPr lang="en-GB" sz="1000" dirty="0">
                <a:effectLst/>
                <a:latin typeface="Arial" panose="020B0604020202020204" pitchFamily="34" charset="0"/>
                <a:ea typeface="Calibri" panose="020F0502020204030204" pitchFamily="34" charset="0"/>
                <a:cs typeface="Arial" panose="020B0604020202020204" pitchFamily="34" charset="0"/>
              </a:rPr>
              <a:t> platform, clients can modernize their IBM </a:t>
            </a:r>
            <a:r>
              <a:rPr lang="en-US" dirty="0"/>
              <a:t>zSystems</a:t>
            </a:r>
            <a:r>
              <a:rPr lang="en-GB" sz="1000" dirty="0">
                <a:effectLst/>
                <a:latin typeface="Arial" panose="020B0604020202020204" pitchFamily="34" charset="0"/>
                <a:ea typeface="Calibri" panose="020F0502020204030204" pitchFamily="34" charset="0"/>
                <a:cs typeface="Arial" panose="020B0604020202020204" pitchFamily="34" charset="0"/>
              </a:rPr>
              <a:t> workloads on IBM </a:t>
            </a:r>
            <a:r>
              <a:rPr lang="en-US" dirty="0"/>
              <a:t>zSystems</a:t>
            </a:r>
            <a:r>
              <a:rPr lang="en-GB" sz="1000" dirty="0">
                <a:effectLst/>
                <a:latin typeface="Arial" panose="020B0604020202020204" pitchFamily="34" charset="0"/>
                <a:ea typeface="Calibri" panose="020F0502020204030204" pitchFamily="34" charset="0"/>
                <a:cs typeface="Arial" panose="020B0604020202020204" pitchFamily="34" charset="0"/>
              </a:rPr>
              <a:t>, with an approach that is less costly, less risky, and faster than migration to other platforms. Shifting resources from maintenance of IBM </a:t>
            </a:r>
            <a:r>
              <a:rPr lang="en-US" dirty="0"/>
              <a:t>zSystems</a:t>
            </a:r>
            <a:r>
              <a:rPr lang="en-GB" sz="1000" dirty="0">
                <a:effectLst/>
                <a:latin typeface="Arial" panose="020B0604020202020204" pitchFamily="34" charset="0"/>
                <a:ea typeface="Calibri" panose="020F0502020204030204" pitchFamily="34" charset="0"/>
                <a:cs typeface="Arial" panose="020B0604020202020204" pitchFamily="34" charset="0"/>
              </a:rPr>
              <a:t> workloads to modernization can help accelerate your journey to hybrid cloud while also creating new value for the business. And we are giving your more choice in how you consume IBM </a:t>
            </a:r>
            <a:r>
              <a:rPr lang="en-US" dirty="0"/>
              <a:t>zSystems</a:t>
            </a:r>
            <a:r>
              <a:rPr lang="en-GB" sz="1000" dirty="0">
                <a:effectLst/>
                <a:latin typeface="Arial" panose="020B0604020202020204" pitchFamily="34" charset="0"/>
                <a:ea typeface="Calibri" panose="020F0502020204030204" pitchFamily="34" charset="0"/>
                <a:cs typeface="Arial" panose="020B0604020202020204" pitchFamily="34" charset="0"/>
              </a:rPr>
              <a:t> resources with a broader choice of deployment options</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600"/>
              </a:spcAft>
            </a:pPr>
            <a:r>
              <a:rPr lang="en-GB" sz="1000" dirty="0">
                <a:effectLst/>
                <a:latin typeface="Arial" panose="020B0604020202020204" pitchFamily="34" charset="0"/>
                <a:ea typeface="Calibri" panose="020F0502020204030204" pitchFamily="34" charset="0"/>
                <a:cs typeface="Arial" panose="020B0604020202020204" pitchFamily="34" charset="0"/>
              </a:rPr>
              <a:t>Another part of this shift to being an integral part of our client’s cloud strategy has been simplifying and streamlining operations on </a:t>
            </a:r>
            <a:r>
              <a:rPr lang="en-US" dirty="0"/>
              <a:t>zSystems</a:t>
            </a:r>
            <a:r>
              <a:rPr lang="en-GB" sz="1000" dirty="0">
                <a:effectLst/>
                <a:latin typeface="Arial" panose="020B0604020202020204" pitchFamily="34" charset="0"/>
                <a:ea typeface="Calibri" panose="020F0502020204030204" pitchFamily="34" charset="0"/>
                <a:cs typeface="Arial" panose="020B0604020202020204" pitchFamily="34" charset="0"/>
              </a:rPr>
              <a:t>. One key aspect of this is leveraging AI in operational processes. This has many potential benefits such as increased resiliency through pro-actively identifying future failures, but also helps reduce operational costs by boosting productivity and allowing resources to be shifted to more value creation activities.   </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endParaRPr lang="en-US" dirty="0"/>
          </a:p>
        </p:txBody>
      </p:sp>
      <p:sp>
        <p:nvSpPr>
          <p:cNvPr id="5" name="Slide Number Placeholder 3">
            <a:extLst>
              <a:ext uri="{FF2B5EF4-FFF2-40B4-BE49-F238E27FC236}">
                <a16:creationId xmlns:a16="http://schemas.microsoft.com/office/drawing/2014/main" xmlns="" id="{4852AB97-B018-4D6E-AE42-F651C2486A48}"/>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3</a:t>
            </a:fld>
            <a:endParaRPr lang="en-US" dirty="0"/>
          </a:p>
        </p:txBody>
      </p:sp>
      <p:sp>
        <p:nvSpPr>
          <p:cNvPr id="6" name="Footer Placeholder 4">
            <a:extLst>
              <a:ext uri="{FF2B5EF4-FFF2-40B4-BE49-F238E27FC236}">
                <a16:creationId xmlns:a16="http://schemas.microsoft.com/office/drawing/2014/main" xmlns="" id="{541A6595-87E1-4CA9-9575-0431AC39CFFA}"/>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846278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r>
              <a:rPr lang="en-US" sz="1000" b="0" i="0" kern="1200" dirty="0">
                <a:solidFill>
                  <a:schemeClr val="bg1"/>
                </a:solidFill>
                <a:effectLst/>
                <a:latin typeface="Arial" panose="020B0604020202020204" pitchFamily="34" charset="0"/>
                <a:ea typeface="+mn-ea"/>
                <a:cs typeface="Arial" panose="020B0604020202020204" pitchFamily="34" charset="0"/>
              </a:rPr>
              <a:t>IBM’s solution is based on hybrid cloud and an AI platform approach.</a:t>
            </a:r>
          </a:p>
          <a:p>
            <a:r>
              <a:rPr lang="en-US" sz="1000" b="0" i="0" kern="1200" dirty="0">
                <a:solidFill>
                  <a:schemeClr val="bg1"/>
                </a:solidFill>
                <a:effectLst/>
                <a:latin typeface="Arial" panose="020B0604020202020204" pitchFamily="34" charset="0"/>
                <a:ea typeface="+mn-ea"/>
                <a:cs typeface="Arial" panose="020B0604020202020204" pitchFamily="34" charset="0"/>
              </a:rPr>
              <a:t>Hybrid cloud is a better architecture for business innovation, because it takes a platform approach to provide a single integrated fabric across all those silos. You can have a common cloud experience that enables common, agile practices and supports interoperability and integration of workloads. So that single client experience that depends on core processing on </a:t>
            </a:r>
            <a:r>
              <a:rPr lang="en-US" dirty="0"/>
              <a:t>zSystems</a:t>
            </a:r>
            <a:r>
              <a:rPr lang="en-US" sz="1000" b="0" i="0" kern="1200" dirty="0">
                <a:solidFill>
                  <a:schemeClr val="bg1"/>
                </a:solidFill>
                <a:effectLst/>
                <a:latin typeface="Arial" panose="020B0604020202020204" pitchFamily="34" charset="0"/>
                <a:ea typeface="+mn-ea"/>
                <a:cs typeface="Arial" panose="020B0604020202020204" pitchFamily="34" charset="0"/>
              </a:rPr>
              <a:t>, and a web tier in the cloud can be developed and automated using common tools, regardless of where the capabilities reside.  </a:t>
            </a:r>
          </a:p>
          <a:p>
            <a:r>
              <a:rPr lang="en-US" dirty="0">
                <a:latin typeface="Arial"/>
                <a:cs typeface="Arial"/>
              </a:rPr>
              <a:t>Looking on this slide from the IBM </a:t>
            </a:r>
            <a:r>
              <a:rPr lang="en-US" dirty="0"/>
              <a:t>zSystems</a:t>
            </a:r>
            <a:r>
              <a:rPr lang="en-US" dirty="0">
                <a:latin typeface="Arial"/>
                <a:cs typeface="Arial"/>
              </a:rPr>
              <a:t> perspective, we should mention that we have more capabilities available.</a:t>
            </a:r>
          </a:p>
          <a:p>
            <a:r>
              <a:rPr lang="en-US" dirty="0">
                <a:latin typeface="Arial"/>
                <a:cs typeface="Arial"/>
              </a:rPr>
              <a:t>z/OS, Linux on IBM Z, IBM </a:t>
            </a:r>
            <a:r>
              <a:rPr lang="en-US" dirty="0"/>
              <a:t>zSystems</a:t>
            </a:r>
            <a:r>
              <a:rPr lang="en-US" dirty="0">
                <a:latin typeface="Arial"/>
                <a:cs typeface="Arial"/>
              </a:rPr>
              <a:t> and LinuxONE are all an integral part of the stack.</a:t>
            </a:r>
          </a:p>
          <a:p>
            <a:r>
              <a:rPr lang="en-US" dirty="0">
                <a:latin typeface="Arial"/>
                <a:cs typeface="Arial"/>
              </a:rPr>
              <a:t>From the infrastructure at the bottom, all the way through each of the layers</a:t>
            </a:r>
          </a:p>
          <a:p>
            <a:r>
              <a:rPr lang="en-US" dirty="0">
                <a:latin typeface="Arial"/>
                <a:cs typeface="Arial"/>
              </a:rPr>
              <a:t>To name a few:</a:t>
            </a:r>
          </a:p>
          <a:p>
            <a:pPr marL="285750" indent="-285750">
              <a:buFont typeface="Arial"/>
              <a:buChar char="•"/>
            </a:pPr>
            <a:r>
              <a:rPr lang="en-US" dirty="0">
                <a:latin typeface="Arial"/>
                <a:cs typeface="Arial"/>
              </a:rPr>
              <a:t>We have IBM Cloud Infrastructure Center available, our infrastructure-as-a-service solution to manage the virtual infrastructure used by the OpenShift platform.</a:t>
            </a:r>
          </a:p>
          <a:p>
            <a:pPr marL="285750" indent="-285750">
              <a:buFont typeface="Arial"/>
              <a:buChar char="•"/>
            </a:pPr>
            <a:r>
              <a:rPr lang="en-US" dirty="0">
                <a:latin typeface="Arial"/>
                <a:cs typeface="Arial"/>
              </a:rPr>
              <a:t>The rich z/OS software, which is providing the integration, devOps, AIOps capabilities, think about the recently announced ‘IBM Z and Cloud Modernization Stack’.</a:t>
            </a:r>
          </a:p>
          <a:p>
            <a:r>
              <a:rPr lang="en-US" dirty="0">
                <a:latin typeface="Arial"/>
                <a:cs typeface="Arial"/>
              </a:rPr>
              <a:t>All these products ties into the hybrid cloud stack, are integral pieces of it, and support the integration with OpenShift as the base for IBM’s hybrid strategy.   </a:t>
            </a:r>
            <a:endParaRPr lang="en-US" dirty="0"/>
          </a:p>
        </p:txBody>
      </p:sp>
      <p:sp>
        <p:nvSpPr>
          <p:cNvPr id="5" name="Slide Number Placeholder 3">
            <a:extLst>
              <a:ext uri="{FF2B5EF4-FFF2-40B4-BE49-F238E27FC236}">
                <a16:creationId xmlns:a16="http://schemas.microsoft.com/office/drawing/2014/main" xmlns="" id="{135740B5-40F7-4C45-823B-67E92ABF72C9}"/>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4</a:t>
            </a:fld>
            <a:endParaRPr lang="en-US" dirty="0"/>
          </a:p>
        </p:txBody>
      </p:sp>
      <p:sp>
        <p:nvSpPr>
          <p:cNvPr id="6" name="Footer Placeholder 4">
            <a:extLst>
              <a:ext uri="{FF2B5EF4-FFF2-40B4-BE49-F238E27FC236}">
                <a16:creationId xmlns:a16="http://schemas.microsoft.com/office/drawing/2014/main" xmlns="" id="{9EC1E6E4-0138-458A-9A4C-13F8BB641DA0}"/>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1774301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r>
              <a:rPr lang="en-US" sz="1000" dirty="0">
                <a:solidFill>
                  <a:schemeClr val="bg1"/>
                </a:solidFill>
                <a:latin typeface="Arial" panose="020B0604020202020204" pitchFamily="34" charset="0"/>
                <a:ea typeface="IBM Plex Sans" charset="0"/>
                <a:cs typeface="Arial" panose="020B0604020202020204" pitchFamily="34" charset="0"/>
              </a:rPr>
              <a:t>Cloud Infrastructure Center is </a:t>
            </a:r>
            <a:r>
              <a:rPr lang="en-US" sz="1000" dirty="0">
                <a:effectLst/>
                <a:latin typeface="Arial" panose="020B0604020202020204" pitchFamily="34" charset="0"/>
                <a:ea typeface="Calibri" panose="020F0502020204030204" pitchFamily="34" charset="0"/>
                <a:cs typeface="Arial" panose="020B0604020202020204" pitchFamily="34" charset="0"/>
              </a:rPr>
              <a:t>a ready-to-use Infrastructure-as-a-Service management solution, including on-premises cloud deployments of IBM z/VM and Red Hat KVM-based Linux virtual machines on IBM </a:t>
            </a:r>
            <a:r>
              <a:rPr lang="en-US" dirty="0"/>
              <a:t>zSystems</a:t>
            </a:r>
            <a:r>
              <a:rPr lang="en-US" sz="1000" dirty="0">
                <a:effectLst/>
                <a:latin typeface="Arial" panose="020B0604020202020204" pitchFamily="34" charset="0"/>
                <a:ea typeface="Calibri" panose="020F0502020204030204" pitchFamily="34" charset="0"/>
                <a:cs typeface="Arial" panose="020B0604020202020204" pitchFamily="34" charset="0"/>
              </a:rPr>
              <a:t> and IBM LinuxONE. </a:t>
            </a:r>
          </a:p>
          <a:p>
            <a:r>
              <a:rPr lang="en-US" sz="1000" dirty="0">
                <a:effectLst/>
                <a:latin typeface="Arial" panose="020B0604020202020204" pitchFamily="34" charset="0"/>
                <a:ea typeface="Calibri" panose="020F0502020204030204" pitchFamily="34" charset="0"/>
                <a:cs typeface="Arial" panose="020B0604020202020204" pitchFamily="34" charset="0"/>
              </a:rPr>
              <a:t>It simplifies the infrastructure management, and integration with cloud management tools which is based on industry-standard OpenStack APIs.</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Clients are using IBM </a:t>
            </a:r>
            <a:r>
              <a:rPr lang="en-US" sz="1000" dirty="0">
                <a:solidFill>
                  <a:schemeClr val="bg1"/>
                </a:solidFill>
                <a:latin typeface="Arial" panose="020B0604020202020204" pitchFamily="34" charset="0"/>
                <a:ea typeface="IBM Plex Sans" charset="0"/>
                <a:cs typeface="Arial" panose="020B0604020202020204" pitchFamily="34" charset="0"/>
              </a:rPr>
              <a:t>Cloud Infrastructure Center in two areas:</a:t>
            </a:r>
          </a:p>
          <a:p>
            <a:pPr marL="171450" indent="-171450">
              <a:buFont typeface="Arial" panose="020B0604020202020204" pitchFamily="34" charset="0"/>
              <a:buChar char="•"/>
            </a:pPr>
            <a:r>
              <a:rPr lang="en-US" sz="1000" dirty="0">
                <a:solidFill>
                  <a:schemeClr val="bg1"/>
                </a:solidFill>
                <a:latin typeface="Arial" panose="020B0604020202020204" pitchFamily="34" charset="0"/>
                <a:ea typeface="IBM Plex Sans" charset="0"/>
                <a:cs typeface="Arial" panose="020B0604020202020204" pitchFamily="34" charset="0"/>
              </a:rPr>
              <a:t>First, Cloud Infrastructure Center is used to deploy Red Hat OpenShift Container Platform clusters on IBM </a:t>
            </a:r>
            <a:r>
              <a:rPr lang="en-US" dirty="0"/>
              <a:t>zSystems</a:t>
            </a:r>
            <a:r>
              <a:rPr lang="en-US" sz="1000" dirty="0">
                <a:solidFill>
                  <a:schemeClr val="bg1"/>
                </a:solidFill>
                <a:latin typeface="Arial" panose="020B0604020202020204" pitchFamily="34" charset="0"/>
                <a:ea typeface="IBM Plex Sans" charset="0"/>
                <a:cs typeface="Arial" panose="020B0604020202020204" pitchFamily="34" charset="0"/>
              </a:rPr>
              <a:t>/LinuxONE. </a:t>
            </a:r>
          </a:p>
          <a:p>
            <a:pPr marL="171450" indent="-171450">
              <a:buFont typeface="Arial" panose="020B0604020202020204" pitchFamily="34" charset="0"/>
              <a:buChar char="•"/>
            </a:pPr>
            <a:r>
              <a:rPr lang="en-US" sz="1000" dirty="0">
                <a:solidFill>
                  <a:schemeClr val="bg1"/>
                </a:solidFill>
                <a:latin typeface="Arial" panose="020B0604020202020204" pitchFamily="34" charset="0"/>
                <a:cs typeface="Arial" panose="020B0604020202020204" pitchFamily="34" charset="0"/>
              </a:rPr>
              <a:t>Second, clients use </a:t>
            </a:r>
            <a:r>
              <a:rPr lang="en-US" sz="1000" dirty="0">
                <a:solidFill>
                  <a:schemeClr val="bg1"/>
                </a:solidFill>
                <a:latin typeface="Arial" panose="020B0604020202020204" pitchFamily="34" charset="0"/>
                <a:ea typeface="IBM Plex Sans" charset="0"/>
                <a:cs typeface="Arial" panose="020B0604020202020204" pitchFamily="34" charset="0"/>
              </a:rPr>
              <a:t>Cloud Infrastructure Center to deploy noncontainerized </a:t>
            </a:r>
            <a:r>
              <a:rPr lang="en-US" sz="1000" dirty="0">
                <a:solidFill>
                  <a:schemeClr val="bg1"/>
                </a:solidFill>
                <a:latin typeface="Arial" panose="020B0604020202020204" pitchFamily="34" charset="0"/>
                <a:cs typeface="Arial" panose="020B0604020202020204" pitchFamily="34" charset="0"/>
              </a:rPr>
              <a:t>Linux images plus applications on IBMZ/LinuxONE.</a:t>
            </a:r>
            <a:endParaRPr lang="en-US" dirty="0">
              <a:latin typeface="Arial" panose="020B0604020202020204" pitchFamily="34" charset="0"/>
              <a:cs typeface="Arial" panose="020B0604020202020204" pitchFamily="34" charset="0"/>
            </a:endParaRPr>
          </a:p>
        </p:txBody>
      </p:sp>
      <p:sp>
        <p:nvSpPr>
          <p:cNvPr id="5" name="Slide Number Placeholder 3">
            <a:extLst>
              <a:ext uri="{FF2B5EF4-FFF2-40B4-BE49-F238E27FC236}">
                <a16:creationId xmlns:a16="http://schemas.microsoft.com/office/drawing/2014/main" xmlns="" id="{7EB407E6-0D8E-4B50-8037-68D4B8014855}"/>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5</a:t>
            </a:fld>
            <a:endParaRPr lang="en-US" dirty="0"/>
          </a:p>
        </p:txBody>
      </p:sp>
      <p:sp>
        <p:nvSpPr>
          <p:cNvPr id="6" name="Footer Placeholder 4">
            <a:extLst>
              <a:ext uri="{FF2B5EF4-FFF2-40B4-BE49-F238E27FC236}">
                <a16:creationId xmlns:a16="http://schemas.microsoft.com/office/drawing/2014/main" xmlns="" id="{80BE3FD3-253C-4551-97F7-A630FC64C545}"/>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2099269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0863" y="230188"/>
            <a:ext cx="3327400" cy="1871662"/>
          </a:xfrm>
        </p:spPr>
      </p:sp>
      <p:sp>
        <p:nvSpPr>
          <p:cNvPr id="3" name="Notes Placeholder 2"/>
          <p:cNvSpPr>
            <a:spLocks noGrp="1"/>
          </p:cNvSpPr>
          <p:nvPr>
            <p:ph type="body" idx="1"/>
          </p:nvPr>
        </p:nvSpPr>
        <p:spPr>
          <a:xfrm>
            <a:off x="204978" y="2273300"/>
            <a:ext cx="6448044" cy="6121400"/>
          </a:xfrm>
          <a:prstGeom prst="rect">
            <a:avLst/>
          </a:prstGeom>
        </p:spPr>
        <p:txBody>
          <a:bodyPr/>
          <a:lstStyle/>
          <a:p>
            <a:pPr defTabSz="914400"/>
            <a:r>
              <a:rPr lang="en-US" sz="1000" kern="0" dirty="0">
                <a:cs typeface="Arial" panose="020B0604020202020204" pitchFamily="34" charset="0"/>
              </a:rPr>
              <a:t>Looking at the use capabilities of IBM Cloud Infrastructure Center, we have three key capabilities to mention: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0" dirty="0">
                <a:cs typeface="Arial" panose="020B0604020202020204" pitchFamily="34" charset="0"/>
              </a:rPr>
              <a:t>Manage the lifecycle of IBM z/VM</a:t>
            </a:r>
            <a:r>
              <a:rPr lang="en-US" sz="1000" kern="0" baseline="30000" dirty="0">
                <a:cs typeface="Arial" panose="020B0604020202020204" pitchFamily="34" charset="0"/>
              </a:rPr>
              <a:t> </a:t>
            </a:r>
            <a:r>
              <a:rPr lang="en-US" sz="1000" kern="0" dirty="0">
                <a:cs typeface="Arial" panose="020B0604020202020204" pitchFamily="34" charset="0"/>
              </a:rPr>
              <a:t>and Red Hat KVM-based virtual machines, including on-premises image deployment of Linux distributions plus applications, incl. Red Hat OpenShift Container Platform, on IBM </a:t>
            </a:r>
            <a:r>
              <a:rPr lang="en-US" dirty="0"/>
              <a:t>zSystems</a:t>
            </a:r>
            <a:r>
              <a:rPr lang="en-US" sz="1000" kern="0" dirty="0">
                <a:cs typeface="Arial" panose="020B0604020202020204" pitchFamily="34" charset="0"/>
              </a:rPr>
              <a:t>/IBM LinuxONE</a:t>
            </a:r>
          </a:p>
          <a:p>
            <a:pPr marL="285750" indent="-285750" defTabSz="914400">
              <a:buFont typeface="Arial" panose="020B0604020202020204" pitchFamily="34" charset="0"/>
              <a:buChar char="•"/>
            </a:pPr>
            <a:r>
              <a:rPr lang="en-US" sz="1000" kern="0" dirty="0">
                <a:cs typeface="Arial" panose="020B0604020202020204" pitchFamily="34" charset="0"/>
              </a:rPr>
              <a:t>Automate services for users via the Self-service Portal</a:t>
            </a:r>
          </a:p>
          <a:p>
            <a:pPr marL="285750" indent="-285750" defTabSz="914400">
              <a:buFont typeface="Arial" panose="020B0604020202020204" pitchFamily="34" charset="0"/>
              <a:buChar char="•"/>
            </a:pPr>
            <a:r>
              <a:rPr lang="en-US" sz="1000" kern="0" dirty="0">
                <a:cs typeface="Arial" panose="020B0604020202020204" pitchFamily="34" charset="0"/>
              </a:rPr>
              <a:t>Integrate with enterprise cloud management tools via OpenStack-compatible APIs to provision/orchestrate cloud workloads </a:t>
            </a:r>
            <a:r>
              <a:rPr lang="en-US" kern="0" dirty="0">
                <a:cs typeface="Arial" panose="020B0604020202020204" pitchFamily="34" charset="0"/>
              </a:rPr>
              <a:t>(e.g., IBM Cloud Paks, Red Hat tools like Ansible, Terraform, or VMware vRealize)</a:t>
            </a:r>
          </a:p>
          <a:p>
            <a:pPr marL="0" lvl="0" indent="0">
              <a:buFont typeface="Arial" panose="020B0604020202020204" pitchFamily="34" charset="0"/>
              <a:buNone/>
            </a:pPr>
            <a:r>
              <a:rPr lang="en-US" sz="1000" b="0" i="0" kern="1200" dirty="0">
                <a:solidFill>
                  <a:schemeClr val="bg1"/>
                </a:solidFill>
                <a:effectLst/>
                <a:latin typeface="Arial" panose="020B0604020202020204" pitchFamily="34" charset="0"/>
                <a:ea typeface="+mn-ea"/>
                <a:cs typeface="Arial" panose="020B0604020202020204" pitchFamily="34" charset="0"/>
              </a:rPr>
              <a:t>With that, </a:t>
            </a:r>
            <a:r>
              <a:rPr lang="en-US" kern="0" dirty="0">
                <a:solidFill>
                  <a:schemeClr val="bg1"/>
                </a:solidFill>
              </a:rPr>
              <a:t>Cloud Infrastructure Center provides a foundation for a scalable infrastructure cloud management solution across the enterprise.</a:t>
            </a:r>
            <a:endParaRPr lang="en-US" sz="1000" dirty="0">
              <a:solidFill>
                <a:schemeClr val="bg1"/>
              </a:solidFill>
              <a:latin typeface="Arial" panose="020B0604020202020204" pitchFamily="34" charset="0"/>
              <a:ea typeface="IBM Plex Sans" charset="0"/>
              <a:cs typeface="Arial" panose="020B0604020202020204" pitchFamily="34" charset="0"/>
            </a:endParaRPr>
          </a:p>
        </p:txBody>
      </p:sp>
      <p:sp>
        <p:nvSpPr>
          <p:cNvPr id="6" name="Slide Number Placeholder 3">
            <a:extLst>
              <a:ext uri="{FF2B5EF4-FFF2-40B4-BE49-F238E27FC236}">
                <a16:creationId xmlns:a16="http://schemas.microsoft.com/office/drawing/2014/main" xmlns="" id="{0A89BC43-70FC-4FAD-A8E3-AF953FA97694}"/>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6</a:t>
            </a:fld>
            <a:endParaRPr lang="en-US" dirty="0"/>
          </a:p>
        </p:txBody>
      </p:sp>
      <p:sp>
        <p:nvSpPr>
          <p:cNvPr id="7" name="Footer Placeholder 4">
            <a:extLst>
              <a:ext uri="{FF2B5EF4-FFF2-40B4-BE49-F238E27FC236}">
                <a16:creationId xmlns:a16="http://schemas.microsoft.com/office/drawing/2014/main" xmlns="" id="{A6845550-0817-4BFB-A877-C9885944070C}"/>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1806323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327400" cy="1871663"/>
          </a:xfrm>
        </p:spPr>
      </p:sp>
      <p:sp>
        <p:nvSpPr>
          <p:cNvPr id="3" name="Notes Placeholder 2"/>
          <p:cNvSpPr>
            <a:spLocks noGrp="1"/>
          </p:cNvSpPr>
          <p:nvPr>
            <p:ph type="body" idx="1"/>
          </p:nvPr>
        </p:nvSpPr>
        <p:spPr/>
        <p:txBody>
          <a:bodyPr/>
          <a:lstStyle/>
          <a:p>
            <a:r>
              <a:rPr lang="en-US" sz="1000" dirty="0"/>
              <a:t>First, we focus on the </a:t>
            </a:r>
            <a:r>
              <a:rPr lang="en-US" sz="1000" b="1" dirty="0"/>
              <a:t>lifecycle management </a:t>
            </a:r>
            <a:r>
              <a:rPr lang="en-US" sz="1000" dirty="0"/>
              <a:t>of the virtual </a:t>
            </a:r>
            <a:r>
              <a:rPr lang="en-US" sz="1000" b="1" dirty="0"/>
              <a:t>infrastructure</a:t>
            </a:r>
            <a:r>
              <a:rPr lang="en-US" sz="1000" dirty="0"/>
              <a:t>.</a:t>
            </a:r>
          </a:p>
          <a:p>
            <a:r>
              <a:rPr lang="en-US" sz="1000" dirty="0"/>
              <a:t>We see in the picture an IBM </a:t>
            </a:r>
            <a:r>
              <a:rPr lang="en-US" dirty="0"/>
              <a:t>zSystems</a:t>
            </a:r>
            <a:r>
              <a:rPr lang="en-US" sz="1000" dirty="0"/>
              <a:t> environment, with LPARs running Linux plus solutions (data bases and applications) and Red Hat OpenShift Container Platform, both based on z/VM or Red Hat KVM.</a:t>
            </a:r>
          </a:p>
          <a:p>
            <a:pPr marL="171450" indent="-171450">
              <a:buFont typeface="Arial" panose="020B0604020202020204" pitchFamily="34" charset="0"/>
              <a:buChar char="•"/>
            </a:pPr>
            <a:r>
              <a:rPr lang="de-DE" sz="1000" b="0" i="0" kern="1200" dirty="0">
                <a:solidFill>
                  <a:schemeClr val="bg1"/>
                </a:solidFill>
                <a:latin typeface="Arial" panose="020B0604020202020204" pitchFamily="34" charset="0"/>
                <a:ea typeface="+mn-ea"/>
                <a:cs typeface="Arial" panose="020B0604020202020204" pitchFamily="34" charset="0"/>
              </a:rPr>
              <a:t>Cloud Infrastructure Center</a:t>
            </a:r>
            <a:r>
              <a:rPr lang="x-none" sz="1000" b="0" i="0" kern="1200" dirty="0">
                <a:solidFill>
                  <a:schemeClr val="bg1"/>
                </a:solidFill>
                <a:latin typeface="Arial" panose="020B0604020202020204" pitchFamily="34" charset="0"/>
                <a:ea typeface="+mn-ea"/>
                <a:cs typeface="Arial" panose="020B0604020202020204" pitchFamily="34" charset="0"/>
              </a:rPr>
              <a:t> </a:t>
            </a:r>
            <a:r>
              <a:rPr lang="en-US" sz="1000" b="0" i="0" kern="1200" dirty="0">
                <a:solidFill>
                  <a:schemeClr val="bg1"/>
                </a:solidFill>
                <a:latin typeface="Arial" panose="020B0604020202020204" pitchFamily="34" charset="0"/>
                <a:ea typeface="+mn-ea"/>
                <a:cs typeface="Arial" panose="020B0604020202020204" pitchFamily="34" charset="0"/>
              </a:rPr>
              <a:t>can help to manage the lifecycle management of the virtual machines - </a:t>
            </a:r>
            <a:r>
              <a:rPr lang="x-none" sz="1000" b="0" dirty="0"/>
              <a:t>instantiate, define, capture,</a:t>
            </a:r>
            <a:r>
              <a:rPr lang="en-US" sz="1000" b="0" dirty="0"/>
              <a:t> delete, etc</a:t>
            </a:r>
            <a:r>
              <a:rPr lang="en-US" sz="1000" b="0" i="0" kern="1200" dirty="0">
                <a:solidFill>
                  <a:schemeClr val="bg1"/>
                </a:solidFill>
                <a:latin typeface="Arial" panose="020B0604020202020204" pitchFamily="34" charset="0"/>
                <a:ea typeface="+mn-ea"/>
                <a:cs typeface="Arial" panose="020B0604020202020204" pitchFamily="34" charset="0"/>
              </a:rPr>
              <a:t>.</a:t>
            </a:r>
          </a:p>
          <a:p>
            <a:pPr marL="171450" indent="-171450">
              <a:buFont typeface="Arial" panose="020B0604020202020204" pitchFamily="34" charset="0"/>
              <a:buChar char="•"/>
            </a:pPr>
            <a:r>
              <a:rPr lang="de-DE" sz="1000" b="0" i="0" kern="1200" dirty="0">
                <a:solidFill>
                  <a:schemeClr val="bg1"/>
                </a:solidFill>
                <a:latin typeface="Arial" panose="020B0604020202020204" pitchFamily="34" charset="0"/>
                <a:ea typeface="+mn-ea"/>
                <a:cs typeface="Arial" panose="020B0604020202020204" pitchFamily="34" charset="0"/>
              </a:rPr>
              <a:t>Cloud Infrastructure Center</a:t>
            </a:r>
            <a:r>
              <a:rPr lang="x-none" sz="1000" b="0" i="0" kern="1200" dirty="0">
                <a:solidFill>
                  <a:schemeClr val="bg1"/>
                </a:solidFill>
                <a:latin typeface="Arial" panose="020B0604020202020204" pitchFamily="34" charset="0"/>
                <a:ea typeface="+mn-ea"/>
                <a:cs typeface="Arial" panose="020B0604020202020204" pitchFamily="34" charset="0"/>
              </a:rPr>
              <a:t> </a:t>
            </a:r>
            <a:r>
              <a:rPr lang="en-US" sz="1000" b="0" i="0" kern="1200" dirty="0">
                <a:solidFill>
                  <a:schemeClr val="bg1"/>
                </a:solidFill>
                <a:latin typeface="Arial" panose="020B0604020202020204" pitchFamily="34" charset="0"/>
                <a:ea typeface="+mn-ea"/>
                <a:cs typeface="Arial" panose="020B0604020202020204" pitchFamily="34" charset="0"/>
              </a:rPr>
              <a:t>can deploy Red Hat, SUSE, and Ubuntu Linux operating system images</a:t>
            </a:r>
          </a:p>
          <a:p>
            <a:pPr marL="171450" indent="-171450">
              <a:buFont typeface="Arial" panose="020B0604020202020204" pitchFamily="34" charset="0"/>
              <a:buChar char="•"/>
            </a:pPr>
            <a:r>
              <a:rPr lang="de-DE" sz="1000" b="0" i="0" kern="1200" dirty="0">
                <a:solidFill>
                  <a:schemeClr val="bg1"/>
                </a:solidFill>
                <a:latin typeface="Arial" panose="020B0604020202020204" pitchFamily="34" charset="0"/>
                <a:ea typeface="+mn-ea"/>
                <a:cs typeface="Arial" panose="020B0604020202020204" pitchFamily="34" charset="0"/>
              </a:rPr>
              <a:t>Cloud Infrastructure Center</a:t>
            </a:r>
            <a:r>
              <a:rPr lang="x-none" sz="1000" b="0" i="0" kern="1200" dirty="0">
                <a:solidFill>
                  <a:schemeClr val="bg1"/>
                </a:solidFill>
                <a:latin typeface="Arial" panose="020B0604020202020204" pitchFamily="34" charset="0"/>
                <a:ea typeface="+mn-ea"/>
                <a:cs typeface="Arial" panose="020B0604020202020204" pitchFamily="34" charset="0"/>
              </a:rPr>
              <a:t> </a:t>
            </a:r>
            <a:r>
              <a:rPr lang="en-US" sz="1000" b="0" i="0" kern="1200" dirty="0">
                <a:solidFill>
                  <a:schemeClr val="bg1"/>
                </a:solidFill>
                <a:latin typeface="Arial" panose="020B0604020202020204" pitchFamily="34" charset="0"/>
                <a:ea typeface="+mn-ea"/>
                <a:cs typeface="Arial" panose="020B0604020202020204" pitchFamily="34" charset="0"/>
              </a:rPr>
              <a:t>can also deploy Red Hat OpenShift cluster which bundled with Red Hat Enterprise Linux CoreOS.</a:t>
            </a:r>
          </a:p>
        </p:txBody>
      </p:sp>
      <p:sp>
        <p:nvSpPr>
          <p:cNvPr id="5" name="Slide Number Placeholder 3">
            <a:extLst>
              <a:ext uri="{FF2B5EF4-FFF2-40B4-BE49-F238E27FC236}">
                <a16:creationId xmlns:a16="http://schemas.microsoft.com/office/drawing/2014/main" xmlns="" id="{CBEB110C-5A06-49F0-A4A1-59371604C654}"/>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7</a:t>
            </a:fld>
            <a:endParaRPr lang="en-US" dirty="0"/>
          </a:p>
        </p:txBody>
      </p:sp>
      <p:sp>
        <p:nvSpPr>
          <p:cNvPr id="6" name="Footer Placeholder 4">
            <a:extLst>
              <a:ext uri="{FF2B5EF4-FFF2-40B4-BE49-F238E27FC236}">
                <a16:creationId xmlns:a16="http://schemas.microsoft.com/office/drawing/2014/main" xmlns="" id="{2645CB43-D824-4600-A921-9F306BAD1DE9}"/>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1213979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Cloud Infrastructure Center </a:t>
            </a:r>
            <a:r>
              <a:rPr lang="en-US" sz="1000" b="1" dirty="0">
                <a:latin typeface="Arial" panose="020B0604020202020204" pitchFamily="34" charset="0"/>
                <a:cs typeface="Arial" panose="020B0604020202020204" pitchFamily="34" charset="0"/>
              </a:rPr>
              <a:t>manages the virtual machines throughout the full lifecycle</a:t>
            </a:r>
            <a:r>
              <a:rPr lang="en-US" sz="1000" dirty="0">
                <a:latin typeface="Arial" panose="020B0604020202020204" pitchFamily="34" charset="0"/>
                <a:cs typeface="Arial" panose="020B0604020202020204" pitchFamily="34" charset="0"/>
              </a:rPr>
              <a:t>. </a:t>
            </a:r>
          </a:p>
          <a:p>
            <a:pPr marL="0" marR="0" lvl="0" indent="0" algn="l" defTabSz="685800" rtl="0" eaLnBrk="1" fontAlgn="auto" latinLnBrk="0" hangingPunct="1">
              <a:lnSpc>
                <a:spcPct val="100000"/>
              </a:lnSpc>
              <a:spcBef>
                <a:spcPts val="0"/>
              </a:spcBef>
              <a:spcAft>
                <a:spcPts val="600"/>
              </a:spcAft>
              <a:buClrTx/>
              <a:buSzTx/>
              <a:buFontTx/>
              <a:buNone/>
              <a:tabLst/>
              <a:defRPr/>
            </a:pPr>
            <a:r>
              <a:rPr lang="en-US" sz="1000" dirty="0">
                <a:latin typeface="Arial" panose="020B0604020202020204" pitchFamily="34" charset="0"/>
                <a:cs typeface="Arial" panose="020B0604020202020204" pitchFamily="34" charset="0"/>
              </a:rPr>
              <a:t>From left to right:</a:t>
            </a:r>
          </a:p>
          <a:p>
            <a:pPr marL="171450" marR="0" lvl="0" indent="-171450" algn="l" defTabSz="685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dirty="0">
                <a:latin typeface="Arial" panose="020B0604020202020204" pitchFamily="34" charset="0"/>
                <a:cs typeface="Arial" panose="020B0604020202020204" pitchFamily="34" charset="0"/>
              </a:rPr>
              <a:t>The user selects a deploy-able image, specifies the deployment parameters like target compute node, compute template, network, and the virtual machine with the image is deployed.</a:t>
            </a:r>
          </a:p>
          <a:p>
            <a:pPr marL="171450" marR="0" lvl="0" indent="-171450" algn="l" defTabSz="685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dirty="0">
                <a:latin typeface="Arial" panose="020B0604020202020204" pitchFamily="34" charset="0"/>
                <a:cs typeface="Arial" panose="020B0604020202020204" pitchFamily="34" charset="0"/>
              </a:rPr>
              <a:t>The virtual machine can be stopped, restarted (cold and warm), or deleted, and can be also captured (doing a ‘snapshot’). </a:t>
            </a:r>
          </a:p>
          <a:p>
            <a:pPr marL="171450" marR="0" lvl="0" indent="-171450" algn="l" defTabSz="685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dirty="0">
                <a:latin typeface="Arial" panose="020B0604020202020204" pitchFamily="34" charset="0"/>
                <a:cs typeface="Arial" panose="020B0604020202020204" pitchFamily="34" charset="0"/>
              </a:rPr>
              <a:t>Capturing an image is an important feature regarding efficiency. If the client wants to install a data base on top of a Linux operating system, normally he has to do that step-by-step. Capturing a ‘golden image’ that includes the Linux operating system and the application/data base, enables to reuse this image for future purposes. This image can be used to create a ‘deploy template’, used to deploy similar virtual machines.</a:t>
            </a:r>
          </a:p>
          <a:p>
            <a:pPr marL="171450" marR="0" lvl="0" indent="-171450" algn="l" defTabSz="685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dirty="0">
                <a:latin typeface="Arial" panose="020B0604020202020204" pitchFamily="34" charset="0"/>
                <a:cs typeface="Arial" panose="020B0604020202020204" pitchFamily="34" charset="0"/>
              </a:rPr>
              <a:t>The deployment of a template simplifies the deployment process for the end user. A ‘deploy template’ includes the information about which image to use, how much compute, storage, and network capacity is assigned to the virtual machine, and which storage and network specific parameters will be utilized. </a:t>
            </a:r>
          </a:p>
          <a:p>
            <a:pPr marL="171450" marR="0" lvl="0" indent="-171450" algn="l" defTabSz="685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dirty="0">
                <a:latin typeface="Arial" panose="020B0604020202020204" pitchFamily="34" charset="0"/>
                <a:cs typeface="Arial" panose="020B0604020202020204" pitchFamily="34" charset="0"/>
              </a:rPr>
              <a:t>Admins can create many ‘deploy templates’ with different attributes and make them consumable via the ‘service catalog’.</a:t>
            </a:r>
          </a:p>
        </p:txBody>
      </p:sp>
      <p:sp>
        <p:nvSpPr>
          <p:cNvPr id="5" name="Slide Number Placeholder 3">
            <a:extLst>
              <a:ext uri="{FF2B5EF4-FFF2-40B4-BE49-F238E27FC236}">
                <a16:creationId xmlns:a16="http://schemas.microsoft.com/office/drawing/2014/main" xmlns="" id="{5A32BEA6-E84C-445E-B2D9-86ACEC727090}"/>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8</a:t>
            </a:fld>
            <a:endParaRPr lang="en-US" dirty="0"/>
          </a:p>
        </p:txBody>
      </p:sp>
      <p:sp>
        <p:nvSpPr>
          <p:cNvPr id="6" name="Footer Placeholder 4">
            <a:extLst>
              <a:ext uri="{FF2B5EF4-FFF2-40B4-BE49-F238E27FC236}">
                <a16:creationId xmlns:a16="http://schemas.microsoft.com/office/drawing/2014/main" xmlns="" id="{0B5B772B-A260-4195-8153-A6787596567E}"/>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3797349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2450" y="228600"/>
            <a:ext cx="3213100" cy="18081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an example showing how the infrastructure management can be automated using Cloud Infrastructure Center.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 Ansible playbooks, Cloud Infrastructure Center can be used to provision Red Hat Enterprise Linux CoreOS (Red Hat OpenShift Container Platform) into the </a:t>
            </a:r>
            <a:r>
              <a:rPr lang="en-US" b="0" dirty="0"/>
              <a:t>user-provisioned infrastructure.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See blog: </a:t>
            </a:r>
            <a:r>
              <a:rPr lang="en-US" sz="1000" dirty="0">
                <a:hlinkClick r:id="rId3"/>
              </a:rPr>
              <a:t>ibm.com/support/pages/node/6403213</a:t>
            </a:r>
            <a:endParaRPr lang="en-US" sz="10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0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dirty="0"/>
              <a:t>Ansible playbooks to operate IBM Cloud Infrastructure Center:</a:t>
            </a:r>
          </a:p>
          <a:p>
            <a:pPr marL="171450" indent="-171450">
              <a:spcBef>
                <a:spcPts val="600"/>
              </a:spcBef>
              <a:spcAft>
                <a:spcPts val="0"/>
              </a:spcAft>
              <a:buFont typeface="Arial" panose="020B0604020202020204" pitchFamily="34" charset="0"/>
              <a:buChar char="•"/>
            </a:pPr>
            <a:r>
              <a:rPr lang="en-US" sz="1000" dirty="0"/>
              <a:t>Blog: </a:t>
            </a:r>
            <a:r>
              <a:rPr lang="en-US" sz="1000" dirty="0">
                <a:hlinkClick r:id="rId4"/>
              </a:rPr>
              <a:t>Using the Ansible playbook to operate IBM Cloud Infrastructure Center</a:t>
            </a:r>
            <a:endParaRPr lang="en-US" sz="1000" dirty="0"/>
          </a:p>
          <a:p>
            <a:pPr marL="171450" indent="-171450">
              <a:spcBef>
                <a:spcPts val="600"/>
              </a:spcBef>
              <a:spcAft>
                <a:spcPts val="0"/>
              </a:spcAft>
              <a:buFont typeface="Arial" panose="020B0604020202020204" pitchFamily="34" charset="0"/>
              <a:buChar char="•"/>
            </a:pPr>
            <a:r>
              <a:rPr lang="en-US" sz="1000" dirty="0"/>
              <a:t>IBM Cloud Infrastructure Center OCP UPI Ansible Playbooks - download: </a:t>
            </a:r>
            <a:br>
              <a:rPr lang="en-US" sz="1000" dirty="0"/>
            </a:br>
            <a:r>
              <a:rPr lang="en-US" sz="1000" dirty="0">
                <a:hlinkClick r:id="rId5"/>
              </a:rPr>
              <a:t>https://github.com/IBM/z_ansible_collections_samples/tree/master/z_infra_provisioning/cloud_infra_center/ocp_upi</a:t>
            </a:r>
            <a:endParaRPr lang="en-US" sz="1000" dirty="0"/>
          </a:p>
        </p:txBody>
      </p:sp>
      <p:sp>
        <p:nvSpPr>
          <p:cNvPr id="5" name="Slide Number Placeholder 3">
            <a:extLst>
              <a:ext uri="{FF2B5EF4-FFF2-40B4-BE49-F238E27FC236}">
                <a16:creationId xmlns:a16="http://schemas.microsoft.com/office/drawing/2014/main" xmlns="" id="{5B4A07F1-0F44-466E-B7AE-9D5D39E11848}"/>
              </a:ext>
            </a:extLst>
          </p:cNvPr>
          <p:cNvSpPr txBox="1">
            <a:spLocks/>
          </p:cNvSpPr>
          <p:nvPr/>
        </p:nvSpPr>
        <p:spPr>
          <a:xfrm>
            <a:off x="219456" y="8705088"/>
            <a:ext cx="338328" cy="228600"/>
          </a:xfrm>
          <a:prstGeom prst="rect">
            <a:avLst/>
          </a:prstGeom>
        </p:spPr>
        <p:txBody>
          <a:bodyPr vert="horz" lIns="0" tIns="0" rIns="0" bIns="0" rtlCol="0" anchor="b"/>
          <a:lstStyle>
            <a:defPPr>
              <a:defRPr lang="en-US"/>
            </a:defPPr>
            <a:lvl1pPr marL="0" algn="l" defTabSz="685983" rtl="0" eaLnBrk="1" latinLnBrk="0" hangingPunct="1">
              <a:defRPr sz="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fld id="{6E2E38B8-B0B4-AD41-AC6E-B781F46A9FD3}" type="slidenum">
              <a:rPr lang="en-US" smtClean="0"/>
              <a:pPr/>
              <a:t>9</a:t>
            </a:fld>
            <a:endParaRPr lang="en-US" dirty="0"/>
          </a:p>
        </p:txBody>
      </p:sp>
      <p:sp>
        <p:nvSpPr>
          <p:cNvPr id="6" name="Footer Placeholder 4">
            <a:extLst>
              <a:ext uri="{FF2B5EF4-FFF2-40B4-BE49-F238E27FC236}">
                <a16:creationId xmlns:a16="http://schemas.microsoft.com/office/drawing/2014/main" xmlns="" id="{066054D8-7DAD-4918-B842-EA6A2E430CB2}"/>
              </a:ext>
            </a:extLst>
          </p:cNvPr>
          <p:cNvSpPr>
            <a:spLocks noGrp="1"/>
          </p:cNvSpPr>
          <p:nvPr>
            <p:ph type="ftr" sz="quarter" idx="4"/>
          </p:nvPr>
        </p:nvSpPr>
        <p:spPr>
          <a:xfrm>
            <a:off x="630936" y="8705088"/>
            <a:ext cx="3657600" cy="228600"/>
          </a:xfrm>
        </p:spPr>
        <p:txBody>
          <a:bodyPr/>
          <a:lstStyle/>
          <a:p>
            <a:r>
              <a:rPr lang="en-US" dirty="0"/>
              <a:t>© 2022 IBM Corporation</a:t>
            </a:r>
          </a:p>
        </p:txBody>
      </p:sp>
    </p:spTree>
    <p:extLst>
      <p:ext uri="{BB962C8B-B14F-4D97-AF65-F5344CB8AC3E}">
        <p14:creationId xmlns:p14="http://schemas.microsoft.com/office/powerpoint/2010/main" val="4186093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lvl1pPr>
              <a:defRPr b="0" i="0">
                <a:solidFill>
                  <a:schemeClr val="tx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lvl1pPr>
              <a:defRPr>
                <a:solidFill>
                  <a:schemeClr val="tx1"/>
                </a:solidFill>
                <a:latin typeface="Arial" panose="020B0604020202020204" pitchFamily="34" charset="0"/>
                <a:cs typeface="Arial" panose="020B0604020202020204" pitchFamily="34" charset="0"/>
              </a:defRPr>
            </a:lvl1pPr>
          </a:lstStyle>
          <a:p>
            <a:r>
              <a:rPr lang="en-US" dirty="0"/>
              <a:t>© 2022 IBM Corporation</a:t>
            </a:r>
          </a:p>
        </p:txBody>
      </p:sp>
      <p:pic>
        <p:nvPicPr>
          <p:cNvPr id="6" name="Picture"/>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393812" y="4692553"/>
            <a:ext cx="521589" cy="208108"/>
          </a:xfrm>
          <a:prstGeom prst="rect">
            <a:avLst/>
          </a:prstGeom>
        </p:spPr>
      </p:pic>
    </p:spTree>
    <p:extLst>
      <p:ext uri="{BB962C8B-B14F-4D97-AF65-F5344CB8AC3E}">
        <p14:creationId xmlns:p14="http://schemas.microsoft.com/office/powerpoint/2010/main" val="1794504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over">
    <p:spTree>
      <p:nvGrpSpPr>
        <p:cNvPr id="1" name=""/>
        <p:cNvGrpSpPr/>
        <p:nvPr/>
      </p:nvGrpSpPr>
      <p:grpSpPr>
        <a:xfrm>
          <a:off x="0" y="0"/>
          <a:ext cx="0" cy="0"/>
          <a:chOff x="0" y="0"/>
          <a:chExt cx="0" cy="0"/>
        </a:xfrm>
      </p:grpSpPr>
      <p:pic>
        <p:nvPicPr>
          <p:cNvPr id="4" name="Picture 3" descr="A picture containing text, businesscard, envelope&#10;&#10;Description automatically generated">
            <a:extLst>
              <a:ext uri="{FF2B5EF4-FFF2-40B4-BE49-F238E27FC236}">
                <a16:creationId xmlns:a16="http://schemas.microsoft.com/office/drawing/2014/main" xmlns="" id="{2D43FAC5-3571-4F24-9BC0-AD116FBC815D}"/>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8" name="Title">
            <a:extLst>
              <a:ext uri="{FF2B5EF4-FFF2-40B4-BE49-F238E27FC236}">
                <a16:creationId xmlns:a16="http://schemas.microsoft.com/office/drawing/2014/main" xmlns="" id="{F6EEF3B7-1A42-4949-9E4E-287DD2F39EEA}"/>
              </a:ext>
            </a:extLst>
          </p:cNvPr>
          <p:cNvSpPr>
            <a:spLocks noGrp="1"/>
          </p:cNvSpPr>
          <p:nvPr>
            <p:ph type="title"/>
          </p:nvPr>
        </p:nvSpPr>
        <p:spPr>
          <a:xfrm>
            <a:off x="210312" y="201168"/>
            <a:ext cx="4142232"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9" name="Footer Placeholder">
            <a:extLst>
              <a:ext uri="{FF2B5EF4-FFF2-40B4-BE49-F238E27FC236}">
                <a16:creationId xmlns:a16="http://schemas.microsoft.com/office/drawing/2014/main" xmlns="" id="{CE443607-A076-2445-8F20-2DCAF811E477}"/>
              </a:ext>
            </a:extLst>
          </p:cNvPr>
          <p:cNvSpPr>
            <a:spLocks noGrp="1"/>
          </p:cNvSpPr>
          <p:nvPr>
            <p:ph type="ftr" sz="quarter" idx="10"/>
          </p:nvPr>
        </p:nvSpPr>
        <p:spPr>
          <a:xfrm>
            <a:off x="228666" y="4787900"/>
            <a:ext cx="4114735" cy="166687"/>
          </a:xfrm>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6" name="Slide Number Placeholder">
            <a:extLst>
              <a:ext uri="{FF2B5EF4-FFF2-40B4-BE49-F238E27FC236}">
                <a16:creationId xmlns:a16="http://schemas.microsoft.com/office/drawing/2014/main" xmlns="" id="{FC8497FE-2810-4F45-93F1-77E32CC20856}"/>
              </a:ext>
            </a:extLst>
          </p:cNvPr>
          <p:cNvSpPr>
            <a:spLocks noGrp="1"/>
          </p:cNvSpPr>
          <p:nvPr>
            <p:ph type="sldNum" sz="quarter" idx="11"/>
          </p:nvPr>
        </p:nvSpPr>
        <p:spPr>
          <a:xfrm>
            <a:off x="7086601" y="4787900"/>
            <a:ext cx="1828732" cy="166687"/>
          </a:xfrm>
        </p:spPr>
        <p:txBody>
          <a:bodyPr/>
          <a:lstStyle>
            <a:lvl1pPr>
              <a:defRPr>
                <a:solidFill>
                  <a:schemeClr val="bg1"/>
                </a:solidFill>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864888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ov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3EC58FD9-BB4A-F147-8F2B-4008BD76BC1D}"/>
              </a:ext>
            </a:extLst>
          </p:cNvPr>
          <p:cNvPicPr>
            <a:picLocks noChangeAspect="1"/>
          </p:cNvPicPr>
          <p:nvPr userDrawn="1"/>
        </p:nvPicPr>
        <p:blipFill>
          <a:blip r:embed="rId2"/>
          <a:srcRect t="7800" b="7800"/>
          <a:stretch/>
        </p:blipFill>
        <p:spPr>
          <a:xfrm>
            <a:off x="0" y="0"/>
            <a:ext cx="9144000" cy="5143499"/>
          </a:xfrm>
          <a:prstGeom prst="rect">
            <a:avLst/>
          </a:prstGeom>
        </p:spPr>
      </p:pic>
      <p:sp>
        <p:nvSpPr>
          <p:cNvPr id="8" name="Title">
            <a:extLst>
              <a:ext uri="{FF2B5EF4-FFF2-40B4-BE49-F238E27FC236}">
                <a16:creationId xmlns:a16="http://schemas.microsoft.com/office/drawing/2014/main" xmlns="" id="{F6EEF3B7-1A42-4949-9E4E-287DD2F39EEA}"/>
              </a:ext>
            </a:extLst>
          </p:cNvPr>
          <p:cNvSpPr>
            <a:spLocks noGrp="1"/>
          </p:cNvSpPr>
          <p:nvPr>
            <p:ph type="title"/>
          </p:nvPr>
        </p:nvSpPr>
        <p:spPr>
          <a:xfrm>
            <a:off x="210312" y="201168"/>
            <a:ext cx="4142232"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9" name="Footer Placeholder">
            <a:extLst>
              <a:ext uri="{FF2B5EF4-FFF2-40B4-BE49-F238E27FC236}">
                <a16:creationId xmlns:a16="http://schemas.microsoft.com/office/drawing/2014/main" xmlns="" id="{CE443607-A076-2445-8F20-2DCAF811E477}"/>
              </a:ext>
            </a:extLst>
          </p:cNvPr>
          <p:cNvSpPr>
            <a:spLocks noGrp="1"/>
          </p:cNvSpPr>
          <p:nvPr>
            <p:ph type="ftr" sz="quarter" idx="10"/>
          </p:nvPr>
        </p:nvSpPr>
        <p:spPr>
          <a:xfrm>
            <a:off x="228666" y="4787900"/>
            <a:ext cx="4114735" cy="166687"/>
          </a:xfrm>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5" name="Slide Number Placeholder">
            <a:extLst>
              <a:ext uri="{FF2B5EF4-FFF2-40B4-BE49-F238E27FC236}">
                <a16:creationId xmlns:a16="http://schemas.microsoft.com/office/drawing/2014/main" xmlns="" id="{47250350-08C3-6749-AB7C-9F08335B7658}"/>
              </a:ext>
            </a:extLst>
          </p:cNvPr>
          <p:cNvSpPr>
            <a:spLocks noGrp="1"/>
          </p:cNvSpPr>
          <p:nvPr>
            <p:ph type="sldNum" sz="quarter" idx="11"/>
          </p:nvPr>
        </p:nvSpPr>
        <p:spPr>
          <a:xfrm>
            <a:off x="7086601" y="4787900"/>
            <a:ext cx="1828732" cy="166687"/>
          </a:xfrm>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284241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ov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096A0804-BE05-5742-9444-E2965D475A97}"/>
              </a:ext>
            </a:extLst>
          </p:cNvPr>
          <p:cNvPicPr>
            <a:picLocks noChangeAspect="1"/>
          </p:cNvPicPr>
          <p:nvPr userDrawn="1"/>
        </p:nvPicPr>
        <p:blipFill>
          <a:blip r:embed="rId2"/>
          <a:srcRect t="7793" b="7793"/>
          <a:stretch/>
        </p:blipFill>
        <p:spPr>
          <a:xfrm flipH="1">
            <a:off x="-2" y="0"/>
            <a:ext cx="9137917" cy="5142396"/>
          </a:xfrm>
          <a:prstGeom prst="rect">
            <a:avLst/>
          </a:prstGeom>
        </p:spPr>
      </p:pic>
      <p:sp>
        <p:nvSpPr>
          <p:cNvPr id="8" name="Title">
            <a:extLst>
              <a:ext uri="{FF2B5EF4-FFF2-40B4-BE49-F238E27FC236}">
                <a16:creationId xmlns:a16="http://schemas.microsoft.com/office/drawing/2014/main" xmlns="" id="{F6EEF3B7-1A42-4949-9E4E-287DD2F39EEA}"/>
              </a:ext>
            </a:extLst>
          </p:cNvPr>
          <p:cNvSpPr>
            <a:spLocks noGrp="1"/>
          </p:cNvSpPr>
          <p:nvPr>
            <p:ph type="title"/>
          </p:nvPr>
        </p:nvSpPr>
        <p:spPr>
          <a:xfrm>
            <a:off x="210312" y="201168"/>
            <a:ext cx="4142232"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9" name="Footer Placeholder">
            <a:extLst>
              <a:ext uri="{FF2B5EF4-FFF2-40B4-BE49-F238E27FC236}">
                <a16:creationId xmlns:a16="http://schemas.microsoft.com/office/drawing/2014/main" xmlns="" id="{CE443607-A076-2445-8F20-2DCAF811E477}"/>
              </a:ext>
            </a:extLst>
          </p:cNvPr>
          <p:cNvSpPr>
            <a:spLocks noGrp="1"/>
          </p:cNvSpPr>
          <p:nvPr>
            <p:ph type="ftr" sz="quarter" idx="10"/>
          </p:nvPr>
        </p:nvSpPr>
        <p:spPr>
          <a:xfrm>
            <a:off x="228666" y="4787900"/>
            <a:ext cx="4114735" cy="166687"/>
          </a:xfrm>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5" name="Slide Number Placeholder">
            <a:extLst>
              <a:ext uri="{FF2B5EF4-FFF2-40B4-BE49-F238E27FC236}">
                <a16:creationId xmlns:a16="http://schemas.microsoft.com/office/drawing/2014/main" xmlns="" id="{CD3E300A-4F7E-C748-BC45-C5BB263C2399}"/>
              </a:ext>
            </a:extLst>
          </p:cNvPr>
          <p:cNvSpPr>
            <a:spLocks noGrp="1"/>
          </p:cNvSpPr>
          <p:nvPr>
            <p:ph type="sldNum" sz="quarter" idx="11"/>
          </p:nvPr>
        </p:nvSpPr>
        <p:spPr>
          <a:xfrm>
            <a:off x="7086601" y="4787900"/>
            <a:ext cx="1828732" cy="166687"/>
          </a:xfrm>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70278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p:cNvSpPr>
            <a:spLocks noGrp="1"/>
          </p:cNvSpPr>
          <p:nvPr>
            <p:ph type="title"/>
          </p:nvPr>
        </p:nvSpPr>
        <p:spPr>
          <a:xfrm>
            <a:off x="210313" y="201168"/>
            <a:ext cx="5562535"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23742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text">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p:cNvSpPr>
            <a:spLocks noGrp="1"/>
          </p:cNvSpPr>
          <p:nvPr>
            <p:ph type="body" sz="quarter" idx="12"/>
          </p:nvPr>
        </p:nvSpPr>
        <p:spPr>
          <a:xfrm>
            <a:off x="4791456" y="201168"/>
            <a:ext cx="4123944" cy="4294632"/>
          </a:xfrm>
        </p:spPr>
        <p:txBody>
          <a:bodyPr/>
          <a:lstStyle>
            <a:lvl1pPr>
              <a:defRPr b="0" i="0">
                <a:solidFill>
                  <a:srgbClr val="001141"/>
                </a:solidFill>
                <a:latin typeface="Arial" panose="020B0604020202020204" pitchFamily="34" charset="0"/>
                <a:cs typeface="Arial" panose="020B0604020202020204" pitchFamily="34" charset="0"/>
              </a:defRPr>
            </a:lvl1pPr>
            <a:lvl2pPr>
              <a:defRPr b="0" i="0">
                <a:solidFill>
                  <a:srgbClr val="001141"/>
                </a:solidFill>
                <a:latin typeface="Arial" panose="020B0604020202020204" pitchFamily="34" charset="0"/>
                <a:cs typeface="Arial" panose="020B0604020202020204" pitchFamily="34" charset="0"/>
              </a:defRPr>
            </a:lvl2pPr>
            <a:lvl3pPr>
              <a:defRPr b="0" i="0">
                <a:solidFill>
                  <a:srgbClr val="001141"/>
                </a:solidFill>
                <a:latin typeface="Arial" panose="020B0604020202020204" pitchFamily="34" charset="0"/>
                <a:cs typeface="Arial" panose="020B0604020202020204" pitchFamily="34" charset="0"/>
              </a:defRPr>
            </a:lvl3pPr>
            <a:lvl4pPr>
              <a:defRPr b="0" i="0">
                <a:solidFill>
                  <a:srgbClr val="001141"/>
                </a:solidFill>
                <a:latin typeface="Arial" panose="020B0604020202020204" pitchFamily="34" charset="0"/>
                <a:cs typeface="Arial" panose="020B0604020202020204" pitchFamily="34" charset="0"/>
              </a:defRPr>
            </a:lvl4pPr>
            <a:lvl5pPr>
              <a:defRPr b="0" i="0">
                <a:solidFill>
                  <a:srgbClr val="00114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581301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Text Placeholder 1"/>
          <p:cNvSpPr>
            <a:spLocks noGrp="1"/>
          </p:cNvSpPr>
          <p:nvPr>
            <p:ph type="body" sz="quarter" idx="13"/>
          </p:nvPr>
        </p:nvSpPr>
        <p:spPr>
          <a:xfrm>
            <a:off x="219456" y="1243584"/>
            <a:ext cx="4123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4791457" y="1243584"/>
            <a:ext cx="4123876"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437521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text (two columns, different text sizes)">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Content Placeholder"/>
          <p:cNvSpPr>
            <a:spLocks noGrp="1"/>
          </p:cNvSpPr>
          <p:nvPr>
            <p:ph sz="quarter" idx="13"/>
          </p:nvPr>
        </p:nvSpPr>
        <p:spPr>
          <a:xfrm>
            <a:off x="210312" y="1216152"/>
            <a:ext cx="4142232" cy="3279648"/>
          </a:xfrm>
        </p:spPr>
        <p:txBody>
          <a:bodyPr/>
          <a:lstStyle>
            <a:lvl1pPr>
              <a:defRPr sz="2400" b="0" i="0">
                <a:latin typeface="Arial" panose="020B0604020202020204" pitchFamily="34" charset="0"/>
                <a:cs typeface="Arial" panose="020B0604020202020204" pitchFamily="34" charset="0"/>
              </a:defRPr>
            </a:lvl1pPr>
          </a:lstStyle>
          <a:p>
            <a:pPr lvl="0"/>
            <a:r>
              <a:rPr lang="en-US"/>
              <a:t>Click to edit Master text styles</a:t>
            </a:r>
          </a:p>
        </p:txBody>
      </p:sp>
      <p:sp>
        <p:nvSpPr>
          <p:cNvPr id="6" name="Text Placeholder"/>
          <p:cNvSpPr>
            <a:spLocks noGrp="1"/>
          </p:cNvSpPr>
          <p:nvPr>
            <p:ph type="body" sz="quarter" idx="12"/>
          </p:nvPr>
        </p:nvSpPr>
        <p:spPr>
          <a:xfrm>
            <a:off x="4791456" y="1243584"/>
            <a:ext cx="4123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385785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text (four columns)">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1"/>
          <p:cNvSpPr>
            <a:spLocks noGrp="1"/>
          </p:cNvSpPr>
          <p:nvPr>
            <p:ph type="body" sz="quarter" idx="12"/>
          </p:nvPr>
        </p:nvSpPr>
        <p:spPr>
          <a:xfrm>
            <a:off x="219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2505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4791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4"/>
          <p:cNvSpPr>
            <a:spLocks noGrp="1"/>
          </p:cNvSpPr>
          <p:nvPr>
            <p:ph type="body" sz="quarter" idx="15"/>
          </p:nvPr>
        </p:nvSpPr>
        <p:spPr>
          <a:xfrm>
            <a:off x="7077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27268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text, half-image">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Text Placeholder"/>
          <p:cNvSpPr>
            <a:spLocks noGrp="1"/>
          </p:cNvSpPr>
          <p:nvPr>
            <p:ph type="body" sz="quarter" idx="13"/>
          </p:nvPr>
        </p:nvSpPr>
        <p:spPr>
          <a:xfrm>
            <a:off x="219456" y="1243584"/>
            <a:ext cx="4123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4572000" y="0"/>
            <a:ext cx="4572000" cy="5143500"/>
          </a:xfrm>
        </p:spPr>
        <p:txBody>
          <a:bodyPr lIns="91440" tIns="91440" rIns="91440" bIns="91440"/>
          <a:lstStyle>
            <a:lvl1pPr>
              <a:defRPr b="0" i="0">
                <a:latin typeface="Arial" panose="020B0604020202020204" pitchFamily="34" charset="0"/>
                <a:cs typeface="Arial" panose="020B0604020202020204" pitchFamily="34" charset="0"/>
              </a:defRPr>
            </a:lvl1pPr>
          </a:lstStyle>
          <a:p>
            <a:r>
              <a:rPr lang="en-US" dirty="0"/>
              <a:t>Click icon to add picture</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360574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text (two narrow columns)">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429463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1"/>
          <p:cNvSpPr>
            <a:spLocks noGrp="1"/>
          </p:cNvSpPr>
          <p:nvPr>
            <p:ph type="body" sz="quarter" idx="12"/>
          </p:nvPr>
        </p:nvSpPr>
        <p:spPr>
          <a:xfrm>
            <a:off x="4791456" y="201168"/>
            <a:ext cx="1837944" cy="4294632"/>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sz="quarter" idx="13"/>
          </p:nvPr>
        </p:nvSpPr>
        <p:spPr>
          <a:xfrm>
            <a:off x="7077456" y="201168"/>
            <a:ext cx="1837944" cy="4294632"/>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24687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v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3F308F1A-8767-9E43-9EDA-94B70579568F}"/>
              </a:ext>
            </a:extLst>
          </p:cNvPr>
          <p:cNvPicPr>
            <a:picLocks noChangeAspect="1"/>
          </p:cNvPicPr>
          <p:nvPr userDrawn="1"/>
        </p:nvPicPr>
        <p:blipFill rotWithShape="1">
          <a:blip r:embed="rId2"/>
          <a:srcRect t="6452" b="9174"/>
          <a:stretch/>
        </p:blipFill>
        <p:spPr>
          <a:xfrm>
            <a:off x="0" y="0"/>
            <a:ext cx="9144000" cy="5143500"/>
          </a:xfrm>
          <a:prstGeom prst="rect">
            <a:avLst/>
          </a:prstGeom>
        </p:spPr>
      </p:pic>
      <p:sp>
        <p:nvSpPr>
          <p:cNvPr id="8" name="Title">
            <a:extLst>
              <a:ext uri="{FF2B5EF4-FFF2-40B4-BE49-F238E27FC236}">
                <a16:creationId xmlns:a16="http://schemas.microsoft.com/office/drawing/2014/main" xmlns="" id="{F6EEF3B7-1A42-4949-9E4E-287DD2F39EEA}"/>
              </a:ext>
            </a:extLst>
          </p:cNvPr>
          <p:cNvSpPr>
            <a:spLocks noGrp="1"/>
          </p:cNvSpPr>
          <p:nvPr>
            <p:ph type="title"/>
          </p:nvPr>
        </p:nvSpPr>
        <p:spPr>
          <a:xfrm>
            <a:off x="210312" y="201168"/>
            <a:ext cx="4142232"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9" name="Footer Placeholder">
            <a:extLst>
              <a:ext uri="{FF2B5EF4-FFF2-40B4-BE49-F238E27FC236}">
                <a16:creationId xmlns:a16="http://schemas.microsoft.com/office/drawing/2014/main" xmlns="" id="{CE443607-A076-2445-8F20-2DCAF811E477}"/>
              </a:ext>
            </a:extLst>
          </p:cNvPr>
          <p:cNvSpPr>
            <a:spLocks noGrp="1"/>
          </p:cNvSpPr>
          <p:nvPr>
            <p:ph type="ftr" sz="quarter" idx="10"/>
          </p:nvPr>
        </p:nvSpPr>
        <p:spPr>
          <a:xfrm>
            <a:off x="228666" y="4787900"/>
            <a:ext cx="4114735" cy="166687"/>
          </a:xfrm>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pic>
        <p:nvPicPr>
          <p:cNvPr id="6" name="Picture 5">
            <a:extLst>
              <a:ext uri="{FF2B5EF4-FFF2-40B4-BE49-F238E27FC236}">
                <a16:creationId xmlns:a16="http://schemas.microsoft.com/office/drawing/2014/main" xmlns="" id="{5DBB4A71-D516-B444-9F71-E9E542186EA7}"/>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8393814" y="4692553"/>
            <a:ext cx="527111" cy="210312"/>
          </a:xfrm>
          <a:prstGeom prst="rect">
            <a:avLst/>
          </a:prstGeom>
        </p:spPr>
      </p:pic>
    </p:spTree>
    <p:extLst>
      <p:ext uri="{BB962C8B-B14F-4D97-AF65-F5344CB8AC3E}">
        <p14:creationId xmlns:p14="http://schemas.microsoft.com/office/powerpoint/2010/main" val="28531806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text (split background)">
    <p:spTree>
      <p:nvGrpSpPr>
        <p:cNvPr id="1" name=""/>
        <p:cNvGrpSpPr/>
        <p:nvPr/>
      </p:nvGrpSpPr>
      <p:grpSpPr>
        <a:xfrm>
          <a:off x="0" y="0"/>
          <a:ext cx="0" cy="0"/>
          <a:chOff x="0" y="0"/>
          <a:chExt cx="0" cy="0"/>
        </a:xfrm>
      </p:grpSpPr>
      <p:sp>
        <p:nvSpPr>
          <p:cNvPr id="7" name="Black rectangle">
            <a:extLst>
              <a:ext uri="{FF2B5EF4-FFF2-40B4-BE49-F238E27FC236}">
                <a16:creationId xmlns:a16="http://schemas.microsoft.com/office/drawing/2014/main" xmlns="" id="{612CE115-19C6-174D-97D1-85AD78D8BEA7}"/>
              </a:ext>
              <a:ext uri="{C183D7F6-B498-43B3-948B-1728B52AA6E4}">
                <adec:decorative xmlns:adec="http://schemas.microsoft.com/office/drawing/2017/decorative" xmlns="" val="1"/>
              </a:ext>
            </a:extLst>
          </p:cNvPr>
          <p:cNvSpPr/>
          <p:nvPr userDrawn="1"/>
        </p:nvSpPr>
        <p:spPr>
          <a:xfrm>
            <a:off x="-4605" y="0"/>
            <a:ext cx="4572000" cy="5143500"/>
          </a:xfrm>
          <a:prstGeom prst="rect">
            <a:avLst/>
          </a:prstGeom>
          <a:solidFill>
            <a:srgbClr val="E0E0E0"/>
          </a:solidFill>
        </p:spPr>
        <p:txBody>
          <a:bodyPr wrap="square" lIns="0" tIns="0" rIns="0" bIns="0" rtlCol="0" anchor="ctr">
            <a:noAutofit/>
          </a:bodyPr>
          <a:lstStyle/>
          <a:p>
            <a:pPr algn="ctr"/>
            <a:endParaRPr lang="en-US" sz="1200" b="0" i="0" dirty="0">
              <a:solidFill>
                <a:srgbClr val="FFFFFF"/>
              </a:solidFill>
              <a:latin typeface="Arial" panose="020B0604020202020204" pitchFamily="34" charset="0"/>
              <a:cs typeface="Arial" panose="020B0604020202020204" pitchFamily="34" charset="0"/>
            </a:endParaRPr>
          </a:p>
        </p:txBody>
      </p:sp>
      <p:sp>
        <p:nvSpPr>
          <p:cNvPr id="2" name="Title"/>
          <p:cNvSpPr>
            <a:spLocks noGrp="1"/>
          </p:cNvSpPr>
          <p:nvPr>
            <p:ph type="title"/>
          </p:nvPr>
        </p:nvSpPr>
        <p:spPr>
          <a:xfrm>
            <a:off x="210313" y="201168"/>
            <a:ext cx="4142164"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p:cNvSpPr>
            <a:spLocks noGrp="1"/>
          </p:cNvSpPr>
          <p:nvPr>
            <p:ph type="body" sz="quarter" idx="12"/>
          </p:nvPr>
        </p:nvSpPr>
        <p:spPr>
          <a:xfrm>
            <a:off x="4791456" y="201168"/>
            <a:ext cx="4123944" cy="4294632"/>
          </a:xfrm>
        </p:spPr>
        <p:txBody>
          <a:bodyPr/>
          <a:lstStyle>
            <a:lvl1pPr>
              <a:buClr>
                <a:schemeClr val="bg1"/>
              </a:buClr>
              <a:defRPr b="0" i="0">
                <a:solidFill>
                  <a:srgbClr val="001141"/>
                </a:solidFill>
                <a:latin typeface="Arial" panose="020B0604020202020204" pitchFamily="34" charset="0"/>
                <a:cs typeface="Arial" panose="020B0604020202020204" pitchFamily="34" charset="0"/>
              </a:defRPr>
            </a:lvl1pPr>
            <a:lvl2pPr>
              <a:buClr>
                <a:schemeClr val="bg1"/>
              </a:buClr>
              <a:defRPr b="0" i="0">
                <a:solidFill>
                  <a:srgbClr val="001141"/>
                </a:solidFill>
                <a:latin typeface="Arial" panose="020B0604020202020204" pitchFamily="34" charset="0"/>
                <a:cs typeface="Arial" panose="020B0604020202020204" pitchFamily="34" charset="0"/>
              </a:defRPr>
            </a:lvl2pPr>
            <a:lvl3pPr>
              <a:buClr>
                <a:schemeClr val="bg1"/>
              </a:buClr>
              <a:defRPr b="0" i="0">
                <a:solidFill>
                  <a:srgbClr val="001141"/>
                </a:solidFill>
                <a:latin typeface="Arial" panose="020B0604020202020204" pitchFamily="34" charset="0"/>
                <a:cs typeface="Arial" panose="020B0604020202020204" pitchFamily="34" charset="0"/>
              </a:defRPr>
            </a:lvl3pPr>
            <a:lvl4pPr>
              <a:buClr>
                <a:schemeClr val="bg1"/>
              </a:buClr>
              <a:defRPr b="0" i="0">
                <a:solidFill>
                  <a:srgbClr val="001141"/>
                </a:solidFill>
                <a:latin typeface="Arial" panose="020B0604020202020204" pitchFamily="34" charset="0"/>
                <a:cs typeface="Arial" panose="020B0604020202020204" pitchFamily="34" charset="0"/>
              </a:defRPr>
            </a:lvl4pPr>
            <a:lvl5pPr>
              <a:buClr>
                <a:schemeClr val="bg1"/>
              </a:buClr>
              <a:defRPr b="0" i="0">
                <a:solidFill>
                  <a:srgbClr val="00114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solidFill>
                  <a:schemeClr val="bg1"/>
                </a:solidFill>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46411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429463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p:cNvSpPr>
            <a:spLocks noGrp="1"/>
          </p:cNvSpPr>
          <p:nvPr>
            <p:ph type="pic" sz="quarter" idx="14"/>
          </p:nvPr>
        </p:nvSpPr>
        <p:spPr>
          <a:xfrm>
            <a:off x="4572000" y="0"/>
            <a:ext cx="4572000" cy="5143500"/>
          </a:xfrm>
        </p:spPr>
        <p:txBody>
          <a:bodyPr lIns="91440" tIns="91440" rIns="91440" bIns="91440"/>
          <a:lstStyle>
            <a:lvl1pPr>
              <a:defRPr b="0" i="0">
                <a:latin typeface="Arial" panose="020B0604020202020204" pitchFamily="34" charset="0"/>
                <a:cs typeface="Arial" panose="020B0604020202020204" pitchFamily="34" charset="0"/>
              </a:defRPr>
            </a:lvl1pPr>
          </a:lstStyle>
          <a:p>
            <a:r>
              <a:rPr lang="en-US" dirty="0"/>
              <a:t>Click icon to add picture</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9044687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half-blank area">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429463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8037231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36174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sight, text, boxes">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Text Placeholder"/>
          <p:cNvSpPr>
            <a:spLocks noGrp="1"/>
          </p:cNvSpPr>
          <p:nvPr>
            <p:ph type="body" sz="quarter" idx="13"/>
          </p:nvPr>
        </p:nvSpPr>
        <p:spPr>
          <a:xfrm>
            <a:off x="219456" y="1243584"/>
            <a:ext cx="4123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1"/>
          <p:cNvSpPr>
            <a:spLocks noGrp="1"/>
          </p:cNvSpPr>
          <p:nvPr>
            <p:ph sz="quarter" idx="17"/>
          </p:nvPr>
        </p:nvSpPr>
        <p:spPr>
          <a:xfrm>
            <a:off x="4572000" y="0"/>
            <a:ext cx="2286000" cy="2571750"/>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0" name="Content Placeholder 2"/>
          <p:cNvSpPr>
            <a:spLocks noGrp="1"/>
          </p:cNvSpPr>
          <p:nvPr>
            <p:ph sz="quarter" idx="18"/>
          </p:nvPr>
        </p:nvSpPr>
        <p:spPr>
          <a:xfrm>
            <a:off x="6858000" y="0"/>
            <a:ext cx="2286000" cy="2571750"/>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2" name="Content Placeholder 3"/>
          <p:cNvSpPr>
            <a:spLocks noGrp="1"/>
          </p:cNvSpPr>
          <p:nvPr>
            <p:ph sz="quarter" idx="19"/>
          </p:nvPr>
        </p:nvSpPr>
        <p:spPr>
          <a:xfrm>
            <a:off x="4572000" y="2570163"/>
            <a:ext cx="4572000" cy="2573337"/>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solidFill>
                  <a:srgbClr val="001141"/>
                </a:solidFill>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cxnSp>
        <p:nvCxnSpPr>
          <p:cNvPr id="11" name="Straight Connector 10">
            <a:extLst>
              <a:ext uri="{FF2B5EF4-FFF2-40B4-BE49-F238E27FC236}">
                <a16:creationId xmlns:a16="http://schemas.microsoft.com/office/drawing/2014/main" xmlns="" id="{D7A286A0-055D-A14E-9966-0B49B0816208}"/>
              </a:ext>
            </a:extLst>
          </p:cNvPr>
          <p:cNvCxnSpPr/>
          <p:nvPr userDrawn="1"/>
        </p:nvCxnSpPr>
        <p:spPr bwMode="auto">
          <a:xfrm flipV="1">
            <a:off x="4572000" y="234950"/>
            <a:ext cx="0" cy="426085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xmlns="" id="{FAD7952C-A4AD-5849-B4E5-EFA61275F702}"/>
              </a:ext>
            </a:extLst>
          </p:cNvPr>
          <p:cNvCxnSpPr>
            <a:cxnSpLocks/>
          </p:cNvCxnSpPr>
          <p:nvPr userDrawn="1"/>
        </p:nvCxnSpPr>
        <p:spPr bwMode="auto">
          <a:xfrm flipV="1">
            <a:off x="6862118" y="234951"/>
            <a:ext cx="0" cy="2116909"/>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xmlns="" id="{D9E3B604-571B-B64D-8BF4-C544CEF7FF0E}"/>
              </a:ext>
            </a:extLst>
          </p:cNvPr>
          <p:cNvCxnSpPr>
            <a:cxnSpLocks/>
          </p:cNvCxnSpPr>
          <p:nvPr userDrawn="1"/>
        </p:nvCxnSpPr>
        <p:spPr bwMode="auto">
          <a:xfrm>
            <a:off x="4792362" y="2570163"/>
            <a:ext cx="4114801" cy="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828083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oxes (3 med, 2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4572000" cy="2571751"/>
          </a:xfrm>
          <a:solidFill>
            <a:schemeClr val="bg1"/>
          </a:solidFill>
        </p:spPr>
        <p:txBody>
          <a:bodyPr lIns="210312" tIns="201168" rIns="228600" bIns="228600"/>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Content Placeholder 1"/>
          <p:cNvSpPr>
            <a:spLocks noGrp="1"/>
          </p:cNvSpPr>
          <p:nvPr>
            <p:ph sz="quarter" idx="17"/>
          </p:nvPr>
        </p:nvSpPr>
        <p:spPr>
          <a:xfrm>
            <a:off x="4572000" y="0"/>
            <a:ext cx="2286000" cy="2571750"/>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1" name="Content Placeholder 2"/>
          <p:cNvSpPr>
            <a:spLocks noGrp="1"/>
          </p:cNvSpPr>
          <p:nvPr>
            <p:ph sz="quarter" idx="18"/>
          </p:nvPr>
        </p:nvSpPr>
        <p:spPr>
          <a:xfrm>
            <a:off x="6858000" y="0"/>
            <a:ext cx="2286000" cy="2571750"/>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7" name="Content Placeholder 3"/>
          <p:cNvSpPr>
            <a:spLocks noGrp="1"/>
          </p:cNvSpPr>
          <p:nvPr>
            <p:ph sz="quarter" idx="20"/>
          </p:nvPr>
        </p:nvSpPr>
        <p:spPr>
          <a:xfrm>
            <a:off x="0" y="2570163"/>
            <a:ext cx="4572000" cy="2573337"/>
          </a:xfrm>
          <a:solidFill>
            <a:schemeClr val="bg1"/>
          </a:solidFill>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4" name="Content Placeholder 4"/>
          <p:cNvSpPr>
            <a:spLocks noGrp="1"/>
          </p:cNvSpPr>
          <p:nvPr>
            <p:ph sz="quarter" idx="19"/>
          </p:nvPr>
        </p:nvSpPr>
        <p:spPr>
          <a:xfrm>
            <a:off x="4572000" y="2570163"/>
            <a:ext cx="4572000" cy="2573337"/>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 name="Footer Placeholder"/>
          <p:cNvSpPr>
            <a:spLocks noGrp="1"/>
          </p:cNvSpPr>
          <p:nvPr>
            <p:ph type="ftr" sz="quarter" idx="10"/>
          </p:nvPr>
        </p:nvSpPr>
        <p:spPr/>
        <p:txBody>
          <a:bodyPr/>
          <a:lstStyle>
            <a:lvl1pPr>
              <a:defRPr>
                <a:solidFill>
                  <a:srgbClr val="001141"/>
                </a:solidFill>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solidFill>
                  <a:srgbClr val="001141"/>
                </a:solidFill>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cxnSp>
        <p:nvCxnSpPr>
          <p:cNvPr id="12" name="Straight Connector 11">
            <a:extLst>
              <a:ext uri="{FF2B5EF4-FFF2-40B4-BE49-F238E27FC236}">
                <a16:creationId xmlns:a16="http://schemas.microsoft.com/office/drawing/2014/main" xmlns="" id="{DCDA63E8-87F4-A346-B578-5CA1F28CE9E1}"/>
              </a:ext>
            </a:extLst>
          </p:cNvPr>
          <p:cNvCxnSpPr/>
          <p:nvPr userDrawn="1"/>
        </p:nvCxnSpPr>
        <p:spPr bwMode="auto">
          <a:xfrm flipV="1">
            <a:off x="4572000" y="234950"/>
            <a:ext cx="0" cy="426085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xmlns="" id="{7FA06B83-A9FF-8F43-8A1D-0367946F5A3B}"/>
              </a:ext>
            </a:extLst>
          </p:cNvPr>
          <p:cNvCxnSpPr>
            <a:cxnSpLocks/>
          </p:cNvCxnSpPr>
          <p:nvPr userDrawn="1"/>
        </p:nvCxnSpPr>
        <p:spPr bwMode="auto">
          <a:xfrm>
            <a:off x="228600" y="2570163"/>
            <a:ext cx="4114801" cy="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xmlns="" id="{091DAFDE-5076-384A-A34D-E549E8B38FC6}"/>
              </a:ext>
            </a:extLst>
          </p:cNvPr>
          <p:cNvCxnSpPr>
            <a:cxnSpLocks/>
          </p:cNvCxnSpPr>
          <p:nvPr userDrawn="1"/>
        </p:nvCxnSpPr>
        <p:spPr bwMode="auto">
          <a:xfrm>
            <a:off x="4792362" y="2570163"/>
            <a:ext cx="4114801" cy="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xmlns="" id="{6A04694D-3226-4D40-AE2F-E5708816B9D6}"/>
              </a:ext>
            </a:extLst>
          </p:cNvPr>
          <p:cNvCxnSpPr>
            <a:cxnSpLocks/>
          </p:cNvCxnSpPr>
          <p:nvPr userDrawn="1"/>
        </p:nvCxnSpPr>
        <p:spPr bwMode="auto">
          <a:xfrm flipV="1">
            <a:off x="6862118" y="234951"/>
            <a:ext cx="0" cy="2116909"/>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327739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oxes (1 large, 4 small)">
    <p:spTree>
      <p:nvGrpSpPr>
        <p:cNvPr id="1" name=""/>
        <p:cNvGrpSpPr/>
        <p:nvPr/>
      </p:nvGrpSpPr>
      <p:grpSpPr>
        <a:xfrm>
          <a:off x="0" y="0"/>
          <a:ext cx="0" cy="0"/>
          <a:chOff x="0" y="0"/>
          <a:chExt cx="0" cy="0"/>
        </a:xfrm>
      </p:grpSpPr>
      <p:sp>
        <p:nvSpPr>
          <p:cNvPr id="2" name="Title"/>
          <p:cNvSpPr>
            <a:spLocks noGrp="1"/>
          </p:cNvSpPr>
          <p:nvPr>
            <p:ph type="title"/>
          </p:nvPr>
        </p:nvSpPr>
        <p:spPr>
          <a:xfrm>
            <a:off x="0" y="-1"/>
            <a:ext cx="9144000" cy="2569463"/>
          </a:xfrm>
          <a:noFill/>
        </p:spPr>
        <p:txBody>
          <a:bodyPr lIns="182880" tIns="164592" rIns="228600" bIns="228600"/>
          <a:lstStyle>
            <a:lvl1pPr>
              <a:defRPr sz="4800"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13" name="Content Placeholder 1"/>
          <p:cNvSpPr>
            <a:spLocks noGrp="1"/>
          </p:cNvSpPr>
          <p:nvPr>
            <p:ph sz="quarter" idx="20"/>
          </p:nvPr>
        </p:nvSpPr>
        <p:spPr>
          <a:xfrm>
            <a:off x="0" y="2570163"/>
            <a:ext cx="2286000" cy="2573337"/>
          </a:xfrm>
          <a:solidFill>
            <a:schemeClr val="bg1"/>
          </a:solidFill>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2" name="Content Placeholder 2"/>
          <p:cNvSpPr>
            <a:spLocks noGrp="1"/>
          </p:cNvSpPr>
          <p:nvPr>
            <p:ph sz="quarter" idx="19"/>
          </p:nvPr>
        </p:nvSpPr>
        <p:spPr>
          <a:xfrm>
            <a:off x="2286001" y="2570163"/>
            <a:ext cx="2286000" cy="2573337"/>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9" name="Content Placeholder 3"/>
          <p:cNvSpPr>
            <a:spLocks noGrp="1"/>
          </p:cNvSpPr>
          <p:nvPr>
            <p:ph sz="quarter" idx="17"/>
          </p:nvPr>
        </p:nvSpPr>
        <p:spPr>
          <a:xfrm>
            <a:off x="4572000" y="2570162"/>
            <a:ext cx="2286000" cy="2573338"/>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0" name="Content Placeholder 4"/>
          <p:cNvSpPr>
            <a:spLocks noGrp="1"/>
          </p:cNvSpPr>
          <p:nvPr>
            <p:ph sz="quarter" idx="18"/>
          </p:nvPr>
        </p:nvSpPr>
        <p:spPr>
          <a:xfrm>
            <a:off x="6858000" y="2570162"/>
            <a:ext cx="2286000" cy="2573338"/>
          </a:xfrm>
          <a:solidFill>
            <a:schemeClr val="bg1"/>
          </a:solidFill>
          <a:ln>
            <a:noFill/>
          </a:ln>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 name="Footer Placeholder"/>
          <p:cNvSpPr>
            <a:spLocks noGrp="1"/>
          </p:cNvSpPr>
          <p:nvPr>
            <p:ph type="ftr" sz="quarter" idx="10"/>
          </p:nvPr>
        </p:nvSpPr>
        <p:spPr/>
        <p:txBody>
          <a:bodyPr/>
          <a:lstStyle>
            <a:lvl1pPr>
              <a:defRPr>
                <a:solidFill>
                  <a:srgbClr val="001141"/>
                </a:solidFill>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solidFill>
                  <a:schemeClr val="tx1"/>
                </a:solidFill>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9138155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black box) over image(s)">
    <p:spTree>
      <p:nvGrpSpPr>
        <p:cNvPr id="1" name=""/>
        <p:cNvGrpSpPr/>
        <p:nvPr/>
      </p:nvGrpSpPr>
      <p:grpSpPr>
        <a:xfrm>
          <a:off x="0" y="0"/>
          <a:ext cx="0" cy="0"/>
          <a:chOff x="0" y="0"/>
          <a:chExt cx="0" cy="0"/>
        </a:xfrm>
      </p:grpSpPr>
      <p:sp>
        <p:nvSpPr>
          <p:cNvPr id="2" name="Title"/>
          <p:cNvSpPr>
            <a:spLocks noGrp="1"/>
          </p:cNvSpPr>
          <p:nvPr>
            <p:ph type="title"/>
          </p:nvPr>
        </p:nvSpPr>
        <p:spPr>
          <a:xfrm>
            <a:off x="0" y="0"/>
            <a:ext cx="9144000" cy="1276350"/>
          </a:xfrm>
          <a:solidFill>
            <a:schemeClr val="tx2"/>
          </a:solidFill>
        </p:spPr>
        <p:txBody>
          <a:bodyPr lIns="210312" tIns="201168" rIns="228600" bIns="228600"/>
          <a:lstStyle>
            <a:lvl1pPr>
              <a:defRPr b="0" i="0">
                <a:solidFill>
                  <a:schemeClr val="tx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p:cNvSpPr>
            <a:spLocks noGrp="1"/>
          </p:cNvSpPr>
          <p:nvPr>
            <p:ph type="pic" sz="quarter" idx="12"/>
          </p:nvPr>
        </p:nvSpPr>
        <p:spPr>
          <a:xfrm>
            <a:off x="0" y="1276350"/>
            <a:ext cx="9144000" cy="3867150"/>
          </a:xfrm>
        </p:spPr>
        <p:txBody>
          <a:bodyPr lIns="91440" tIns="91440" rIns="91440" bIns="91440"/>
          <a:lstStyle>
            <a:lvl1pPr>
              <a:defRPr b="0" i="0">
                <a:latin typeface="Arial" panose="020B0604020202020204" pitchFamily="34" charset="0"/>
                <a:cs typeface="Arial" panose="020B0604020202020204" pitchFamily="34" charset="0"/>
              </a:defRPr>
            </a:lvl1pPr>
          </a:lstStyle>
          <a:p>
            <a:r>
              <a:rPr lang="en-US" dirty="0"/>
              <a:t>Click icon to add picture</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6924250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black box) over image(s)">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9144000" cy="5148072"/>
          </a:xfrm>
        </p:spPr>
        <p:txBody>
          <a:bodyPr lIns="91440" tIns="91440" rIns="91440" bIns="91440"/>
          <a:lstStyle>
            <a:lvl1pPr>
              <a:defRPr b="0" i="0">
                <a:latin typeface="Arial" panose="020B0604020202020204" pitchFamily="34" charset="0"/>
                <a:cs typeface="Arial" panose="020B0604020202020204" pitchFamily="34" charset="0"/>
              </a:defRPr>
            </a:lvl1pPr>
          </a:lstStyle>
          <a:p>
            <a:r>
              <a:rPr lang="en-US" dirty="0"/>
              <a:t>Click icon to add picture</a:t>
            </a:r>
          </a:p>
        </p:txBody>
      </p:sp>
      <p:sp>
        <p:nvSpPr>
          <p:cNvPr id="6" name="Text Placeholder"/>
          <p:cNvSpPr>
            <a:spLocks noGrp="1"/>
          </p:cNvSpPr>
          <p:nvPr>
            <p:ph type="body" sz="quarter" idx="12"/>
          </p:nvPr>
        </p:nvSpPr>
        <p:spPr>
          <a:xfrm>
            <a:off x="-3" y="2571750"/>
            <a:ext cx="2286003" cy="2571750"/>
          </a:xfrm>
          <a:solidFill>
            <a:schemeClr val="tx2"/>
          </a:solidFill>
        </p:spPr>
        <p:txBody>
          <a:bodyPr lIns="219456" tIns="201168" rIns="228600" bIns="228600"/>
          <a:lstStyle>
            <a:lvl1pPr>
              <a:buClr>
                <a:schemeClr val="tx1"/>
              </a:buClr>
              <a:defRPr b="0" i="0">
                <a:solidFill>
                  <a:srgbClr val="001141"/>
                </a:solidFill>
                <a:latin typeface="Arial" panose="020B0604020202020204" pitchFamily="34" charset="0"/>
                <a:cs typeface="Arial" panose="020B0604020202020204" pitchFamily="34" charset="0"/>
              </a:defRPr>
            </a:lvl1pPr>
            <a:lvl2pPr>
              <a:buClr>
                <a:schemeClr val="tx1"/>
              </a:buClr>
              <a:defRPr sz="1000" b="0" i="0">
                <a:solidFill>
                  <a:srgbClr val="001141"/>
                </a:solidFill>
                <a:latin typeface="Arial" panose="020B0604020202020204" pitchFamily="34" charset="0"/>
                <a:cs typeface="Arial" panose="020B0604020202020204" pitchFamily="34" charset="0"/>
              </a:defRPr>
            </a:lvl2pPr>
            <a:lvl3pPr>
              <a:buClr>
                <a:schemeClr val="tx1"/>
              </a:buClr>
              <a:defRPr sz="1000" b="0" i="0">
                <a:solidFill>
                  <a:srgbClr val="001141"/>
                </a:solidFill>
                <a:latin typeface="Arial" panose="020B0604020202020204" pitchFamily="34" charset="0"/>
                <a:cs typeface="Arial" panose="020B0604020202020204" pitchFamily="34" charset="0"/>
              </a:defRPr>
            </a:lvl3pPr>
            <a:lvl4pPr>
              <a:buClr>
                <a:schemeClr val="tx1"/>
              </a:buClr>
              <a:defRPr sz="1000" b="0" i="0">
                <a:solidFill>
                  <a:srgbClr val="001141"/>
                </a:solidFill>
                <a:latin typeface="Arial" panose="020B0604020202020204" pitchFamily="34" charset="0"/>
                <a:cs typeface="Arial" panose="020B0604020202020204" pitchFamily="34" charset="0"/>
              </a:defRPr>
            </a:lvl4pPr>
            <a:lvl5pPr>
              <a:buClr>
                <a:schemeClr val="tx1"/>
              </a:buClr>
              <a:defRPr sz="1000" b="0" i="0">
                <a:solidFill>
                  <a:srgbClr val="00114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9318794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splashimage">
    <p:spTree>
      <p:nvGrpSpPr>
        <p:cNvPr id="1" name=""/>
        <p:cNvGrpSpPr/>
        <p:nvPr/>
      </p:nvGrpSpPr>
      <p:grpSpPr>
        <a:xfrm>
          <a:off x="0" y="0"/>
          <a:ext cx="0" cy="0"/>
          <a:chOff x="0" y="0"/>
          <a:chExt cx="0" cy="0"/>
        </a:xfrm>
      </p:grpSpPr>
      <p:sp>
        <p:nvSpPr>
          <p:cNvPr id="9" name="Picture Placeholder"/>
          <p:cNvSpPr>
            <a:spLocks noGrp="1"/>
          </p:cNvSpPr>
          <p:nvPr>
            <p:ph type="pic" sz="quarter" idx="14"/>
          </p:nvPr>
        </p:nvSpPr>
        <p:spPr>
          <a:xfrm>
            <a:off x="0" y="0"/>
            <a:ext cx="9144000" cy="5148072"/>
          </a:xfrm>
        </p:spPr>
        <p:txBody>
          <a:bodyPr lIns="91440" tIns="91440" rIns="91440" bIns="91440"/>
          <a:lstStyle>
            <a:lvl1pPr>
              <a:defRPr b="0" i="0">
                <a:latin typeface="Arial" panose="020B0604020202020204" pitchFamily="34" charset="0"/>
                <a:cs typeface="Arial" panose="020B0604020202020204" pitchFamily="34" charset="0"/>
              </a:defRPr>
            </a:lvl1pPr>
          </a:lstStyle>
          <a:p>
            <a:r>
              <a:rPr lang="en-US" dirty="0"/>
              <a:t>Click icon to add picture</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65417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A2A788D1-BCA6-FC49-BB91-B118E771F55D}"/>
              </a:ext>
            </a:extLst>
          </p:cNvPr>
          <p:cNvPicPr>
            <a:picLocks noChangeAspect="1"/>
          </p:cNvPicPr>
          <p:nvPr userDrawn="1"/>
        </p:nvPicPr>
        <p:blipFill rotWithShape="1">
          <a:blip r:embed="rId2"/>
          <a:srcRect l="7046" t="-1" b="21571"/>
          <a:stretch/>
        </p:blipFill>
        <p:spPr>
          <a:xfrm flipH="1">
            <a:off x="-2" y="0"/>
            <a:ext cx="9144001" cy="5143500"/>
          </a:xfrm>
          <a:prstGeom prst="rect">
            <a:avLst/>
          </a:prstGeom>
        </p:spPr>
      </p:pic>
      <p:sp>
        <p:nvSpPr>
          <p:cNvPr id="8" name="Title">
            <a:extLst>
              <a:ext uri="{FF2B5EF4-FFF2-40B4-BE49-F238E27FC236}">
                <a16:creationId xmlns:a16="http://schemas.microsoft.com/office/drawing/2014/main" xmlns="" id="{F6EEF3B7-1A42-4949-9E4E-287DD2F39EEA}"/>
              </a:ext>
            </a:extLst>
          </p:cNvPr>
          <p:cNvSpPr>
            <a:spLocks noGrp="1"/>
          </p:cNvSpPr>
          <p:nvPr>
            <p:ph type="title"/>
          </p:nvPr>
        </p:nvSpPr>
        <p:spPr>
          <a:xfrm>
            <a:off x="210312" y="201168"/>
            <a:ext cx="4142232"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9" name="Footer Placeholder">
            <a:extLst>
              <a:ext uri="{FF2B5EF4-FFF2-40B4-BE49-F238E27FC236}">
                <a16:creationId xmlns:a16="http://schemas.microsoft.com/office/drawing/2014/main" xmlns="" id="{CE443607-A076-2445-8F20-2DCAF811E477}"/>
              </a:ext>
            </a:extLst>
          </p:cNvPr>
          <p:cNvSpPr>
            <a:spLocks noGrp="1"/>
          </p:cNvSpPr>
          <p:nvPr>
            <p:ph type="ftr" sz="quarter" idx="10"/>
          </p:nvPr>
        </p:nvSpPr>
        <p:spPr>
          <a:xfrm>
            <a:off x="228666" y="4787900"/>
            <a:ext cx="4114735" cy="166687"/>
          </a:xfrm>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pic>
        <p:nvPicPr>
          <p:cNvPr id="11" name="Picture 10">
            <a:extLst>
              <a:ext uri="{FF2B5EF4-FFF2-40B4-BE49-F238E27FC236}">
                <a16:creationId xmlns:a16="http://schemas.microsoft.com/office/drawing/2014/main" xmlns="" id="{E7CC0D2E-1CA6-2C49-914B-E48F29C13DA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8393814" y="4692553"/>
            <a:ext cx="527111" cy="210312"/>
          </a:xfrm>
          <a:prstGeom prst="rect">
            <a:avLst/>
          </a:prstGeom>
        </p:spPr>
      </p:pic>
    </p:spTree>
    <p:extLst>
      <p:ext uri="{BB962C8B-B14F-4D97-AF65-F5344CB8AC3E}">
        <p14:creationId xmlns:p14="http://schemas.microsoft.com/office/powerpoint/2010/main" val="21204600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oxes (4 tall)">
    <p:spTree>
      <p:nvGrpSpPr>
        <p:cNvPr id="1" name=""/>
        <p:cNvGrpSpPr/>
        <p:nvPr/>
      </p:nvGrpSpPr>
      <p:grpSpPr>
        <a:xfrm>
          <a:off x="0" y="0"/>
          <a:ext cx="0" cy="0"/>
          <a:chOff x="0" y="0"/>
          <a:chExt cx="0" cy="0"/>
        </a:xfrm>
      </p:grpSpPr>
      <p:sp>
        <p:nvSpPr>
          <p:cNvPr id="11" name="Content Placeholder 1"/>
          <p:cNvSpPr>
            <a:spLocks noGrp="1"/>
          </p:cNvSpPr>
          <p:nvPr>
            <p:ph sz="quarter" idx="12"/>
          </p:nvPr>
        </p:nvSpPr>
        <p:spPr>
          <a:xfrm>
            <a:off x="0" y="0"/>
            <a:ext cx="2286000" cy="5148072"/>
          </a:xfrm>
          <a:solidFill>
            <a:schemeClr val="bg1"/>
          </a:solidFill>
        </p:spPr>
        <p:txBody>
          <a:bodyPr lIns="219456" tIns="201168" rIns="228600" bIns="228600"/>
          <a:lstStyle>
            <a:lvl1pPr>
              <a:buClr>
                <a:schemeClr val="bg1"/>
              </a:buClr>
              <a:defRPr b="0" i="0">
                <a:solidFill>
                  <a:srgbClr val="001141"/>
                </a:solidFill>
                <a:latin typeface="Arial" panose="020B0604020202020204" pitchFamily="34" charset="0"/>
                <a:cs typeface="Arial" panose="020B0604020202020204" pitchFamily="34" charset="0"/>
              </a:defRPr>
            </a:lvl1pPr>
            <a:lvl2pPr>
              <a:buClr>
                <a:schemeClr val="bg1"/>
              </a:buClr>
              <a:defRPr b="0" i="0">
                <a:solidFill>
                  <a:srgbClr val="001141"/>
                </a:solidFill>
                <a:latin typeface="Arial" panose="020B0604020202020204" pitchFamily="34" charset="0"/>
                <a:cs typeface="Arial" panose="020B0604020202020204" pitchFamily="34" charset="0"/>
              </a:defRPr>
            </a:lvl2pPr>
            <a:lvl3pPr>
              <a:buClr>
                <a:schemeClr val="bg1"/>
              </a:buClr>
              <a:defRPr b="0" i="0">
                <a:solidFill>
                  <a:srgbClr val="001141"/>
                </a:solidFill>
                <a:latin typeface="Arial" panose="020B0604020202020204" pitchFamily="34" charset="0"/>
                <a:cs typeface="Arial" panose="020B0604020202020204" pitchFamily="34" charset="0"/>
              </a:defRPr>
            </a:lvl3pPr>
            <a:lvl4pPr>
              <a:buClr>
                <a:schemeClr val="bg1"/>
              </a:buClr>
              <a:defRPr b="0" i="0">
                <a:solidFill>
                  <a:srgbClr val="001141"/>
                </a:solidFill>
                <a:latin typeface="Arial" panose="020B0604020202020204" pitchFamily="34" charset="0"/>
                <a:cs typeface="Arial" panose="020B0604020202020204" pitchFamily="34" charset="0"/>
              </a:defRPr>
            </a:lvl4pPr>
            <a:lvl5pPr>
              <a:buClr>
                <a:schemeClr val="bg1"/>
              </a:buClr>
              <a:defRPr b="0" i="0">
                <a:solidFill>
                  <a:srgbClr val="00114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sz="quarter" idx="13"/>
          </p:nvPr>
        </p:nvSpPr>
        <p:spPr>
          <a:xfrm>
            <a:off x="2286000" y="0"/>
            <a:ext cx="2286000" cy="5148072"/>
          </a:xfrm>
          <a:solidFill>
            <a:schemeClr val="bg1"/>
          </a:solidFill>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vl2pPr>
              <a:buClr>
                <a:schemeClr val="bg1"/>
              </a:buClr>
              <a:defRPr b="0" i="0">
                <a:solidFill>
                  <a:srgbClr val="001141"/>
                </a:solidFill>
                <a:latin typeface="Arial" panose="020B0604020202020204" pitchFamily="34" charset="0"/>
                <a:cs typeface="Arial" panose="020B0604020202020204" pitchFamily="34" charset="0"/>
              </a:defRPr>
            </a:lvl2pPr>
            <a:lvl3pPr>
              <a:buClr>
                <a:schemeClr val="bg1"/>
              </a:buClr>
              <a:defRPr b="0" i="0">
                <a:solidFill>
                  <a:srgbClr val="001141"/>
                </a:solidFill>
                <a:latin typeface="Arial" panose="020B0604020202020204" pitchFamily="34" charset="0"/>
                <a:cs typeface="Arial" panose="020B0604020202020204" pitchFamily="34" charset="0"/>
              </a:defRPr>
            </a:lvl3pPr>
            <a:lvl4pPr>
              <a:buClr>
                <a:schemeClr val="bg1"/>
              </a:buClr>
              <a:defRPr b="0" i="0">
                <a:solidFill>
                  <a:srgbClr val="001141"/>
                </a:solidFill>
                <a:latin typeface="Arial" panose="020B0604020202020204" pitchFamily="34" charset="0"/>
                <a:cs typeface="Arial" panose="020B0604020202020204" pitchFamily="34" charset="0"/>
              </a:defRPr>
            </a:lvl4pPr>
            <a:lvl5pPr>
              <a:buClr>
                <a:schemeClr val="bg1"/>
              </a:buClr>
              <a:defRPr b="0" i="0">
                <a:solidFill>
                  <a:srgbClr val="00114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14"/>
          </p:nvPr>
        </p:nvSpPr>
        <p:spPr>
          <a:xfrm>
            <a:off x="4572000" y="0"/>
            <a:ext cx="2286000" cy="5148072"/>
          </a:xfrm>
          <a:solidFill>
            <a:schemeClr val="bg1"/>
          </a:solidFill>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vl2pPr>
              <a:buClr>
                <a:schemeClr val="bg1"/>
              </a:buClr>
              <a:defRPr b="0" i="0">
                <a:solidFill>
                  <a:srgbClr val="001141"/>
                </a:solidFill>
                <a:latin typeface="Arial" panose="020B0604020202020204" pitchFamily="34" charset="0"/>
                <a:cs typeface="Arial" panose="020B0604020202020204" pitchFamily="34" charset="0"/>
              </a:defRPr>
            </a:lvl2pPr>
            <a:lvl3pPr>
              <a:buClr>
                <a:schemeClr val="bg1"/>
              </a:buClr>
              <a:defRPr b="0" i="0">
                <a:solidFill>
                  <a:srgbClr val="001141"/>
                </a:solidFill>
                <a:latin typeface="Arial" panose="020B0604020202020204" pitchFamily="34" charset="0"/>
                <a:cs typeface="Arial" panose="020B0604020202020204" pitchFamily="34" charset="0"/>
              </a:defRPr>
            </a:lvl3pPr>
            <a:lvl4pPr>
              <a:buClr>
                <a:schemeClr val="bg1"/>
              </a:buClr>
              <a:defRPr b="0" i="0">
                <a:solidFill>
                  <a:srgbClr val="001141"/>
                </a:solidFill>
                <a:latin typeface="Arial" panose="020B0604020202020204" pitchFamily="34" charset="0"/>
                <a:cs typeface="Arial" panose="020B0604020202020204" pitchFamily="34" charset="0"/>
              </a:defRPr>
            </a:lvl4pPr>
            <a:lvl5pPr>
              <a:buClr>
                <a:schemeClr val="bg1"/>
              </a:buClr>
              <a:defRPr b="0" i="0">
                <a:solidFill>
                  <a:srgbClr val="00114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4"/>
          <p:cNvSpPr>
            <a:spLocks noGrp="1"/>
          </p:cNvSpPr>
          <p:nvPr>
            <p:ph sz="quarter" idx="15"/>
          </p:nvPr>
        </p:nvSpPr>
        <p:spPr>
          <a:xfrm>
            <a:off x="6858000" y="0"/>
            <a:ext cx="2286000" cy="5148072"/>
          </a:xfrm>
          <a:solidFill>
            <a:schemeClr val="bg1"/>
          </a:solidFill>
        </p:spPr>
        <p:txBody>
          <a:bodyPr lIns="219456" tIns="201168" rIns="228600" bIns="228600"/>
          <a:lstStyle>
            <a:lvl1pPr>
              <a:defRPr b="0" i="0">
                <a:solidFill>
                  <a:srgbClr val="001141"/>
                </a:solidFill>
                <a:latin typeface="Arial" panose="020B0604020202020204" pitchFamily="34" charset="0"/>
                <a:cs typeface="Arial" panose="020B0604020202020204" pitchFamily="34" charset="0"/>
              </a:defRPr>
            </a:lvl1pPr>
            <a:lvl2pPr>
              <a:buClr>
                <a:schemeClr val="bg1"/>
              </a:buClr>
              <a:defRPr b="0" i="0">
                <a:solidFill>
                  <a:srgbClr val="001141"/>
                </a:solidFill>
                <a:latin typeface="Arial" panose="020B0604020202020204" pitchFamily="34" charset="0"/>
                <a:cs typeface="Arial" panose="020B0604020202020204" pitchFamily="34" charset="0"/>
              </a:defRPr>
            </a:lvl2pPr>
            <a:lvl3pPr>
              <a:buClr>
                <a:schemeClr val="bg1"/>
              </a:buClr>
              <a:defRPr b="0" i="0">
                <a:solidFill>
                  <a:srgbClr val="001141"/>
                </a:solidFill>
                <a:latin typeface="Arial" panose="020B0604020202020204" pitchFamily="34" charset="0"/>
                <a:cs typeface="Arial" panose="020B0604020202020204" pitchFamily="34" charset="0"/>
              </a:defRPr>
            </a:lvl3pPr>
            <a:lvl4pPr>
              <a:buClr>
                <a:schemeClr val="bg1"/>
              </a:buClr>
              <a:defRPr b="0" i="0">
                <a:solidFill>
                  <a:srgbClr val="001141"/>
                </a:solidFill>
                <a:latin typeface="Arial" panose="020B0604020202020204" pitchFamily="34" charset="0"/>
                <a:cs typeface="Arial" panose="020B0604020202020204" pitchFamily="34" charset="0"/>
              </a:defRPr>
            </a:lvl4pPr>
            <a:lvl5pPr>
              <a:buClr>
                <a:schemeClr val="bg1"/>
              </a:buClr>
              <a:defRPr b="0" i="0">
                <a:solidFill>
                  <a:srgbClr val="00114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solidFill>
                  <a:srgbClr val="001141"/>
                </a:solidFill>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solidFill>
                  <a:srgbClr val="001141"/>
                </a:solidFill>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cxnSp>
        <p:nvCxnSpPr>
          <p:cNvPr id="8" name="Straight Connector 7">
            <a:extLst>
              <a:ext uri="{FF2B5EF4-FFF2-40B4-BE49-F238E27FC236}">
                <a16:creationId xmlns:a16="http://schemas.microsoft.com/office/drawing/2014/main" xmlns="" id="{C5C6E45A-3DD9-B645-A262-EBE70862EDC4}"/>
              </a:ext>
            </a:extLst>
          </p:cNvPr>
          <p:cNvCxnSpPr/>
          <p:nvPr userDrawn="1"/>
        </p:nvCxnSpPr>
        <p:spPr bwMode="auto">
          <a:xfrm flipV="1">
            <a:off x="4572000" y="234950"/>
            <a:ext cx="0" cy="426085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xmlns="" id="{1D4B3C7F-507A-F746-85FB-576821253C39}"/>
              </a:ext>
            </a:extLst>
          </p:cNvPr>
          <p:cNvCxnSpPr/>
          <p:nvPr userDrawn="1"/>
        </p:nvCxnSpPr>
        <p:spPr bwMode="auto">
          <a:xfrm flipV="1">
            <a:off x="2290119" y="234950"/>
            <a:ext cx="0" cy="426085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xmlns="" id="{7D791B3D-1609-B74F-AD01-2E49D6806D90}"/>
              </a:ext>
            </a:extLst>
          </p:cNvPr>
          <p:cNvCxnSpPr/>
          <p:nvPr userDrawn="1"/>
        </p:nvCxnSpPr>
        <p:spPr bwMode="auto">
          <a:xfrm flipV="1">
            <a:off x="6862119" y="234950"/>
            <a:ext cx="0" cy="426085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864260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text (1/4), content (3/4)">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p:cNvSpPr>
            <a:spLocks noGrp="1"/>
          </p:cNvSpPr>
          <p:nvPr>
            <p:ph type="body" sz="quarter" idx="12"/>
          </p:nvPr>
        </p:nvSpPr>
        <p:spPr>
          <a:xfrm>
            <a:off x="219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p:cNvSpPr>
            <a:spLocks noGrp="1"/>
          </p:cNvSpPr>
          <p:nvPr>
            <p:ph sz="quarter" idx="13"/>
          </p:nvPr>
        </p:nvSpPr>
        <p:spPr>
          <a:xfrm>
            <a:off x="2514600" y="1243584"/>
            <a:ext cx="6400800"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0360591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text (1/4), blank (3/4)">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p:cNvSpPr>
            <a:spLocks noGrp="1"/>
          </p:cNvSpPr>
          <p:nvPr>
            <p:ph type="body" sz="quarter" idx="12"/>
          </p:nvPr>
        </p:nvSpPr>
        <p:spPr>
          <a:xfrm>
            <a:off x="219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898819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ase study 1: title, text (two columns), half-image">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Text Placeholder 1"/>
          <p:cNvSpPr>
            <a:spLocks noGrp="1"/>
          </p:cNvSpPr>
          <p:nvPr>
            <p:ph type="body" sz="quarter" idx="13"/>
          </p:nvPr>
        </p:nvSpPr>
        <p:spPr>
          <a:xfrm>
            <a:off x="219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5"/>
          </p:nvPr>
        </p:nvSpPr>
        <p:spPr>
          <a:xfrm>
            <a:off x="2505456" y="1259626"/>
            <a:ext cx="1837944" cy="3252216"/>
          </a:xfrm>
        </p:spPr>
        <p:txBody>
          <a:bodyPr/>
          <a:lstStyle>
            <a:lvl1pPr>
              <a:spcBef>
                <a:spcPts val="300"/>
              </a:spcBef>
              <a:defRPr sz="1400" b="0" i="0">
                <a:latin typeface="Arial" panose="020B0604020202020204" pitchFamily="34" charset="0"/>
                <a:cs typeface="Arial" panose="020B0604020202020204" pitchFamily="34" charset="0"/>
              </a:defRPr>
            </a:lvl1pPr>
            <a:lvl2pPr>
              <a:spcBef>
                <a:spcPts val="1100"/>
              </a:spcBef>
              <a:defRPr sz="1400" b="0" i="0">
                <a:latin typeface="Arial" panose="020B0604020202020204" pitchFamily="34" charset="0"/>
                <a:cs typeface="Arial" panose="020B0604020202020204" pitchFamily="34" charset="0"/>
              </a:defRPr>
            </a:lvl2pPr>
            <a:lvl3pPr>
              <a:spcBef>
                <a:spcPts val="1100"/>
              </a:spcBef>
              <a:defRPr sz="1400" b="0" i="0">
                <a:latin typeface="Arial" panose="020B0604020202020204" pitchFamily="34" charset="0"/>
                <a:cs typeface="Arial" panose="020B0604020202020204" pitchFamily="34" charset="0"/>
              </a:defRPr>
            </a:lvl3pPr>
            <a:lvl4pPr>
              <a:spcBef>
                <a:spcPts val="1100"/>
              </a:spcBef>
              <a:defRPr sz="1400" b="0" i="0">
                <a:latin typeface="Arial" panose="020B0604020202020204" pitchFamily="34" charset="0"/>
                <a:cs typeface="Arial" panose="020B0604020202020204" pitchFamily="34" charset="0"/>
              </a:defRPr>
            </a:lvl4pPr>
            <a:lvl5pPr>
              <a:spcBef>
                <a:spcPts val="1100"/>
              </a:spcBef>
              <a:defRPr sz="1400"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p:cNvSpPr>
            <a:spLocks noGrp="1"/>
          </p:cNvSpPr>
          <p:nvPr>
            <p:ph type="pic" sz="quarter" idx="14"/>
          </p:nvPr>
        </p:nvSpPr>
        <p:spPr>
          <a:xfrm>
            <a:off x="4572000" y="0"/>
            <a:ext cx="4572000" cy="5143500"/>
          </a:xfrm>
        </p:spPr>
        <p:txBody>
          <a:bodyPr lIns="91440" tIns="91440" rIns="91440" bIns="91440"/>
          <a:lstStyle>
            <a:lvl1pPr>
              <a:defRPr b="0" i="0">
                <a:latin typeface="Arial" panose="020B0604020202020204" pitchFamily="34" charset="0"/>
                <a:cs typeface="Arial" panose="020B0604020202020204" pitchFamily="34" charset="0"/>
              </a:defRPr>
            </a:lvl1pPr>
          </a:lstStyle>
          <a:p>
            <a:r>
              <a:rPr lang="en-US" dirty="0"/>
              <a:t>Click icon to add picture</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664527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1"/>
          <p:cNvSpPr>
            <a:spLocks noGrp="1"/>
          </p:cNvSpPr>
          <p:nvPr>
            <p:ph type="body" sz="quarter" idx="12"/>
          </p:nvPr>
        </p:nvSpPr>
        <p:spPr>
          <a:xfrm>
            <a:off x="219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2505456" y="1262634"/>
            <a:ext cx="1837944" cy="3252216"/>
          </a:xfrm>
        </p:spPr>
        <p:txBody>
          <a:bodyPr/>
          <a:lstStyle>
            <a:lvl1pPr>
              <a:spcBef>
                <a:spcPts val="300"/>
              </a:spcBef>
              <a:defRPr sz="1000" b="0" i="0">
                <a:latin typeface="Arial" panose="020B0604020202020204" pitchFamily="34" charset="0"/>
                <a:cs typeface="Arial" panose="020B0604020202020204" pitchFamily="34" charset="0"/>
              </a:defRPr>
            </a:lvl1pPr>
            <a:lvl2pPr>
              <a:spcBef>
                <a:spcPts val="300"/>
              </a:spcBef>
              <a:defRPr sz="1000" b="0" i="0">
                <a:latin typeface="Arial" panose="020B0604020202020204" pitchFamily="34" charset="0"/>
                <a:cs typeface="Arial" panose="020B0604020202020204" pitchFamily="34" charset="0"/>
              </a:defRPr>
            </a:lvl2pPr>
            <a:lvl3pPr>
              <a:spcBef>
                <a:spcPts val="300"/>
              </a:spcBef>
              <a:defRPr sz="1000" b="0" i="0">
                <a:latin typeface="Arial" panose="020B0604020202020204" pitchFamily="34" charset="0"/>
                <a:cs typeface="Arial" panose="020B0604020202020204" pitchFamily="34" charset="0"/>
              </a:defRPr>
            </a:lvl3pPr>
            <a:lvl4pPr>
              <a:spcBef>
                <a:spcPts val="300"/>
              </a:spcBef>
              <a:defRPr sz="1000" b="0" i="0">
                <a:latin typeface="Arial" panose="020B0604020202020204" pitchFamily="34" charset="0"/>
                <a:cs typeface="Arial" panose="020B0604020202020204" pitchFamily="34" charset="0"/>
              </a:defRPr>
            </a:lvl4pPr>
            <a:lvl5pPr>
              <a:spcBef>
                <a:spcPts val="300"/>
              </a:spcBef>
              <a:defRPr sz="1000"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4773168" y="1216152"/>
            <a:ext cx="4142232" cy="3279648"/>
          </a:xfrm>
        </p:spPr>
        <p:txBody>
          <a:bodyPr/>
          <a:lstStyle>
            <a:lvl1pPr>
              <a:defRPr sz="2400"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6094675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6" name="Text Placeholder"/>
          <p:cNvSpPr>
            <a:spLocks noGrp="1"/>
          </p:cNvSpPr>
          <p:nvPr>
            <p:ph type="body" sz="quarter" idx="12"/>
          </p:nvPr>
        </p:nvSpPr>
        <p:spPr>
          <a:xfrm>
            <a:off x="219456" y="201168"/>
            <a:ext cx="1837944" cy="4294632"/>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p:cNvSpPr>
            <a:spLocks noGrp="1"/>
          </p:cNvSpPr>
          <p:nvPr>
            <p:ph type="tbl" sz="quarter" idx="13"/>
          </p:nvPr>
        </p:nvSpPr>
        <p:spPr>
          <a:xfrm>
            <a:off x="2505457" y="201168"/>
            <a:ext cx="6409876" cy="4294632"/>
          </a:xfrm>
        </p:spPr>
        <p:txBody>
          <a:bodyPr lIns="0" tIns="0" rIns="91440" bIns="91440"/>
          <a:lstStyle>
            <a:lvl1pPr>
              <a:defRPr b="0" i="0">
                <a:latin typeface="Arial" panose="020B0604020202020204" pitchFamily="34" charset="0"/>
                <a:cs typeface="Arial" panose="020B0604020202020204" pitchFamily="34" charset="0"/>
              </a:defRPr>
            </a:lvl1pPr>
          </a:lstStyle>
          <a:p>
            <a:r>
              <a:rPr lang="en-US" dirty="0"/>
              <a:t>Click icon to add table</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21107208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 2022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8369024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91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p>
            <a:r>
              <a:rPr lang="en-US"/>
              <a:t>Click to edit Master title style</a:t>
            </a:r>
            <a:endParaRPr lang="en-US" dirty="0"/>
          </a:p>
        </p:txBody>
      </p:sp>
      <p:sp>
        <p:nvSpPr>
          <p:cNvPr id="8" name="Text Placeholder 1"/>
          <p:cNvSpPr>
            <a:spLocks noGrp="1"/>
          </p:cNvSpPr>
          <p:nvPr>
            <p:ph type="body" sz="quarter" idx="13"/>
          </p:nvPr>
        </p:nvSpPr>
        <p:spPr>
          <a:xfrm>
            <a:off x="219456" y="1261872"/>
            <a:ext cx="4123944" cy="1309878"/>
          </a:xfrm>
        </p:spPr>
        <p:txBody>
          <a:bodyPr/>
          <a:lstStyle>
            <a:lvl1pPr>
              <a:spcBef>
                <a:spcPts val="0"/>
              </a:spcBef>
              <a:defRPr sz="1000"/>
            </a:lvl1pPr>
            <a:lvl2pPr marL="0" indent="0">
              <a:spcBef>
                <a:spcPts val="0"/>
              </a:spcBef>
              <a:buNone/>
              <a:defRPr/>
            </a:lvl2pPr>
            <a:lvl3pPr marL="201615" indent="0">
              <a:buNone/>
              <a:defRPr/>
            </a:lvl3pPr>
            <a:lvl4pPr marL="434981" indent="0">
              <a:buNone/>
              <a:defRPr/>
            </a:lvl4pPr>
            <a:lvl5pPr marL="631833" indent="0">
              <a:buNone/>
              <a:defRPr/>
            </a:lvl5pPr>
          </a:lstStyle>
          <a:p>
            <a:pPr lvl="0"/>
            <a:r>
              <a:rPr lang="en-US"/>
              <a:t>Click to edit Master text styles</a:t>
            </a:r>
          </a:p>
        </p:txBody>
      </p:sp>
      <p:sp>
        <p:nvSpPr>
          <p:cNvPr id="6" name="Text Placeholder 2">
            <a:extLst>
              <a:ext uri="{FF2B5EF4-FFF2-40B4-BE49-F238E27FC236}">
                <a16:creationId xmlns:a16="http://schemas.microsoft.com/office/drawing/2014/main" xmlns="" id="{11C6F2CA-B8B6-BF4F-8900-E2319DA9DD35}"/>
              </a:ext>
            </a:extLst>
          </p:cNvPr>
          <p:cNvSpPr>
            <a:spLocks noGrp="1"/>
          </p:cNvSpPr>
          <p:nvPr>
            <p:ph type="body" sz="quarter" idx="14"/>
          </p:nvPr>
        </p:nvSpPr>
        <p:spPr>
          <a:xfrm>
            <a:off x="219456" y="3209544"/>
            <a:ext cx="6409944" cy="1307592"/>
          </a:xfrm>
        </p:spPr>
        <p:txBody>
          <a:bodyPr anchor="b"/>
          <a:lstStyle>
            <a:lvl1pPr>
              <a:spcBef>
                <a:spcPts val="300"/>
              </a:spcBef>
              <a:defRPr sz="600"/>
            </a:lvl1pPr>
            <a:lvl2pPr>
              <a:defRPr sz="600"/>
            </a:lvl2pPr>
            <a:lvl3pPr>
              <a:defRPr sz="600"/>
            </a:lvl3pPr>
            <a:lvl4pPr>
              <a:defRPr sz="600"/>
            </a:lvl4pPr>
            <a:lvl5pPr>
              <a:defRPr sz="600"/>
            </a:lvl5pPr>
          </a:lstStyle>
          <a:p>
            <a:pPr lvl="0"/>
            <a:r>
              <a:rPr lang="en-US"/>
              <a:t>Click to edit Master text styles</a:t>
            </a:r>
          </a:p>
        </p:txBody>
      </p:sp>
      <p:sp>
        <p:nvSpPr>
          <p:cNvPr id="3" name="Footer Placeholder"/>
          <p:cNvSpPr>
            <a:spLocks noGrp="1"/>
          </p:cNvSpPr>
          <p:nvPr>
            <p:ph type="ftr" sz="quarter" idx="10"/>
          </p:nvPr>
        </p:nvSpPr>
        <p:spPr/>
        <p:txBody>
          <a:bodyPr/>
          <a:lstStyle/>
          <a:p>
            <a:r>
              <a:rPr lang="en-US" dirty="0"/>
              <a:t>© 2022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8448213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ibm sign-off">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 2022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2" name="Picture 1">
            <a:extLst>
              <a:ext uri="{FF2B5EF4-FFF2-40B4-BE49-F238E27FC236}">
                <a16:creationId xmlns:a16="http://schemas.microsoft.com/office/drawing/2014/main" xmlns="" id="{0CD744B4-C1A0-3343-AB73-4711A2018EF2}"/>
              </a:ext>
            </a:extLst>
          </p:cNvPr>
          <p:cNvPicPr>
            <a:picLocks noChangeAspect="1"/>
          </p:cNvPicPr>
          <p:nvPr userDrawn="1"/>
        </p:nvPicPr>
        <p:blipFill>
          <a:blip r:embed="rId2"/>
          <a:stretch>
            <a:fillRect/>
          </a:stretch>
        </p:blipFill>
        <p:spPr>
          <a:xfrm>
            <a:off x="3918842" y="2311147"/>
            <a:ext cx="1306316" cy="521207"/>
          </a:xfrm>
          <a:prstGeom prst="rect">
            <a:avLst/>
          </a:prstGeom>
        </p:spPr>
      </p:pic>
    </p:spTree>
    <p:extLst>
      <p:ext uri="{BB962C8B-B14F-4D97-AF65-F5344CB8AC3E}">
        <p14:creationId xmlns:p14="http://schemas.microsoft.com/office/powerpoint/2010/main" val="2493803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v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C25D5D1-7DA7-2C41-A4CA-8070759CEFED}"/>
              </a:ext>
            </a:extLst>
          </p:cNvPr>
          <p:cNvPicPr>
            <a:picLocks noChangeAspect="1"/>
          </p:cNvPicPr>
          <p:nvPr userDrawn="1"/>
        </p:nvPicPr>
        <p:blipFill rotWithShape="1">
          <a:blip r:embed="rId2"/>
          <a:srcRect l="10581" t="21770" r="10581" b="11710"/>
          <a:stretch/>
        </p:blipFill>
        <p:spPr>
          <a:xfrm>
            <a:off x="0" y="0"/>
            <a:ext cx="9144000" cy="5143500"/>
          </a:xfrm>
          <a:prstGeom prst="rect">
            <a:avLst/>
          </a:prstGeom>
        </p:spPr>
      </p:pic>
      <p:sp>
        <p:nvSpPr>
          <p:cNvPr id="8" name="Title">
            <a:extLst>
              <a:ext uri="{FF2B5EF4-FFF2-40B4-BE49-F238E27FC236}">
                <a16:creationId xmlns:a16="http://schemas.microsoft.com/office/drawing/2014/main" xmlns="" id="{F6EEF3B7-1A42-4949-9E4E-287DD2F39EEA}"/>
              </a:ext>
            </a:extLst>
          </p:cNvPr>
          <p:cNvSpPr>
            <a:spLocks noGrp="1"/>
          </p:cNvSpPr>
          <p:nvPr>
            <p:ph type="title"/>
          </p:nvPr>
        </p:nvSpPr>
        <p:spPr>
          <a:xfrm>
            <a:off x="210312" y="201168"/>
            <a:ext cx="4142232" cy="4294632"/>
          </a:xfrm>
        </p:spPr>
        <p:txBody>
          <a:bodyPr/>
          <a:lstStyle>
            <a:lvl1pPr>
              <a:defRPr b="0" i="0">
                <a:solidFill>
                  <a:srgbClr val="00114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9" name="Footer Placeholder">
            <a:extLst>
              <a:ext uri="{FF2B5EF4-FFF2-40B4-BE49-F238E27FC236}">
                <a16:creationId xmlns:a16="http://schemas.microsoft.com/office/drawing/2014/main" xmlns="" id="{CE443607-A076-2445-8F20-2DCAF811E477}"/>
              </a:ext>
            </a:extLst>
          </p:cNvPr>
          <p:cNvSpPr>
            <a:spLocks noGrp="1"/>
          </p:cNvSpPr>
          <p:nvPr>
            <p:ph type="ftr" sz="quarter" idx="10"/>
          </p:nvPr>
        </p:nvSpPr>
        <p:spPr>
          <a:xfrm>
            <a:off x="228666" y="4787900"/>
            <a:ext cx="4114735" cy="166687"/>
          </a:xfrm>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pic>
        <p:nvPicPr>
          <p:cNvPr id="6" name="Picture 5">
            <a:extLst>
              <a:ext uri="{FF2B5EF4-FFF2-40B4-BE49-F238E27FC236}">
                <a16:creationId xmlns:a16="http://schemas.microsoft.com/office/drawing/2014/main" xmlns="" id="{3F907120-1C23-0543-8E94-BC56C820B9D4}"/>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8393814" y="4692553"/>
            <a:ext cx="527111" cy="210312"/>
          </a:xfrm>
          <a:prstGeom prst="rect">
            <a:avLst/>
          </a:prstGeom>
        </p:spPr>
      </p:pic>
    </p:spTree>
    <p:extLst>
      <p:ext uri="{BB962C8B-B14F-4D97-AF65-F5344CB8AC3E}">
        <p14:creationId xmlns:p14="http://schemas.microsoft.com/office/powerpoint/2010/main" val="25607229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bm sign-off">
    <p:spTree>
      <p:nvGrpSpPr>
        <p:cNvPr id="1" name=""/>
        <p:cNvGrpSpPr/>
        <p:nvPr/>
      </p:nvGrpSpPr>
      <p:grpSpPr>
        <a:xfrm>
          <a:off x="0" y="0"/>
          <a:ext cx="0" cy="0"/>
          <a:chOff x="0" y="0"/>
          <a:chExt cx="0" cy="0"/>
        </a:xfrm>
      </p:grpSpPr>
      <p:sp>
        <p:nvSpPr>
          <p:cNvPr id="3" name="Footer Placeholder"/>
          <p:cNvSpPr>
            <a:spLocks noGrp="1"/>
          </p:cNvSpPr>
          <p:nvPr>
            <p:ph type="ftr" sz="quarter" idx="10"/>
          </p:nvPr>
        </p:nvSpPr>
        <p:spPr/>
        <p:txBody>
          <a:bodyPr/>
          <a:lstStyle/>
          <a:p>
            <a:r>
              <a:rPr lang="en-US" dirty="0"/>
              <a:t>© 2022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pic>
        <p:nvPicPr>
          <p:cNvPr id="6" name="Picture 5">
            <a:extLst>
              <a:ext uri="{FF2B5EF4-FFF2-40B4-BE49-F238E27FC236}">
                <a16:creationId xmlns:a16="http://schemas.microsoft.com/office/drawing/2014/main" xmlns="" id="{B8F489D8-7488-8D42-855B-EFE8E1A56C8D}"/>
              </a:ext>
            </a:extLst>
          </p:cNvPr>
          <p:cNvPicPr>
            <a:picLocks noChangeAspect="1"/>
          </p:cNvPicPr>
          <p:nvPr userDrawn="1"/>
        </p:nvPicPr>
        <p:blipFill>
          <a:blip r:embed="rId2"/>
          <a:stretch>
            <a:fillRect/>
          </a:stretch>
        </p:blipFill>
        <p:spPr>
          <a:xfrm>
            <a:off x="3918842" y="2311147"/>
            <a:ext cx="1306316" cy="521207"/>
          </a:xfrm>
          <a:prstGeom prst="rect">
            <a:avLst/>
          </a:prstGeom>
        </p:spPr>
      </p:pic>
    </p:spTree>
    <p:extLst>
      <p:ext uri="{BB962C8B-B14F-4D97-AF65-F5344CB8AC3E}">
        <p14:creationId xmlns:p14="http://schemas.microsoft.com/office/powerpoint/2010/main" val="1218931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blank">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a:solidFill>
                  <a:schemeClr val="tx1"/>
                </a:solidFill>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736174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0100"/>
          </a:xfrm>
        </p:spPr>
        <p:txBody>
          <a:bodyPr/>
          <a:lstStyle>
            <a:lvl1pPr>
              <a:defRPr>
                <a:solidFill>
                  <a:schemeClr val="accent2"/>
                </a:solidFill>
              </a:defRPr>
            </a:lvl1pPr>
          </a:lstStyle>
          <a:p>
            <a:r>
              <a:rPr lang="en-US"/>
              <a:t>Click to edit Master title style</a:t>
            </a:r>
            <a:endParaRPr lang="en-US" dirty="0"/>
          </a:p>
        </p:txBody>
      </p:sp>
      <p:sp>
        <p:nvSpPr>
          <p:cNvPr id="8" name="Text Placeholder 1"/>
          <p:cNvSpPr>
            <a:spLocks noGrp="1"/>
          </p:cNvSpPr>
          <p:nvPr>
            <p:ph type="body" sz="quarter" idx="13"/>
          </p:nvPr>
        </p:nvSpPr>
        <p:spPr>
          <a:xfrm>
            <a:off x="219456" y="1243584"/>
            <a:ext cx="4123944" cy="3252216"/>
          </a:xfrm>
        </p:spPr>
        <p:txBody>
          <a:bodyPr/>
          <a:lstStyle>
            <a:lvl1pPr>
              <a:spcBef>
                <a:spcPts val="0"/>
              </a:spcBef>
              <a:defRPr>
                <a:solidFill>
                  <a:schemeClr val="accent2"/>
                </a:solidFill>
              </a:defRPr>
            </a:lvl1pPr>
            <a:lvl2pPr marL="0" indent="0">
              <a:spcBef>
                <a:spcPts val="0"/>
              </a:spcBef>
              <a:buNone/>
              <a:defRPr>
                <a:solidFill>
                  <a:schemeClr val="accent2"/>
                </a:solidFill>
              </a:defRPr>
            </a:lvl2pPr>
            <a:lvl3pPr marL="201615" indent="0">
              <a:buNone/>
              <a:defRPr/>
            </a:lvl3pPr>
            <a:lvl4pPr marL="434981" indent="0">
              <a:buNone/>
              <a:defRPr/>
            </a:lvl4pPr>
            <a:lvl5pPr marL="631833"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4791456" y="1243584"/>
            <a:ext cx="4123944" cy="3252216"/>
          </a:xfrm>
        </p:spPr>
        <p:txBody>
          <a:bodyPr/>
          <a:lstStyle>
            <a:lvl1pPr>
              <a:spcBef>
                <a:spcPts val="0"/>
              </a:spcBef>
              <a:defRPr>
                <a:solidFill>
                  <a:schemeClr val="accent2"/>
                </a:solidFill>
              </a:defRPr>
            </a:lvl1pPr>
            <a:lvl2pPr marL="0" indent="0">
              <a:spcBef>
                <a:spcPts val="0"/>
              </a:spcBef>
              <a:buNone/>
              <a:defRPr>
                <a:solidFill>
                  <a:schemeClr val="accent2"/>
                </a:solidFill>
              </a:defRPr>
            </a:lvl2pPr>
            <a:lvl3pPr marL="201615" indent="0">
              <a:buNone/>
              <a:defRPr/>
            </a:lvl3pPr>
            <a:lvl4pPr marL="434981" indent="0">
              <a:buNone/>
              <a:defRPr/>
            </a:lvl4pPr>
            <a:lvl5pPr marL="631833"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solidFill>
                  <a:schemeClr val="tx1"/>
                </a:solidFill>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solidFill>
                  <a:schemeClr val="tx1"/>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853906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ase study 2: title, text (2/4), quote (2/4)">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4672"/>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1"/>
          <p:cNvSpPr>
            <a:spLocks noGrp="1"/>
          </p:cNvSpPr>
          <p:nvPr>
            <p:ph type="body" sz="quarter" idx="12"/>
          </p:nvPr>
        </p:nvSpPr>
        <p:spPr>
          <a:xfrm>
            <a:off x="219456" y="1243584"/>
            <a:ext cx="1837944" cy="3252216"/>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
          <p:cNvSpPr>
            <a:spLocks noGrp="1"/>
          </p:cNvSpPr>
          <p:nvPr>
            <p:ph type="body" sz="quarter" idx="13"/>
          </p:nvPr>
        </p:nvSpPr>
        <p:spPr>
          <a:xfrm>
            <a:off x="2505456" y="1262634"/>
            <a:ext cx="1837944" cy="3252216"/>
          </a:xfrm>
        </p:spPr>
        <p:txBody>
          <a:bodyPr/>
          <a:lstStyle>
            <a:lvl1pPr>
              <a:spcBef>
                <a:spcPts val="300"/>
              </a:spcBef>
              <a:defRPr sz="1000" b="0" i="0">
                <a:latin typeface="Arial" panose="020B0604020202020204" pitchFamily="34" charset="0"/>
                <a:cs typeface="Arial" panose="020B0604020202020204" pitchFamily="34" charset="0"/>
              </a:defRPr>
            </a:lvl1pPr>
            <a:lvl2pPr>
              <a:spcBef>
                <a:spcPts val="300"/>
              </a:spcBef>
              <a:defRPr sz="1000" b="0" i="0">
                <a:latin typeface="Arial" panose="020B0604020202020204" pitchFamily="34" charset="0"/>
                <a:cs typeface="Arial" panose="020B0604020202020204" pitchFamily="34" charset="0"/>
              </a:defRPr>
            </a:lvl2pPr>
            <a:lvl3pPr>
              <a:spcBef>
                <a:spcPts val="300"/>
              </a:spcBef>
              <a:defRPr sz="1000" b="0" i="0">
                <a:latin typeface="Arial" panose="020B0604020202020204" pitchFamily="34" charset="0"/>
                <a:cs typeface="Arial" panose="020B0604020202020204" pitchFamily="34" charset="0"/>
              </a:defRPr>
            </a:lvl3pPr>
            <a:lvl4pPr>
              <a:spcBef>
                <a:spcPts val="300"/>
              </a:spcBef>
              <a:defRPr sz="1000" b="0" i="0">
                <a:latin typeface="Arial" panose="020B0604020202020204" pitchFamily="34" charset="0"/>
                <a:cs typeface="Arial" panose="020B0604020202020204" pitchFamily="34" charset="0"/>
              </a:defRPr>
            </a:lvl4pPr>
            <a:lvl5pPr>
              <a:spcBef>
                <a:spcPts val="300"/>
              </a:spcBef>
              <a:defRPr sz="1000"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p:cNvSpPr>
            <a:spLocks noGrp="1"/>
          </p:cNvSpPr>
          <p:nvPr>
            <p:ph type="body" sz="quarter" idx="14"/>
          </p:nvPr>
        </p:nvSpPr>
        <p:spPr>
          <a:xfrm>
            <a:off x="4773168" y="1216152"/>
            <a:ext cx="4142232" cy="3279648"/>
          </a:xfrm>
        </p:spPr>
        <p:txBody>
          <a:bodyPr/>
          <a:lstStyle>
            <a:lvl1pPr>
              <a:defRPr sz="2400"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609467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lang="en-US" dirty="0"/>
          </a:p>
        </p:txBody>
      </p:sp>
      <p:sp>
        <p:nvSpPr>
          <p:cNvPr id="3" name="Footer Placeholder"/>
          <p:cNvSpPr>
            <a:spLocks noGrp="1"/>
          </p:cNvSpPr>
          <p:nvPr>
            <p:ph type="ftr" sz="quarter" idx="10"/>
          </p:nvPr>
        </p:nvSpPr>
        <p:spPr/>
        <p:txBody>
          <a:bodyPr/>
          <a:lstStyle/>
          <a:p>
            <a:r>
              <a:rPr lang="en-US" dirty="0"/>
              <a:t>© 2022 IBM Corporation</a:t>
            </a:r>
          </a:p>
        </p:txBody>
      </p:sp>
      <p:sp>
        <p:nvSpPr>
          <p:cNvPr id="4" name="Slide Number Placeholder"/>
          <p:cNvSpPr>
            <a:spLocks noGrp="1"/>
          </p:cNvSpPr>
          <p:nvPr>
            <p:ph type="sldNum" sz="quarter" idx="11"/>
          </p:nvPr>
        </p:nvSpPr>
        <p:spPr/>
        <p:txBody>
          <a:body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670074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with page contents)">
    <p:spTree>
      <p:nvGrpSpPr>
        <p:cNvPr id="1" name=""/>
        <p:cNvGrpSpPr/>
        <p:nvPr/>
      </p:nvGrpSpPr>
      <p:grpSpPr>
        <a:xfrm>
          <a:off x="0" y="0"/>
          <a:ext cx="0" cy="0"/>
          <a:chOff x="0" y="0"/>
          <a:chExt cx="0" cy="0"/>
        </a:xfrm>
      </p:grpSpPr>
      <p:sp>
        <p:nvSpPr>
          <p:cNvPr id="2" name="Title"/>
          <p:cNvSpPr>
            <a:spLocks noGrp="1"/>
          </p:cNvSpPr>
          <p:nvPr>
            <p:ph type="title"/>
          </p:nvPr>
        </p:nvSpPr>
        <p:spPr>
          <a:xfrm>
            <a:off x="210312" y="201168"/>
            <a:ext cx="4142232" cy="800100"/>
          </a:xfrm>
        </p:spPr>
        <p:txBody>
          <a:bodyPr/>
          <a:lstStyle>
            <a:lvl1pPr>
              <a:defRPr b="0" i="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Text Placeholder 1"/>
          <p:cNvSpPr>
            <a:spLocks noGrp="1"/>
          </p:cNvSpPr>
          <p:nvPr>
            <p:ph type="body" sz="quarter" idx="13"/>
          </p:nvPr>
        </p:nvSpPr>
        <p:spPr>
          <a:xfrm>
            <a:off x="219456" y="1243584"/>
            <a:ext cx="4123944" cy="3252216"/>
          </a:xfrm>
        </p:spPr>
        <p:txBody>
          <a:bodyPr/>
          <a:lstStyle>
            <a:lvl1pPr>
              <a:spcBef>
                <a:spcPts val="0"/>
              </a:spcBef>
              <a:defRPr b="0" i="0">
                <a:latin typeface="Arial" panose="020B0604020202020204" pitchFamily="34" charset="0"/>
                <a:cs typeface="Arial" panose="020B0604020202020204" pitchFamily="34" charset="0"/>
              </a:defRPr>
            </a:lvl1pPr>
            <a:lvl2pPr marL="0" indent="0">
              <a:spcBef>
                <a:spcPts val="0"/>
              </a:spcBef>
              <a:buNone/>
              <a:defRPr b="0" i="0">
                <a:latin typeface="Arial" panose="020B0604020202020204" pitchFamily="34" charset="0"/>
                <a:cs typeface="Arial" panose="020B0604020202020204" pitchFamily="34" charset="0"/>
              </a:defRPr>
            </a:lvl2pPr>
            <a:lvl3pPr marL="201615" indent="0">
              <a:buNone/>
              <a:defRPr/>
            </a:lvl3pPr>
            <a:lvl4pPr marL="434981" indent="0">
              <a:buNone/>
              <a:defRPr/>
            </a:lvl4pPr>
            <a:lvl5pPr marL="631833"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p:cNvSpPr>
            <a:spLocks noGrp="1"/>
          </p:cNvSpPr>
          <p:nvPr>
            <p:ph type="body" sz="quarter" idx="12"/>
          </p:nvPr>
        </p:nvSpPr>
        <p:spPr>
          <a:xfrm>
            <a:off x="4791456" y="1243584"/>
            <a:ext cx="4123944" cy="3252216"/>
          </a:xfrm>
        </p:spPr>
        <p:txBody>
          <a:bodyPr/>
          <a:lstStyle>
            <a:lvl1pPr>
              <a:spcBef>
                <a:spcPts val="0"/>
              </a:spcBef>
              <a:defRPr b="0" i="0">
                <a:latin typeface="Arial" panose="020B0604020202020204" pitchFamily="34" charset="0"/>
                <a:cs typeface="Arial" panose="020B0604020202020204" pitchFamily="34" charset="0"/>
              </a:defRPr>
            </a:lvl1pPr>
            <a:lvl2pPr marL="0" indent="0">
              <a:spcBef>
                <a:spcPts val="0"/>
              </a:spcBef>
              <a:buNone/>
              <a:defRPr b="0" i="0"/>
            </a:lvl2pPr>
            <a:lvl3pPr marL="201615" indent="0">
              <a:buNone/>
              <a:defRPr/>
            </a:lvl3pPr>
            <a:lvl4pPr marL="434981" indent="0">
              <a:buNone/>
              <a:defRPr/>
            </a:lvl4pPr>
            <a:lvl5pPr marL="631833"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85390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act, number">
    <p:spTree>
      <p:nvGrpSpPr>
        <p:cNvPr id="1" name=""/>
        <p:cNvGrpSpPr/>
        <p:nvPr/>
      </p:nvGrpSpPr>
      <p:grpSpPr>
        <a:xfrm>
          <a:off x="0" y="0"/>
          <a:ext cx="0" cy="0"/>
          <a:chOff x="0" y="0"/>
          <a:chExt cx="0" cy="0"/>
        </a:xfrm>
      </p:grpSpPr>
      <p:sp>
        <p:nvSpPr>
          <p:cNvPr id="2" name="Title"/>
          <p:cNvSpPr>
            <a:spLocks noGrp="1"/>
          </p:cNvSpPr>
          <p:nvPr>
            <p:ph type="title"/>
          </p:nvPr>
        </p:nvSpPr>
        <p:spPr>
          <a:xfrm>
            <a:off x="219456" y="219456"/>
            <a:ext cx="4133088" cy="804672"/>
          </a:xfrm>
        </p:spPr>
        <p:txBody>
          <a:bodyPr/>
          <a:lstStyle>
            <a:lvl1pPr>
              <a:defRPr sz="1600" b="0" i="0">
                <a:solidFill>
                  <a:srgbClr val="002D9C"/>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p:cNvSpPr>
            <a:spLocks noGrp="1"/>
          </p:cNvSpPr>
          <p:nvPr>
            <p:ph type="body" sz="quarter" idx="12"/>
          </p:nvPr>
        </p:nvSpPr>
        <p:spPr>
          <a:xfrm>
            <a:off x="137160" y="1133856"/>
            <a:ext cx="4206240" cy="3361944"/>
          </a:xfrm>
        </p:spPr>
        <p:txBody>
          <a:bodyPr/>
          <a:lstStyle>
            <a:lvl1pPr>
              <a:lnSpc>
                <a:spcPct val="90000"/>
              </a:lnSpc>
              <a:defRPr sz="7200" b="0" i="0">
                <a:solidFill>
                  <a:srgbClr val="002D9C"/>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572605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act, number, half-image (bleeds)">
    <p:spTree>
      <p:nvGrpSpPr>
        <p:cNvPr id="1" name=""/>
        <p:cNvGrpSpPr/>
        <p:nvPr/>
      </p:nvGrpSpPr>
      <p:grpSpPr>
        <a:xfrm>
          <a:off x="0" y="0"/>
          <a:ext cx="0" cy="0"/>
          <a:chOff x="0" y="0"/>
          <a:chExt cx="0" cy="0"/>
        </a:xfrm>
      </p:grpSpPr>
      <p:sp>
        <p:nvSpPr>
          <p:cNvPr id="2" name="Title"/>
          <p:cNvSpPr>
            <a:spLocks noGrp="1"/>
          </p:cNvSpPr>
          <p:nvPr>
            <p:ph type="title"/>
          </p:nvPr>
        </p:nvSpPr>
        <p:spPr>
          <a:xfrm>
            <a:off x="219456" y="219456"/>
            <a:ext cx="4133088" cy="804672"/>
          </a:xfrm>
        </p:spPr>
        <p:txBody>
          <a:bodyPr/>
          <a:lstStyle>
            <a:lvl1pPr>
              <a:defRPr sz="1600" b="0" i="0">
                <a:solidFill>
                  <a:srgbClr val="002D9C"/>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Text Placeholder"/>
          <p:cNvSpPr>
            <a:spLocks noGrp="1"/>
          </p:cNvSpPr>
          <p:nvPr>
            <p:ph type="body" sz="quarter" idx="12"/>
          </p:nvPr>
        </p:nvSpPr>
        <p:spPr>
          <a:xfrm>
            <a:off x="137160" y="1133856"/>
            <a:ext cx="4206240" cy="3361944"/>
          </a:xfrm>
        </p:spPr>
        <p:txBody>
          <a:bodyPr/>
          <a:lstStyle>
            <a:lvl1pPr>
              <a:lnSpc>
                <a:spcPct val="90000"/>
              </a:lnSpc>
              <a:defRPr sz="7200" b="0" i="0">
                <a:solidFill>
                  <a:srgbClr val="002D9C"/>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7" name="Picture Placeholder"/>
          <p:cNvSpPr>
            <a:spLocks noGrp="1"/>
          </p:cNvSpPr>
          <p:nvPr>
            <p:ph type="pic" sz="quarter" idx="13"/>
          </p:nvPr>
        </p:nvSpPr>
        <p:spPr>
          <a:xfrm>
            <a:off x="4572000" y="0"/>
            <a:ext cx="4572000" cy="5143500"/>
          </a:xfrm>
        </p:spPr>
        <p:txBody>
          <a:bodyPr lIns="91440" tIns="91440" rIns="91440" bIns="91440"/>
          <a:lstStyle>
            <a:lvl1pPr>
              <a:defRPr baseline="0">
                <a:latin typeface="Arial" panose="020B0604020202020204" pitchFamily="34" charset="0"/>
                <a:cs typeface="Arial" panose="020B0604020202020204" pitchFamily="34" charset="0"/>
              </a:defRPr>
            </a:lvl1pPr>
          </a:lstStyle>
          <a:p>
            <a:r>
              <a:rPr lang="en-US" dirty="0"/>
              <a:t>Click icon to add picture</a:t>
            </a:r>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513154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p:cNvSpPr>
            <a:spLocks noGrp="1"/>
          </p:cNvSpPr>
          <p:nvPr>
            <p:ph type="title"/>
          </p:nvPr>
        </p:nvSpPr>
        <p:spPr>
          <a:xfrm>
            <a:off x="137161" y="91440"/>
            <a:ext cx="8778172" cy="4404360"/>
          </a:xfrm>
        </p:spPr>
        <p:txBody>
          <a:bodyPr/>
          <a:lstStyle>
            <a:lvl1pPr>
              <a:defRPr sz="9600" b="0" i="0">
                <a:solidFill>
                  <a:srgbClr val="002D9C"/>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Footer Placeholde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r>
              <a:rPr lang="en-US" dirty="0"/>
              <a:t>© 2022 IBM Corporation</a:t>
            </a:r>
          </a:p>
        </p:txBody>
      </p:sp>
      <p:sp>
        <p:nvSpPr>
          <p:cNvPr id="4" name="Slide Number Placeholde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45127635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2.xml"/><Relationship Id="rId1"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10312" y="201168"/>
            <a:ext cx="4142232" cy="4294632"/>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4791456" y="201168"/>
            <a:ext cx="4123944" cy="429463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p:cNvSpPr>
            <a:spLocks noGrp="1"/>
          </p:cNvSpPr>
          <p:nvPr>
            <p:ph type="ftr" sz="quarter" idx="3"/>
          </p:nvPr>
        </p:nvSpPr>
        <p:spPr>
          <a:xfrm>
            <a:off x="228666" y="4787900"/>
            <a:ext cx="4114735" cy="166687"/>
          </a:xfrm>
          <a:prstGeom prst="rect">
            <a:avLst/>
          </a:prstGeom>
        </p:spPr>
        <p:txBody>
          <a:bodyPr vert="horz" lIns="0" tIns="0" rIns="0" bIns="0" rtlCol="0" anchor="ctr"/>
          <a:lstStyle>
            <a:lvl1pPr marL="0" marR="0" indent="0" algn="l" defTabSz="685992" rtl="0" eaLnBrk="1" fontAlgn="auto" latinLnBrk="0" hangingPunct="1">
              <a:lnSpc>
                <a:spcPct val="100000"/>
              </a:lnSpc>
              <a:spcBef>
                <a:spcPts val="0"/>
              </a:spcBef>
              <a:spcAft>
                <a:spcPts val="0"/>
              </a:spcAft>
              <a:buClrTx/>
              <a:buSzTx/>
              <a:buFontTx/>
              <a:buNone/>
              <a:tabLst/>
              <a:defRPr sz="600">
                <a:solidFill>
                  <a:schemeClr val="tx1"/>
                </a:solidFill>
                <a:latin typeface="Arial" panose="020B0604020202020204" pitchFamily="34" charset="0"/>
                <a:cs typeface="Arial" panose="020B0604020202020204" pitchFamily="34" charset="0"/>
              </a:defRPr>
            </a:lvl1pPr>
          </a:lstStyle>
          <a:p>
            <a:r>
              <a:rPr lang="en-US" dirty="0"/>
              <a:t>© 2022 IBM Corporation</a:t>
            </a:r>
          </a:p>
        </p:txBody>
      </p:sp>
      <p:sp>
        <p:nvSpPr>
          <p:cNvPr id="8" name="Slide Number Placeholder"/>
          <p:cNvSpPr>
            <a:spLocks noGrp="1"/>
          </p:cNvSpPr>
          <p:nvPr>
            <p:ph type="sldNum" sz="quarter" idx="4"/>
          </p:nvPr>
        </p:nvSpPr>
        <p:spPr>
          <a:xfrm>
            <a:off x="7086601" y="4787900"/>
            <a:ext cx="1828732" cy="166687"/>
          </a:xfrm>
          <a:prstGeom prst="rect">
            <a:avLst/>
          </a:prstGeom>
        </p:spPr>
        <p:txBody>
          <a:bodyPr vert="horz" lIns="0" tIns="0" rIns="0" bIns="0" rtlCol="0" anchor="ctr"/>
          <a:lstStyle>
            <a:lvl1pPr algn="r">
              <a:defRPr sz="600">
                <a:solidFill>
                  <a:schemeClr val="tx1"/>
                </a:solidFill>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grpSp>
        <p:nvGrpSpPr>
          <p:cNvPr id="59" name="Group 58" descr="Outside edge tick marks for alignment">
            <a:extLst>
              <a:ext uri="{C183D7F6-B498-43B3-948B-1728B52AA6E4}">
                <adec:decorative xmlns:adec="http://schemas.microsoft.com/office/drawing/2017/decorative" xmlns="" val="0"/>
              </a:ext>
            </a:extLst>
          </p:cNvPr>
          <p:cNvGrpSpPr/>
          <p:nvPr userDrawn="1"/>
        </p:nvGrpSpPr>
        <p:grpSpPr>
          <a:xfrm>
            <a:off x="-109730" y="-110490"/>
            <a:ext cx="9364220" cy="536448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xmlns=""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xmlns=""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xmlns=""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xmlns=""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xmlns=""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xmlns=""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xmlns=""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xmlns=""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xmlns=""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xmlns=""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xmlns=""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xmlns=""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xmlns=""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xmlns=""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xmlns=""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xmlns=""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xmlns=""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xmlns=""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xmlns=""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xmlns=""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xmlns=""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xmlns=""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70806"/>
              <a:chOff x="-109730" y="237744"/>
              <a:chExt cx="91440" cy="4670806"/>
            </a:xfrm>
          </p:grpSpPr>
          <p:cxnSp>
            <p:nvCxnSpPr>
              <p:cNvPr id="73" name="Straight Connector 72">
                <a:extLst>
                  <a:ext uri="{C183D7F6-B498-43B3-948B-1728B52AA6E4}">
                    <adec:decorative xmlns:adec="http://schemas.microsoft.com/office/drawing/2017/decorative" xmlns=""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xmlns=""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xmlns=""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xmlns=""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xmlns=""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xmlns=""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xmlns=""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xmlns=""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xmlns="" val="1"/>
                  </a:ext>
                </a:extLst>
              </p:cNvPr>
              <p:cNvCxnSpPr/>
              <p:nvPr userDrawn="1"/>
            </p:nvCxnSpPr>
            <p:spPr bwMode="auto">
              <a:xfrm flipH="1">
                <a:off x="-109730" y="490855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9790"/>
              <a:chOff x="-109730" y="231394"/>
              <a:chExt cx="91440" cy="4669790"/>
            </a:xfrm>
          </p:grpSpPr>
          <p:cxnSp>
            <p:nvCxnSpPr>
              <p:cNvPr id="64" name="Straight Connector 63">
                <a:extLst>
                  <a:ext uri="{C183D7F6-B498-43B3-948B-1728B52AA6E4}">
                    <adec:decorative xmlns:adec="http://schemas.microsoft.com/office/drawing/2017/decorative" xmlns=""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xmlns=""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xmlns=""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xmlns=""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xmlns=""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xmlns=""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xmlns=""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xmlns=""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xmlns="" val="1"/>
                  </a:ext>
                </a:extLst>
              </p:cNvPr>
              <p:cNvCxnSpPr/>
              <p:nvPr userDrawn="1"/>
            </p:nvCxnSpPr>
            <p:spPr bwMode="auto">
              <a:xfrm flipH="1">
                <a:off x="-109730" y="49011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240078074"/>
      </p:ext>
    </p:extLst>
  </p:cSld>
  <p:clrMap bg1="dk1" tx1="lt1" bg2="dk2" tx2="lt2" accent1="accent1" accent2="accent2" accent3="accent3" accent4="accent4" accent5="accent5" accent6="accent6" hlink="hlink" folHlink="folHlink"/>
  <p:sldLayoutIdLst>
    <p:sldLayoutId id="2147483892" r:id="rId1"/>
    <p:sldLayoutId id="2147483961" r:id="rId2"/>
    <p:sldLayoutId id="2147483825" r:id="rId3"/>
    <p:sldLayoutId id="2147483962" r:id="rId4"/>
    <p:sldLayoutId id="2147483893" r:id="rId5"/>
    <p:sldLayoutId id="2147483894" r:id="rId6"/>
    <p:sldLayoutId id="2147483895" r:id="rId7"/>
    <p:sldLayoutId id="2147483896" r:id="rId8"/>
    <p:sldLayoutId id="2147483897" r:id="rId9"/>
    <p:sldLayoutId id="2147483964" r:id="rId10"/>
    <p:sldLayoutId id="2147483966" r:id="rId11"/>
    <p:sldLayoutId id="2147483967" r:id="rId12"/>
    <p:sldLayoutId id="2147483898" r:id="rId13"/>
    <p:sldLayoutId id="2147483899" r:id="rId14"/>
    <p:sldLayoutId id="2147483900" r:id="rId15"/>
    <p:sldLayoutId id="2147483901" r:id="rId16"/>
    <p:sldLayoutId id="2147483902" r:id="rId17"/>
    <p:sldLayoutId id="2147483903" r:id="rId18"/>
    <p:sldLayoutId id="2147483904" r:id="rId19"/>
    <p:sldLayoutId id="2147483905" r:id="rId20"/>
    <p:sldLayoutId id="2147483906" r:id="rId21"/>
    <p:sldLayoutId id="2147483907" r:id="rId22"/>
    <p:sldLayoutId id="2147483908" r:id="rId23"/>
    <p:sldLayoutId id="2147483909" r:id="rId24"/>
    <p:sldLayoutId id="2147483910" r:id="rId25"/>
    <p:sldLayoutId id="2147483911" r:id="rId26"/>
    <p:sldLayoutId id="2147483912" r:id="rId27"/>
    <p:sldLayoutId id="2147483913" r:id="rId28"/>
    <p:sldLayoutId id="2147483965" r:id="rId29"/>
    <p:sldLayoutId id="2147483914" r:id="rId30"/>
    <p:sldLayoutId id="2147483915" r:id="rId31"/>
    <p:sldLayoutId id="2147483916" r:id="rId32"/>
    <p:sldLayoutId id="2147483917" r:id="rId33"/>
    <p:sldLayoutId id="2147483918" r:id="rId34"/>
    <p:sldLayoutId id="2147483919" r:id="rId35"/>
    <p:sldLayoutId id="2147483920" r:id="rId36"/>
    <p:sldLayoutId id="2147483921" r:id="rId37"/>
    <p:sldLayoutId id="2147483922" r:id="rId38"/>
    <p:sldLayoutId id="2147483963" r:id="rId39"/>
    <p:sldLayoutId id="2147483923" r:id="rId40"/>
  </p:sldLayoutIdLst>
  <p:hf hdr="0" dt="0"/>
  <p:txStyles>
    <p:titleStyle>
      <a:lvl1pPr algn="l" rtl="0" eaLnBrk="1" fontAlgn="base" hangingPunct="1">
        <a:lnSpc>
          <a:spcPct val="90000"/>
        </a:lnSpc>
        <a:spcBef>
          <a:spcPct val="0"/>
        </a:spcBef>
        <a:spcAft>
          <a:spcPct val="0"/>
        </a:spcAft>
        <a:defRPr sz="2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algn="l" rtl="0" eaLnBrk="1" fontAlgn="base" hangingPunct="1">
        <a:lnSpc>
          <a:spcPct val="90000"/>
        </a:lnSpc>
        <a:spcBef>
          <a:spcPct val="0"/>
        </a:spcBef>
        <a:spcAft>
          <a:spcPct val="0"/>
        </a:spcAft>
        <a:defRPr sz="2220">
          <a:solidFill>
            <a:srgbClr val="191919"/>
          </a:solidFill>
          <a:latin typeface="Arial" pitchFamily="34" charset="0"/>
        </a:defRPr>
      </a:lvl2pPr>
      <a:lvl3pPr algn="l" rtl="0" eaLnBrk="1" fontAlgn="base" hangingPunct="1">
        <a:lnSpc>
          <a:spcPct val="90000"/>
        </a:lnSpc>
        <a:spcBef>
          <a:spcPct val="0"/>
        </a:spcBef>
        <a:spcAft>
          <a:spcPct val="0"/>
        </a:spcAft>
        <a:defRPr sz="2220">
          <a:solidFill>
            <a:srgbClr val="191919"/>
          </a:solidFill>
          <a:latin typeface="Arial" pitchFamily="34" charset="0"/>
        </a:defRPr>
      </a:lvl3pPr>
      <a:lvl4pPr algn="l" rtl="0" eaLnBrk="1" fontAlgn="base" hangingPunct="1">
        <a:lnSpc>
          <a:spcPct val="90000"/>
        </a:lnSpc>
        <a:spcBef>
          <a:spcPct val="0"/>
        </a:spcBef>
        <a:spcAft>
          <a:spcPct val="0"/>
        </a:spcAft>
        <a:defRPr sz="2220">
          <a:solidFill>
            <a:srgbClr val="191919"/>
          </a:solidFill>
          <a:latin typeface="Arial" pitchFamily="34" charset="0"/>
        </a:defRPr>
      </a:lvl4pPr>
      <a:lvl5pPr algn="l" rtl="0" eaLnBrk="1" fontAlgn="base" hangingPunct="1">
        <a:lnSpc>
          <a:spcPct val="90000"/>
        </a:lnSpc>
        <a:spcBef>
          <a:spcPct val="0"/>
        </a:spcBef>
        <a:spcAft>
          <a:spcPct val="0"/>
        </a:spcAft>
        <a:defRPr sz="2220">
          <a:solidFill>
            <a:srgbClr val="191919"/>
          </a:solidFill>
          <a:latin typeface="Arial" pitchFamily="34" charset="0"/>
        </a:defRPr>
      </a:lvl5pPr>
      <a:lvl6pPr marL="362568" algn="l" rtl="0" eaLnBrk="1" fontAlgn="base" hangingPunct="1">
        <a:lnSpc>
          <a:spcPct val="90000"/>
        </a:lnSpc>
        <a:spcBef>
          <a:spcPct val="0"/>
        </a:spcBef>
        <a:spcAft>
          <a:spcPct val="0"/>
        </a:spcAft>
        <a:defRPr sz="2220">
          <a:solidFill>
            <a:srgbClr val="191919"/>
          </a:solidFill>
          <a:latin typeface="Arial" pitchFamily="34" charset="0"/>
        </a:defRPr>
      </a:lvl6pPr>
      <a:lvl7pPr marL="725139" algn="l" rtl="0" eaLnBrk="1" fontAlgn="base" hangingPunct="1">
        <a:lnSpc>
          <a:spcPct val="90000"/>
        </a:lnSpc>
        <a:spcBef>
          <a:spcPct val="0"/>
        </a:spcBef>
        <a:spcAft>
          <a:spcPct val="0"/>
        </a:spcAft>
        <a:defRPr sz="2220">
          <a:solidFill>
            <a:srgbClr val="191919"/>
          </a:solidFill>
          <a:latin typeface="Arial" pitchFamily="34" charset="0"/>
        </a:defRPr>
      </a:lvl7pPr>
      <a:lvl8pPr marL="1087707" algn="l" rtl="0" eaLnBrk="1" fontAlgn="base" hangingPunct="1">
        <a:lnSpc>
          <a:spcPct val="90000"/>
        </a:lnSpc>
        <a:spcBef>
          <a:spcPct val="0"/>
        </a:spcBef>
        <a:spcAft>
          <a:spcPct val="0"/>
        </a:spcAft>
        <a:defRPr sz="2220">
          <a:solidFill>
            <a:srgbClr val="191919"/>
          </a:solidFill>
          <a:latin typeface="Arial" pitchFamily="34" charset="0"/>
        </a:defRPr>
      </a:lvl8pPr>
      <a:lvl9pPr marL="1450276" algn="l" rtl="0" eaLnBrk="1" fontAlgn="base" hangingPunct="1">
        <a:lnSpc>
          <a:spcPct val="90000"/>
        </a:lnSpc>
        <a:spcBef>
          <a:spcPct val="0"/>
        </a:spcBef>
        <a:spcAft>
          <a:spcPct val="0"/>
        </a:spcAft>
        <a:defRPr sz="2220">
          <a:solidFill>
            <a:srgbClr val="191919"/>
          </a:solidFill>
          <a:latin typeface="Arial" pitchFamily="34" charset="0"/>
        </a:defRPr>
      </a:lvl9pPr>
    </p:titleStyle>
    <p:body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p:bodyStyle>
    <p:otherStyle>
      <a:defPPr>
        <a:defRPr lang="en-US"/>
      </a:defPPr>
      <a:lvl1pPr marL="0" algn="l" defTabSz="725139" rtl="0" eaLnBrk="1" latinLnBrk="0" hangingPunct="1">
        <a:defRPr sz="1428" kern="1200">
          <a:solidFill>
            <a:schemeClr val="tx1"/>
          </a:solidFill>
          <a:latin typeface="+mn-lt"/>
          <a:ea typeface="+mn-ea"/>
          <a:cs typeface="+mn-cs"/>
        </a:defRPr>
      </a:lvl1pPr>
      <a:lvl2pPr marL="362568" algn="l" defTabSz="725139" rtl="0" eaLnBrk="1" latinLnBrk="0" hangingPunct="1">
        <a:defRPr sz="1428" kern="1200">
          <a:solidFill>
            <a:schemeClr val="tx1"/>
          </a:solidFill>
          <a:latin typeface="+mn-lt"/>
          <a:ea typeface="+mn-ea"/>
          <a:cs typeface="+mn-cs"/>
        </a:defRPr>
      </a:lvl2pPr>
      <a:lvl3pPr marL="725139" algn="l" defTabSz="725139" rtl="0" eaLnBrk="1" latinLnBrk="0" hangingPunct="1">
        <a:defRPr sz="1428" kern="1200">
          <a:solidFill>
            <a:schemeClr val="tx1"/>
          </a:solidFill>
          <a:latin typeface="+mn-lt"/>
          <a:ea typeface="+mn-ea"/>
          <a:cs typeface="+mn-cs"/>
        </a:defRPr>
      </a:lvl3pPr>
      <a:lvl4pPr marL="1087707" algn="l" defTabSz="725139" rtl="0" eaLnBrk="1" latinLnBrk="0" hangingPunct="1">
        <a:defRPr sz="1428" kern="1200">
          <a:solidFill>
            <a:schemeClr val="tx1"/>
          </a:solidFill>
          <a:latin typeface="+mn-lt"/>
          <a:ea typeface="+mn-ea"/>
          <a:cs typeface="+mn-cs"/>
        </a:defRPr>
      </a:lvl4pPr>
      <a:lvl5pPr marL="1450276" algn="l" defTabSz="725139" rtl="0" eaLnBrk="1" latinLnBrk="0" hangingPunct="1">
        <a:defRPr sz="1428" kern="1200">
          <a:solidFill>
            <a:schemeClr val="tx1"/>
          </a:solidFill>
          <a:latin typeface="+mn-lt"/>
          <a:ea typeface="+mn-ea"/>
          <a:cs typeface="+mn-cs"/>
        </a:defRPr>
      </a:lvl5pPr>
      <a:lvl6pPr marL="1812846" algn="l" defTabSz="725139" rtl="0" eaLnBrk="1" latinLnBrk="0" hangingPunct="1">
        <a:defRPr sz="1428" kern="1200">
          <a:solidFill>
            <a:schemeClr val="tx1"/>
          </a:solidFill>
          <a:latin typeface="+mn-lt"/>
          <a:ea typeface="+mn-ea"/>
          <a:cs typeface="+mn-cs"/>
        </a:defRPr>
      </a:lvl6pPr>
      <a:lvl7pPr marL="2175414" algn="l" defTabSz="725139" rtl="0" eaLnBrk="1" latinLnBrk="0" hangingPunct="1">
        <a:defRPr sz="1428" kern="1200">
          <a:solidFill>
            <a:schemeClr val="tx1"/>
          </a:solidFill>
          <a:latin typeface="+mn-lt"/>
          <a:ea typeface="+mn-ea"/>
          <a:cs typeface="+mn-cs"/>
        </a:defRPr>
      </a:lvl7pPr>
      <a:lvl8pPr marL="2537983" algn="l" defTabSz="725139" rtl="0" eaLnBrk="1" latinLnBrk="0" hangingPunct="1">
        <a:defRPr sz="1428" kern="1200">
          <a:solidFill>
            <a:schemeClr val="tx1"/>
          </a:solidFill>
          <a:latin typeface="+mn-lt"/>
          <a:ea typeface="+mn-ea"/>
          <a:cs typeface="+mn-cs"/>
        </a:defRPr>
      </a:lvl8pPr>
      <a:lvl9pPr marL="2900552" algn="l" defTabSz="725139"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148" userDrawn="1">
          <p15:clr>
            <a:srgbClr val="F26B43"/>
          </p15:clr>
        </p15:guide>
        <p15:guide id="2" pos="144" userDrawn="1">
          <p15:clr>
            <a:srgbClr val="F26B43"/>
          </p15:clr>
        </p15:guide>
        <p15:guide id="3" pos="5616" userDrawn="1">
          <p15:clr>
            <a:srgbClr val="F26B43"/>
          </p15:clr>
        </p15:guide>
        <p15:guide id="4" orient="horz" pos="2832" userDrawn="1">
          <p15:clr>
            <a:srgbClr val="F26B43"/>
          </p15:clr>
        </p15:guide>
        <p15:guide id="5" orient="horz" pos="3092" userDrawn="1">
          <p15:clr>
            <a:srgbClr val="F26B43"/>
          </p15:clr>
        </p15:guide>
        <p15:guide id="6" pos="2880" userDrawn="1">
          <p15:clr>
            <a:srgbClr val="F26B43"/>
          </p15:clr>
        </p15:guide>
        <p15:guide id="7" pos="2736" userDrawn="1">
          <p15:clr>
            <a:srgbClr val="F26B43"/>
          </p15:clr>
        </p15:guide>
        <p15:guide id="8" pos="1440" userDrawn="1">
          <p15:clr>
            <a:srgbClr val="F26B43"/>
          </p15:clr>
        </p15:guide>
        <p15:guide id="9" pos="3024" userDrawn="1">
          <p15:clr>
            <a:srgbClr val="F26B43"/>
          </p15:clr>
        </p15:guide>
        <p15:guide id="10" pos="1296" userDrawn="1">
          <p15:clr>
            <a:srgbClr val="F26B43"/>
          </p15:clr>
        </p15:guide>
        <p15:guide id="11" pos="1584" userDrawn="1">
          <p15:clr>
            <a:srgbClr val="F26B43"/>
          </p15:clr>
        </p15:guide>
        <p15:guide id="12" pos="4320" userDrawn="1">
          <p15:clr>
            <a:srgbClr val="F26B43"/>
          </p15:clr>
        </p15:guide>
        <p15:guide id="13" pos="4176" userDrawn="1">
          <p15:clr>
            <a:srgbClr val="F26B43"/>
          </p15:clr>
        </p15:guide>
        <p15:guide id="14" pos="4464" userDrawn="1">
          <p15:clr>
            <a:srgbClr val="F26B43"/>
          </p15:clr>
        </p15:guide>
        <p15:guide id="15" orient="horz" pos="412" userDrawn="1">
          <p15:clr>
            <a:srgbClr val="F26B43"/>
          </p15:clr>
        </p15:guide>
        <p15:guide id="17" orient="horz" pos="812" userDrawn="1">
          <p15:clr>
            <a:srgbClr val="F26B43"/>
          </p15:clr>
        </p15:guide>
        <p15:guide id="18" orient="horz" pos="1620" userDrawn="1">
          <p15:clr>
            <a:srgbClr val="F26B43"/>
          </p15:clr>
        </p15:guide>
        <p15:guide id="19" orient="horz" pos="1216" userDrawn="1">
          <p15:clr>
            <a:srgbClr val="F26B43"/>
          </p15:clr>
        </p15:guide>
        <p15:guide id="20" orient="horz" pos="2022" userDrawn="1">
          <p15:clr>
            <a:srgbClr val="F26B43"/>
          </p15:clr>
        </p15:guide>
        <p15:guide id="21" orient="horz" pos="242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10312" y="201168"/>
            <a:ext cx="4142232" cy="4294632"/>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4791456" y="201168"/>
            <a:ext cx="4123944" cy="429463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p:cNvSpPr>
            <a:spLocks noGrp="1"/>
          </p:cNvSpPr>
          <p:nvPr>
            <p:ph type="ftr" sz="quarter" idx="3"/>
          </p:nvPr>
        </p:nvSpPr>
        <p:spPr>
          <a:xfrm>
            <a:off x="228666" y="4800600"/>
            <a:ext cx="4114735" cy="166687"/>
          </a:xfrm>
          <a:prstGeom prst="rect">
            <a:avLst/>
          </a:prstGeom>
        </p:spPr>
        <p:txBody>
          <a:bodyPr vert="horz" lIns="0" tIns="0" rIns="0" bIns="0" rtlCol="0" anchor="ctr"/>
          <a:lstStyle>
            <a:lvl1pPr marL="0" marR="0" indent="0" algn="l" defTabSz="685992" rtl="0" eaLnBrk="1" fontAlgn="auto" latinLnBrk="0" hangingPunct="1">
              <a:lnSpc>
                <a:spcPct val="100000"/>
              </a:lnSpc>
              <a:spcBef>
                <a:spcPts val="0"/>
              </a:spcBef>
              <a:spcAft>
                <a:spcPts val="0"/>
              </a:spcAft>
              <a:buClrTx/>
              <a:buSzTx/>
              <a:buFontTx/>
              <a:buNone/>
              <a:tabLst/>
              <a:defRPr sz="600" b="0" i="0">
                <a:solidFill>
                  <a:schemeClr val="tx1"/>
                </a:solidFill>
                <a:latin typeface="Arial" panose="020B0604020202020204" pitchFamily="34" charset="0"/>
              </a:defRPr>
            </a:lvl1pPr>
          </a:lstStyle>
          <a:p>
            <a:r>
              <a:rPr lang="en-US" dirty="0"/>
              <a:t>© 2022 IBM Corporation</a:t>
            </a:r>
          </a:p>
        </p:txBody>
      </p:sp>
      <p:sp>
        <p:nvSpPr>
          <p:cNvPr id="8" name="Slide Number Placeholder"/>
          <p:cNvSpPr>
            <a:spLocks noGrp="1"/>
          </p:cNvSpPr>
          <p:nvPr>
            <p:ph type="sldNum" sz="quarter" idx="4"/>
          </p:nvPr>
        </p:nvSpPr>
        <p:spPr>
          <a:xfrm>
            <a:off x="7086601" y="4800600"/>
            <a:ext cx="1828732" cy="166687"/>
          </a:xfrm>
          <a:prstGeom prst="rect">
            <a:avLst/>
          </a:prstGeom>
        </p:spPr>
        <p:txBody>
          <a:bodyPr vert="horz" lIns="0" tIns="0" rIns="0" bIns="0" rtlCol="0" anchor="ctr"/>
          <a:lstStyle>
            <a:lvl1pPr algn="r">
              <a:defRPr sz="600" b="0" i="0">
                <a:solidFill>
                  <a:schemeClr val="tx1"/>
                </a:solidFill>
                <a:latin typeface="Arial" panose="020B0604020202020204" pitchFamily="34" charset="0"/>
              </a:defRPr>
            </a:lvl1pPr>
          </a:lstStyle>
          <a:p>
            <a:fld id="{59395FB3-9C97-154F-86B2-7E381B951268}" type="slidenum">
              <a:rPr lang="en-US" smtClean="0"/>
              <a:pPr/>
              <a:t>‹#›</a:t>
            </a:fld>
            <a:endParaRPr lang="en-US" dirty="0"/>
          </a:p>
        </p:txBody>
      </p:sp>
      <p:grpSp>
        <p:nvGrpSpPr>
          <p:cNvPr id="3" name="Group 2">
            <a:extLst>
              <a:ext uri="{FF2B5EF4-FFF2-40B4-BE49-F238E27FC236}">
                <a16:creationId xmlns:a16="http://schemas.microsoft.com/office/drawing/2014/main" xmlns="" id="{720BB8D8-C46D-7A4B-97AF-798F102BA8D4}"/>
              </a:ext>
            </a:extLst>
          </p:cNvPr>
          <p:cNvGrpSpPr/>
          <p:nvPr userDrawn="1"/>
        </p:nvGrpSpPr>
        <p:grpSpPr>
          <a:xfrm>
            <a:off x="-109730" y="-110490"/>
            <a:ext cx="9364220" cy="536448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xmlns="" val="1"/>
                  </a:ext>
                </a:extLst>
              </p:cNvPr>
              <p:cNvCxnSpPr/>
              <p:nvPr userDrawn="1"/>
            </p:nvCxnSpPr>
            <p:spPr bwMode="auto">
              <a:xfrm rot="5400000" flipH="1">
                <a:off x="1524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xmlns="" val="1"/>
                  </a:ext>
                </a:extLst>
              </p:cNvPr>
              <p:cNvCxnSpPr/>
              <p:nvPr userDrawn="1"/>
            </p:nvCxnSpPr>
            <p:spPr bwMode="auto">
              <a:xfrm rot="5400000" flipH="1">
                <a:off x="19812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xmlns="" val="1"/>
                  </a:ext>
                </a:extLst>
              </p:cNvPr>
              <p:cNvCxnSpPr/>
              <p:nvPr userDrawn="1"/>
            </p:nvCxnSpPr>
            <p:spPr bwMode="auto">
              <a:xfrm rot="5400000" flipH="1">
                <a:off x="22098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xmlns="" val="1"/>
                  </a:ext>
                </a:extLst>
              </p:cNvPr>
              <p:cNvCxnSpPr/>
              <p:nvPr userDrawn="1"/>
            </p:nvCxnSpPr>
            <p:spPr bwMode="auto">
              <a:xfrm rot="5400000" flipH="1">
                <a:off x="24384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xmlns="" val="1"/>
                  </a:ext>
                </a:extLst>
              </p:cNvPr>
              <p:cNvCxnSpPr/>
              <p:nvPr userDrawn="1"/>
            </p:nvCxnSpPr>
            <p:spPr bwMode="auto">
              <a:xfrm rot="5400000" flipH="1">
                <a:off x="42672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xmlns="" val="1"/>
                  </a:ext>
                </a:extLst>
              </p:cNvPr>
              <p:cNvCxnSpPr/>
              <p:nvPr userDrawn="1"/>
            </p:nvCxnSpPr>
            <p:spPr bwMode="auto">
              <a:xfrm rot="5400000" flipH="1">
                <a:off x="44958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xmlns="" val="1"/>
                  </a:ext>
                </a:extLst>
              </p:cNvPr>
              <p:cNvCxnSpPr/>
              <p:nvPr userDrawn="1"/>
            </p:nvCxnSpPr>
            <p:spPr bwMode="auto">
              <a:xfrm rot="5400000" flipH="1">
                <a:off x="47244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xmlns="" val="1"/>
                  </a:ext>
                </a:extLst>
              </p:cNvPr>
              <p:cNvCxnSpPr/>
              <p:nvPr userDrawn="1"/>
            </p:nvCxnSpPr>
            <p:spPr bwMode="auto">
              <a:xfrm rot="5400000" flipH="1">
                <a:off x="65532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xmlns="" val="1"/>
                  </a:ext>
                </a:extLst>
              </p:cNvPr>
              <p:cNvCxnSpPr/>
              <p:nvPr userDrawn="1"/>
            </p:nvCxnSpPr>
            <p:spPr bwMode="auto">
              <a:xfrm rot="5400000" flipH="1">
                <a:off x="67818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xmlns="" val="1"/>
                  </a:ext>
                </a:extLst>
              </p:cNvPr>
              <p:cNvCxnSpPr/>
              <p:nvPr userDrawn="1"/>
            </p:nvCxnSpPr>
            <p:spPr bwMode="auto">
              <a:xfrm rot="5400000" flipH="1">
                <a:off x="7010400"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xmlns="" val="1"/>
                  </a:ext>
                </a:extLst>
              </p:cNvPr>
              <p:cNvCxnSpPr/>
              <p:nvPr userDrawn="1"/>
            </p:nvCxnSpPr>
            <p:spPr bwMode="auto">
              <a:xfrm rot="5400000" flipH="1">
                <a:off x="8839132" y="-762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xmlns="" val="1"/>
                  </a:ext>
                </a:extLst>
              </p:cNvPr>
              <p:cNvCxnSpPr/>
              <p:nvPr userDrawn="1"/>
            </p:nvCxnSpPr>
            <p:spPr bwMode="auto">
              <a:xfrm rot="5400000" flipH="1">
                <a:off x="1524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xmlns="" val="1"/>
                  </a:ext>
                </a:extLst>
              </p:cNvPr>
              <p:cNvCxnSpPr/>
              <p:nvPr userDrawn="1"/>
            </p:nvCxnSpPr>
            <p:spPr bwMode="auto">
              <a:xfrm rot="5400000" flipH="1">
                <a:off x="19812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xmlns="" val="1"/>
                  </a:ext>
                </a:extLst>
              </p:cNvPr>
              <p:cNvCxnSpPr/>
              <p:nvPr userDrawn="1"/>
            </p:nvCxnSpPr>
            <p:spPr bwMode="auto">
              <a:xfrm rot="5400000" flipH="1">
                <a:off x="22098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xmlns="" val="1"/>
                  </a:ext>
                </a:extLst>
              </p:cNvPr>
              <p:cNvCxnSpPr/>
              <p:nvPr userDrawn="1"/>
            </p:nvCxnSpPr>
            <p:spPr bwMode="auto">
              <a:xfrm rot="5400000" flipH="1">
                <a:off x="24384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xmlns="" val="1"/>
                  </a:ext>
                </a:extLst>
              </p:cNvPr>
              <p:cNvCxnSpPr/>
              <p:nvPr userDrawn="1"/>
            </p:nvCxnSpPr>
            <p:spPr bwMode="auto">
              <a:xfrm rot="5400000" flipH="1">
                <a:off x="42672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xmlns="" val="1"/>
                  </a:ext>
                </a:extLst>
              </p:cNvPr>
              <p:cNvCxnSpPr/>
              <p:nvPr userDrawn="1"/>
            </p:nvCxnSpPr>
            <p:spPr bwMode="auto">
              <a:xfrm rot="5400000" flipH="1">
                <a:off x="44958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xmlns="" val="1"/>
                  </a:ext>
                </a:extLst>
              </p:cNvPr>
              <p:cNvCxnSpPr/>
              <p:nvPr userDrawn="1"/>
            </p:nvCxnSpPr>
            <p:spPr bwMode="auto">
              <a:xfrm rot="5400000" flipH="1">
                <a:off x="47244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xmlns="" val="1"/>
                  </a:ext>
                </a:extLst>
              </p:cNvPr>
              <p:cNvCxnSpPr/>
              <p:nvPr userDrawn="1"/>
            </p:nvCxnSpPr>
            <p:spPr bwMode="auto">
              <a:xfrm rot="5400000" flipH="1">
                <a:off x="65532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xmlns="" val="1"/>
                  </a:ext>
                </a:extLst>
              </p:cNvPr>
              <p:cNvCxnSpPr/>
              <p:nvPr userDrawn="1"/>
            </p:nvCxnSpPr>
            <p:spPr bwMode="auto">
              <a:xfrm rot="5400000" flipH="1">
                <a:off x="67818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xmlns="" val="1"/>
                  </a:ext>
                </a:extLst>
              </p:cNvPr>
              <p:cNvCxnSpPr/>
              <p:nvPr userDrawn="1"/>
            </p:nvCxnSpPr>
            <p:spPr bwMode="auto">
              <a:xfrm rot="5400000" flipH="1">
                <a:off x="7010400"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xmlns="" val="1"/>
                  </a:ext>
                </a:extLst>
              </p:cNvPr>
              <p:cNvCxnSpPr/>
              <p:nvPr userDrawn="1"/>
            </p:nvCxnSpPr>
            <p:spPr bwMode="auto">
              <a:xfrm rot="5400000" flipH="1">
                <a:off x="8839132" y="5219700"/>
                <a:ext cx="15240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28219"/>
              <a:ext cx="91440" cy="4686681"/>
              <a:chOff x="-109730" y="228219"/>
              <a:chExt cx="91440" cy="4686681"/>
            </a:xfrm>
          </p:grpSpPr>
          <p:cxnSp>
            <p:nvCxnSpPr>
              <p:cNvPr id="73" name="Straight Connector 72">
                <a:extLst>
                  <a:ext uri="{C183D7F6-B498-43B3-948B-1728B52AA6E4}">
                    <adec:decorative xmlns:adec="http://schemas.microsoft.com/office/drawing/2017/decorative" xmlns="" val="1"/>
                  </a:ext>
                </a:extLst>
              </p:cNvPr>
              <p:cNvCxnSpPr/>
              <p:nvPr userDrawn="1"/>
            </p:nvCxnSpPr>
            <p:spPr bwMode="auto">
              <a:xfrm flipH="1">
                <a:off x="-109730" y="653796"/>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xmlns="" val="1"/>
                  </a:ext>
                </a:extLst>
              </p:cNvPr>
              <p:cNvCxnSpPr/>
              <p:nvPr userDrawn="1"/>
            </p:nvCxnSpPr>
            <p:spPr bwMode="auto">
              <a:xfrm flipH="1">
                <a:off x="-109730" y="128930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xmlns="" val="1"/>
                  </a:ext>
                </a:extLst>
              </p:cNvPr>
              <p:cNvCxnSpPr/>
              <p:nvPr userDrawn="1"/>
            </p:nvCxnSpPr>
            <p:spPr bwMode="auto">
              <a:xfrm flipH="1">
                <a:off x="-109730" y="192938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xmlns="" val="1"/>
                  </a:ext>
                </a:extLst>
              </p:cNvPr>
              <p:cNvCxnSpPr/>
              <p:nvPr userDrawn="1"/>
            </p:nvCxnSpPr>
            <p:spPr bwMode="auto">
              <a:xfrm flipH="1">
                <a:off x="-109730" y="2570990"/>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xmlns="" val="1"/>
                  </a:ext>
                </a:extLst>
              </p:cNvPr>
              <p:cNvCxnSpPr/>
              <p:nvPr userDrawn="1"/>
            </p:nvCxnSpPr>
            <p:spPr bwMode="auto">
              <a:xfrm flipH="1">
                <a:off x="-109730" y="320954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xmlns="" val="1"/>
                  </a:ext>
                </a:extLst>
              </p:cNvPr>
              <p:cNvCxnSpPr/>
              <p:nvPr userDrawn="1"/>
            </p:nvCxnSpPr>
            <p:spPr bwMode="auto">
              <a:xfrm flipH="1">
                <a:off x="-109730" y="384962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xmlns="" val="1"/>
                  </a:ext>
                </a:extLst>
              </p:cNvPr>
              <p:cNvCxnSpPr/>
              <p:nvPr userDrawn="1"/>
            </p:nvCxnSpPr>
            <p:spPr bwMode="auto">
              <a:xfrm flipH="1">
                <a:off x="-109730" y="4497451"/>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xmlns="" val="1"/>
                  </a:ext>
                </a:extLst>
              </p:cNvPr>
              <p:cNvCxnSpPr/>
              <p:nvPr userDrawn="1"/>
            </p:nvCxnSpPr>
            <p:spPr bwMode="auto">
              <a:xfrm flipH="1">
                <a:off x="-109730" y="228219"/>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xmlns="" val="1"/>
                  </a:ext>
                </a:extLst>
              </p:cNvPr>
              <p:cNvCxnSpPr/>
              <p:nvPr userDrawn="1"/>
            </p:nvCxnSpPr>
            <p:spPr bwMode="auto">
              <a:xfrm flipH="1">
                <a:off x="-109730" y="4914900"/>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28219"/>
              <a:ext cx="91440" cy="4685665"/>
              <a:chOff x="-109730" y="221869"/>
              <a:chExt cx="91440" cy="4685665"/>
            </a:xfrm>
          </p:grpSpPr>
          <p:cxnSp>
            <p:nvCxnSpPr>
              <p:cNvPr id="64" name="Straight Connector 63">
                <a:extLst>
                  <a:ext uri="{C183D7F6-B498-43B3-948B-1728B52AA6E4}">
                    <adec:decorative xmlns:adec="http://schemas.microsoft.com/office/drawing/2017/decorative" xmlns="" val="1"/>
                  </a:ext>
                </a:extLst>
              </p:cNvPr>
              <p:cNvCxnSpPr/>
              <p:nvPr userDrawn="1"/>
            </p:nvCxnSpPr>
            <p:spPr bwMode="auto">
              <a:xfrm flipH="1">
                <a:off x="-109730" y="647446"/>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xmlns="" val="1"/>
                  </a:ext>
                </a:extLst>
              </p:cNvPr>
              <p:cNvCxnSpPr/>
              <p:nvPr userDrawn="1"/>
            </p:nvCxnSpPr>
            <p:spPr bwMode="auto">
              <a:xfrm flipH="1">
                <a:off x="-109730" y="128295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xmlns="" val="1"/>
                  </a:ext>
                </a:extLst>
              </p:cNvPr>
              <p:cNvCxnSpPr/>
              <p:nvPr userDrawn="1"/>
            </p:nvCxnSpPr>
            <p:spPr bwMode="auto">
              <a:xfrm flipH="1">
                <a:off x="-109730" y="192303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xmlns="" val="1"/>
                  </a:ext>
                </a:extLst>
              </p:cNvPr>
              <p:cNvCxnSpPr/>
              <p:nvPr userDrawn="1"/>
            </p:nvCxnSpPr>
            <p:spPr bwMode="auto">
              <a:xfrm flipH="1">
                <a:off x="-109730" y="256311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xmlns="" val="1"/>
                  </a:ext>
                </a:extLst>
              </p:cNvPr>
              <p:cNvCxnSpPr/>
              <p:nvPr userDrawn="1"/>
            </p:nvCxnSpPr>
            <p:spPr bwMode="auto">
              <a:xfrm flipH="1">
                <a:off x="-109730" y="320319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xmlns="" val="1"/>
                  </a:ext>
                </a:extLst>
              </p:cNvPr>
              <p:cNvCxnSpPr/>
              <p:nvPr userDrawn="1"/>
            </p:nvCxnSpPr>
            <p:spPr bwMode="auto">
              <a:xfrm flipH="1">
                <a:off x="-109730" y="384327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xmlns="" val="1"/>
                  </a:ext>
                </a:extLst>
              </p:cNvPr>
              <p:cNvCxnSpPr/>
              <p:nvPr userDrawn="1"/>
            </p:nvCxnSpPr>
            <p:spPr bwMode="auto">
              <a:xfrm flipH="1">
                <a:off x="-109730" y="4491101"/>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xmlns="" val="1"/>
                  </a:ext>
                </a:extLst>
              </p:cNvPr>
              <p:cNvCxnSpPr/>
              <p:nvPr userDrawn="1"/>
            </p:nvCxnSpPr>
            <p:spPr bwMode="auto">
              <a:xfrm flipH="1">
                <a:off x="-109730" y="221869"/>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xmlns="" val="1"/>
                  </a:ext>
                </a:extLst>
              </p:cNvPr>
              <p:cNvCxnSpPr/>
              <p:nvPr userDrawn="1"/>
            </p:nvCxnSpPr>
            <p:spPr bwMode="auto">
              <a:xfrm flipH="1">
                <a:off x="-109730" y="4907534"/>
                <a:ext cx="91440" cy="0"/>
              </a:xfrm>
              <a:prstGeom prst="line">
                <a:avLst/>
              </a:prstGeom>
              <a:ln w="3175">
                <a:solidFill>
                  <a:srgbClr val="6F6F6F"/>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240078074"/>
      </p:ext>
    </p:extLst>
  </p:cSld>
  <p:clrMap bg1="dk1" tx1="lt1" bg2="dk2" tx2="lt2" accent1="accent1" accent2="accent2" accent3="accent3" accent4="accent4" accent5="accent5" accent6="accent6" hlink="hlink" folHlink="folHlink"/>
  <p:sldLayoutIdLst>
    <p:sldLayoutId id="2147483970" r:id="rId1"/>
    <p:sldLayoutId id="2147483969" r:id="rId2"/>
  </p:sldLayoutIdLst>
  <p:hf hdr="0" dt="0"/>
  <p:txStyles>
    <p:titleStyle>
      <a:lvl1pPr algn="l" rtl="0" eaLnBrk="1" fontAlgn="base" hangingPunct="1">
        <a:lnSpc>
          <a:spcPct val="90000"/>
        </a:lnSpc>
        <a:spcBef>
          <a:spcPct val="0"/>
        </a:spcBef>
        <a:spcAft>
          <a:spcPct val="0"/>
        </a:spcAft>
        <a:defRPr sz="2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algn="l" rtl="0" eaLnBrk="1" fontAlgn="base" hangingPunct="1">
        <a:lnSpc>
          <a:spcPct val="90000"/>
        </a:lnSpc>
        <a:spcBef>
          <a:spcPct val="0"/>
        </a:spcBef>
        <a:spcAft>
          <a:spcPct val="0"/>
        </a:spcAft>
        <a:defRPr sz="2220">
          <a:solidFill>
            <a:srgbClr val="191919"/>
          </a:solidFill>
          <a:latin typeface="IBM Plex Sans Light" pitchFamily="34" charset="0"/>
        </a:defRPr>
      </a:lvl2pPr>
      <a:lvl3pPr algn="l" rtl="0" eaLnBrk="1" fontAlgn="base" hangingPunct="1">
        <a:lnSpc>
          <a:spcPct val="90000"/>
        </a:lnSpc>
        <a:spcBef>
          <a:spcPct val="0"/>
        </a:spcBef>
        <a:spcAft>
          <a:spcPct val="0"/>
        </a:spcAft>
        <a:defRPr sz="2220">
          <a:solidFill>
            <a:srgbClr val="191919"/>
          </a:solidFill>
          <a:latin typeface="IBM Plex Sans Light" pitchFamily="34" charset="0"/>
        </a:defRPr>
      </a:lvl3pPr>
      <a:lvl4pPr algn="l" rtl="0" eaLnBrk="1" fontAlgn="base" hangingPunct="1">
        <a:lnSpc>
          <a:spcPct val="90000"/>
        </a:lnSpc>
        <a:spcBef>
          <a:spcPct val="0"/>
        </a:spcBef>
        <a:spcAft>
          <a:spcPct val="0"/>
        </a:spcAft>
        <a:defRPr sz="2220">
          <a:solidFill>
            <a:srgbClr val="191919"/>
          </a:solidFill>
          <a:latin typeface="IBM Plex Sans Light" pitchFamily="34" charset="0"/>
        </a:defRPr>
      </a:lvl4pPr>
      <a:lvl5pPr algn="l" rtl="0" eaLnBrk="1" fontAlgn="base" hangingPunct="1">
        <a:lnSpc>
          <a:spcPct val="90000"/>
        </a:lnSpc>
        <a:spcBef>
          <a:spcPct val="0"/>
        </a:spcBef>
        <a:spcAft>
          <a:spcPct val="0"/>
        </a:spcAft>
        <a:defRPr sz="2220">
          <a:solidFill>
            <a:srgbClr val="191919"/>
          </a:solidFill>
          <a:latin typeface="IBM Plex Sans Light" pitchFamily="34" charset="0"/>
        </a:defRPr>
      </a:lvl5pPr>
      <a:lvl6pPr marL="362568" algn="l" rtl="0" eaLnBrk="1" fontAlgn="base" hangingPunct="1">
        <a:lnSpc>
          <a:spcPct val="90000"/>
        </a:lnSpc>
        <a:spcBef>
          <a:spcPct val="0"/>
        </a:spcBef>
        <a:spcAft>
          <a:spcPct val="0"/>
        </a:spcAft>
        <a:defRPr sz="2220">
          <a:solidFill>
            <a:srgbClr val="191919"/>
          </a:solidFill>
          <a:latin typeface="IBM Plex Sans Light" pitchFamily="34" charset="0"/>
        </a:defRPr>
      </a:lvl6pPr>
      <a:lvl7pPr marL="725139" algn="l" rtl="0" eaLnBrk="1" fontAlgn="base" hangingPunct="1">
        <a:lnSpc>
          <a:spcPct val="90000"/>
        </a:lnSpc>
        <a:spcBef>
          <a:spcPct val="0"/>
        </a:spcBef>
        <a:spcAft>
          <a:spcPct val="0"/>
        </a:spcAft>
        <a:defRPr sz="2220">
          <a:solidFill>
            <a:srgbClr val="191919"/>
          </a:solidFill>
          <a:latin typeface="IBM Plex Sans Light" pitchFamily="34" charset="0"/>
        </a:defRPr>
      </a:lvl7pPr>
      <a:lvl8pPr marL="1087707" algn="l" rtl="0" eaLnBrk="1" fontAlgn="base" hangingPunct="1">
        <a:lnSpc>
          <a:spcPct val="90000"/>
        </a:lnSpc>
        <a:spcBef>
          <a:spcPct val="0"/>
        </a:spcBef>
        <a:spcAft>
          <a:spcPct val="0"/>
        </a:spcAft>
        <a:defRPr sz="2220">
          <a:solidFill>
            <a:srgbClr val="191919"/>
          </a:solidFill>
          <a:latin typeface="IBM Plex Sans Light" pitchFamily="34" charset="0"/>
        </a:defRPr>
      </a:lvl8pPr>
      <a:lvl9pPr marL="1450276" algn="l" rtl="0" eaLnBrk="1" fontAlgn="base" hangingPunct="1">
        <a:lnSpc>
          <a:spcPct val="90000"/>
        </a:lnSpc>
        <a:spcBef>
          <a:spcPct val="0"/>
        </a:spcBef>
        <a:spcAft>
          <a:spcPct val="0"/>
        </a:spcAft>
        <a:defRPr sz="2220">
          <a:solidFill>
            <a:srgbClr val="191919"/>
          </a:solidFill>
          <a:latin typeface="IBM Plex Sans Light" pitchFamily="34" charset="0"/>
        </a:defRPr>
      </a:lvl9pPr>
    </p:titleStyle>
    <p:bodyStyle>
      <a:lvl1pPr marL="0" indent="0" algn="l" rtl="0" eaLnBrk="1" fontAlgn="base" hangingPunct="1">
        <a:lnSpc>
          <a:spcPct val="100000"/>
        </a:lnSpc>
        <a:spcBef>
          <a:spcPts val="1100"/>
        </a:spcBef>
        <a:spcAft>
          <a:spcPct val="0"/>
        </a:spcAft>
        <a:buClr>
          <a:srgbClr val="001141"/>
        </a:buClr>
        <a:buSzPct val="90000"/>
        <a:buFont typeface="IBM Plex Sans Light"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rgbClr val="001141"/>
        </a:buClr>
        <a:buSzPct val="100000"/>
        <a:buFont typeface="IBM Plex Sans Light"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rgbClr val="001141"/>
        </a:buClr>
        <a:buSzPct val="100000"/>
        <a:buFont typeface="IBM Plex Sans Light"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rgbClr val="001141"/>
        </a:buClr>
        <a:buSzPct val="100000"/>
        <a:buFont typeface="IBM Plex Sans Light"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rgbClr val="001141"/>
        </a:buClr>
        <a:buFont typeface="IBM Plex Sans Light"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Light"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Light"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Light"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Light" charset="0"/>
        </a:defRPr>
      </a:lvl9pPr>
    </p:bodyStyle>
    <p:otherStyle>
      <a:defPPr>
        <a:defRPr lang="en-US"/>
      </a:defPPr>
      <a:lvl1pPr marL="0" algn="l" defTabSz="725139" rtl="0" eaLnBrk="1" latinLnBrk="0" hangingPunct="1">
        <a:defRPr sz="1428" kern="1200">
          <a:solidFill>
            <a:schemeClr val="tx1"/>
          </a:solidFill>
          <a:latin typeface="+mn-lt"/>
          <a:ea typeface="+mn-ea"/>
          <a:cs typeface="+mn-cs"/>
        </a:defRPr>
      </a:lvl1pPr>
      <a:lvl2pPr marL="362568" algn="l" defTabSz="725139" rtl="0" eaLnBrk="1" latinLnBrk="0" hangingPunct="1">
        <a:defRPr sz="1428" kern="1200">
          <a:solidFill>
            <a:schemeClr val="tx1"/>
          </a:solidFill>
          <a:latin typeface="+mn-lt"/>
          <a:ea typeface="+mn-ea"/>
          <a:cs typeface="+mn-cs"/>
        </a:defRPr>
      </a:lvl2pPr>
      <a:lvl3pPr marL="725139" algn="l" defTabSz="725139" rtl="0" eaLnBrk="1" latinLnBrk="0" hangingPunct="1">
        <a:defRPr sz="1428" kern="1200">
          <a:solidFill>
            <a:schemeClr val="tx1"/>
          </a:solidFill>
          <a:latin typeface="+mn-lt"/>
          <a:ea typeface="+mn-ea"/>
          <a:cs typeface="+mn-cs"/>
        </a:defRPr>
      </a:lvl3pPr>
      <a:lvl4pPr marL="1087707" algn="l" defTabSz="725139" rtl="0" eaLnBrk="1" latinLnBrk="0" hangingPunct="1">
        <a:defRPr sz="1428" kern="1200">
          <a:solidFill>
            <a:schemeClr val="tx1"/>
          </a:solidFill>
          <a:latin typeface="+mn-lt"/>
          <a:ea typeface="+mn-ea"/>
          <a:cs typeface="+mn-cs"/>
        </a:defRPr>
      </a:lvl4pPr>
      <a:lvl5pPr marL="1450276" algn="l" defTabSz="725139" rtl="0" eaLnBrk="1" latinLnBrk="0" hangingPunct="1">
        <a:defRPr sz="1428" kern="1200">
          <a:solidFill>
            <a:schemeClr val="tx1"/>
          </a:solidFill>
          <a:latin typeface="+mn-lt"/>
          <a:ea typeface="+mn-ea"/>
          <a:cs typeface="+mn-cs"/>
        </a:defRPr>
      </a:lvl5pPr>
      <a:lvl6pPr marL="1812846" algn="l" defTabSz="725139" rtl="0" eaLnBrk="1" latinLnBrk="0" hangingPunct="1">
        <a:defRPr sz="1428" kern="1200">
          <a:solidFill>
            <a:schemeClr val="tx1"/>
          </a:solidFill>
          <a:latin typeface="+mn-lt"/>
          <a:ea typeface="+mn-ea"/>
          <a:cs typeface="+mn-cs"/>
        </a:defRPr>
      </a:lvl6pPr>
      <a:lvl7pPr marL="2175414" algn="l" defTabSz="725139" rtl="0" eaLnBrk="1" latinLnBrk="0" hangingPunct="1">
        <a:defRPr sz="1428" kern="1200">
          <a:solidFill>
            <a:schemeClr val="tx1"/>
          </a:solidFill>
          <a:latin typeface="+mn-lt"/>
          <a:ea typeface="+mn-ea"/>
          <a:cs typeface="+mn-cs"/>
        </a:defRPr>
      </a:lvl7pPr>
      <a:lvl8pPr marL="2537983" algn="l" defTabSz="725139" rtl="0" eaLnBrk="1" latinLnBrk="0" hangingPunct="1">
        <a:defRPr sz="1428" kern="1200">
          <a:solidFill>
            <a:schemeClr val="tx1"/>
          </a:solidFill>
          <a:latin typeface="+mn-lt"/>
          <a:ea typeface="+mn-ea"/>
          <a:cs typeface="+mn-cs"/>
        </a:defRPr>
      </a:lvl8pPr>
      <a:lvl9pPr marL="2900552" algn="l" defTabSz="725139"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144" userDrawn="1">
          <p15:clr>
            <a:srgbClr val="F26B43"/>
          </p15:clr>
        </p15:guide>
        <p15:guide id="2" pos="144" userDrawn="1">
          <p15:clr>
            <a:srgbClr val="F26B43"/>
          </p15:clr>
        </p15:guide>
        <p15:guide id="3" pos="5616" userDrawn="1">
          <p15:clr>
            <a:srgbClr val="F26B43"/>
          </p15:clr>
        </p15:guide>
        <p15:guide id="4" orient="horz" pos="2832" userDrawn="1">
          <p15:clr>
            <a:srgbClr val="F26B43"/>
          </p15:clr>
        </p15:guide>
        <p15:guide id="5" orient="horz" pos="3094" userDrawn="1">
          <p15:clr>
            <a:srgbClr val="F26B43"/>
          </p15:clr>
        </p15:guide>
        <p15:guide id="6" pos="2880" userDrawn="1">
          <p15:clr>
            <a:srgbClr val="F26B43"/>
          </p15:clr>
        </p15:guide>
        <p15:guide id="7" pos="2736" userDrawn="1">
          <p15:clr>
            <a:srgbClr val="F26B43"/>
          </p15:clr>
        </p15:guide>
        <p15:guide id="8" pos="1440" userDrawn="1">
          <p15:clr>
            <a:srgbClr val="F26B43"/>
          </p15:clr>
        </p15:guide>
        <p15:guide id="9" pos="3024" userDrawn="1">
          <p15:clr>
            <a:srgbClr val="F26B43"/>
          </p15:clr>
        </p15:guide>
        <p15:guide id="10" pos="1296" userDrawn="1">
          <p15:clr>
            <a:srgbClr val="F26B43"/>
          </p15:clr>
        </p15:guide>
        <p15:guide id="11" pos="1584" userDrawn="1">
          <p15:clr>
            <a:srgbClr val="F26B43"/>
          </p15:clr>
        </p15:guide>
        <p15:guide id="12" pos="4320" userDrawn="1">
          <p15:clr>
            <a:srgbClr val="F26B43"/>
          </p15:clr>
        </p15:guide>
        <p15:guide id="13" pos="4176" userDrawn="1">
          <p15:clr>
            <a:srgbClr val="F26B43"/>
          </p15:clr>
        </p15:guide>
        <p15:guide id="14" pos="4464" userDrawn="1">
          <p15:clr>
            <a:srgbClr val="F26B43"/>
          </p15:clr>
        </p15:guide>
        <p15:guide id="15" orient="horz" pos="412" userDrawn="1">
          <p15:clr>
            <a:srgbClr val="F26B43"/>
          </p15:clr>
        </p15:guide>
        <p15:guide id="17" orient="horz" pos="812" userDrawn="1">
          <p15:clr>
            <a:srgbClr val="F26B43"/>
          </p15:clr>
        </p15:guide>
        <p15:guide id="18" orient="horz" pos="1620" userDrawn="1">
          <p15:clr>
            <a:srgbClr val="F26B43"/>
          </p15:clr>
        </p15:guide>
        <p15:guide id="19" orient="horz" pos="1216" userDrawn="1">
          <p15:clr>
            <a:srgbClr val="F26B43"/>
          </p15:clr>
        </p15:guide>
        <p15:guide id="20" orient="horz" pos="2022" userDrawn="1">
          <p15:clr>
            <a:srgbClr val="F26B43"/>
          </p15:clr>
        </p15:guide>
        <p15:guide id="21" orient="horz" pos="242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itle Placeholder"/>
          <p:cNvSpPr>
            <a:spLocks noGrp="1"/>
          </p:cNvSpPr>
          <p:nvPr>
            <p:ph type="title"/>
          </p:nvPr>
        </p:nvSpPr>
        <p:spPr>
          <a:xfrm>
            <a:off x="210312" y="201168"/>
            <a:ext cx="4142232" cy="4294632"/>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p:cNvSpPr>
            <a:spLocks noGrp="1"/>
          </p:cNvSpPr>
          <p:nvPr>
            <p:ph type="body" idx="1"/>
          </p:nvPr>
        </p:nvSpPr>
        <p:spPr>
          <a:xfrm>
            <a:off x="4791456" y="201168"/>
            <a:ext cx="4123944" cy="429463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p:cNvSpPr>
            <a:spLocks noGrp="1"/>
          </p:cNvSpPr>
          <p:nvPr>
            <p:ph type="ftr" sz="quarter" idx="3"/>
          </p:nvPr>
        </p:nvSpPr>
        <p:spPr>
          <a:xfrm>
            <a:off x="228666" y="4787900"/>
            <a:ext cx="4114735" cy="166687"/>
          </a:xfrm>
          <a:prstGeom prst="rect">
            <a:avLst/>
          </a:prstGeom>
        </p:spPr>
        <p:txBody>
          <a:bodyPr vert="horz" lIns="0" tIns="0" rIns="0" bIns="0" rtlCol="0" anchor="ctr"/>
          <a:lstStyle>
            <a:lvl1pPr marL="0" marR="0" indent="0" algn="l" defTabSz="685992" rtl="0" eaLnBrk="1" fontAlgn="auto" latinLnBrk="0" hangingPunct="1">
              <a:lnSpc>
                <a:spcPct val="100000"/>
              </a:lnSpc>
              <a:spcBef>
                <a:spcPts val="0"/>
              </a:spcBef>
              <a:spcAft>
                <a:spcPts val="0"/>
              </a:spcAft>
              <a:buClrTx/>
              <a:buSzTx/>
              <a:buFontTx/>
              <a:buNone/>
              <a:tabLst/>
              <a:defRPr sz="600">
                <a:solidFill>
                  <a:schemeClr val="tx1"/>
                </a:solidFill>
                <a:latin typeface="Arial" panose="020B0604020202020204" pitchFamily="34" charset="0"/>
                <a:cs typeface="Arial" panose="020B0604020202020204" pitchFamily="34" charset="0"/>
              </a:defRPr>
            </a:lvl1pPr>
          </a:lstStyle>
          <a:p>
            <a:r>
              <a:rPr lang="en-US" dirty="0"/>
              <a:t>© 2022 IBM Corporation</a:t>
            </a:r>
          </a:p>
        </p:txBody>
      </p:sp>
      <p:sp>
        <p:nvSpPr>
          <p:cNvPr id="8" name="Slide Number Placeholder"/>
          <p:cNvSpPr>
            <a:spLocks noGrp="1"/>
          </p:cNvSpPr>
          <p:nvPr>
            <p:ph type="sldNum" sz="quarter" idx="4"/>
          </p:nvPr>
        </p:nvSpPr>
        <p:spPr>
          <a:xfrm>
            <a:off x="7086601" y="4787900"/>
            <a:ext cx="1828732" cy="166687"/>
          </a:xfrm>
          <a:prstGeom prst="rect">
            <a:avLst/>
          </a:prstGeom>
        </p:spPr>
        <p:txBody>
          <a:bodyPr vert="horz" lIns="0" tIns="0" rIns="0" bIns="0" rtlCol="0" anchor="ctr"/>
          <a:lstStyle>
            <a:lvl1pPr algn="r">
              <a:defRPr sz="600">
                <a:solidFill>
                  <a:schemeClr val="tx1"/>
                </a:solidFill>
                <a:latin typeface="Arial" panose="020B0604020202020204" pitchFamily="34" charset="0"/>
                <a:cs typeface="Arial" panose="020B0604020202020204" pitchFamily="34" charset="0"/>
              </a:defRPr>
            </a:lvl1pPr>
          </a:lstStyle>
          <a:p>
            <a:fld id="{59395FB3-9C97-154F-86B2-7E381B951268}" type="slidenum">
              <a:rPr lang="en-US" smtClean="0"/>
              <a:pPr/>
              <a:t>‹#›</a:t>
            </a:fld>
            <a:endParaRPr lang="en-US" dirty="0"/>
          </a:p>
        </p:txBody>
      </p:sp>
      <p:grpSp>
        <p:nvGrpSpPr>
          <p:cNvPr id="59" name="Group 58" descr="Outside edge tick marks for alignment">
            <a:extLst>
              <a:ext uri="{C183D7F6-B498-43B3-948B-1728B52AA6E4}">
                <adec:decorative xmlns:adec="http://schemas.microsoft.com/office/drawing/2017/decorative" xmlns="" val="0"/>
              </a:ext>
            </a:extLst>
          </p:cNvPr>
          <p:cNvGrpSpPr/>
          <p:nvPr userDrawn="1"/>
        </p:nvGrpSpPr>
        <p:grpSpPr>
          <a:xfrm>
            <a:off x="-109730" y="-110490"/>
            <a:ext cx="9364220" cy="536448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a:extLst>
                  <a:ext uri="{C183D7F6-B498-43B3-948B-1728B52AA6E4}">
                    <adec:decorative xmlns:adec="http://schemas.microsoft.com/office/drawing/2017/decorative" xmlns="" val="1"/>
                  </a:ext>
                </a:extLst>
              </p:cNvPr>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a:extLst>
                  <a:ext uri="{C183D7F6-B498-43B3-948B-1728B52AA6E4}">
                    <adec:decorative xmlns:adec="http://schemas.microsoft.com/office/drawing/2017/decorative" xmlns="" val="1"/>
                  </a:ext>
                </a:extLst>
              </p:cNvPr>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a:extLst>
                  <a:ext uri="{C183D7F6-B498-43B3-948B-1728B52AA6E4}">
                    <adec:decorative xmlns:adec="http://schemas.microsoft.com/office/drawing/2017/decorative" xmlns="" val="1"/>
                  </a:ext>
                </a:extLst>
              </p:cNvPr>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a:extLst>
                  <a:ext uri="{C183D7F6-B498-43B3-948B-1728B52AA6E4}">
                    <adec:decorative xmlns:adec="http://schemas.microsoft.com/office/drawing/2017/decorative" xmlns="" val="1"/>
                  </a:ext>
                </a:extLst>
              </p:cNvPr>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a:extLst>
                  <a:ext uri="{C183D7F6-B498-43B3-948B-1728B52AA6E4}">
                    <adec:decorative xmlns:adec="http://schemas.microsoft.com/office/drawing/2017/decorative" xmlns="" val="1"/>
                  </a:ext>
                </a:extLst>
              </p:cNvPr>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a:extLst>
                  <a:ext uri="{C183D7F6-B498-43B3-948B-1728B52AA6E4}">
                    <adec:decorative xmlns:adec="http://schemas.microsoft.com/office/drawing/2017/decorative" xmlns="" val="1"/>
                  </a:ext>
                </a:extLst>
              </p:cNvPr>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a:extLst>
                  <a:ext uri="{C183D7F6-B498-43B3-948B-1728B52AA6E4}">
                    <adec:decorative xmlns:adec="http://schemas.microsoft.com/office/drawing/2017/decorative" xmlns="" val="1"/>
                  </a:ext>
                </a:extLst>
              </p:cNvPr>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a:extLst>
                  <a:ext uri="{C183D7F6-B498-43B3-948B-1728B52AA6E4}">
                    <adec:decorative xmlns:adec="http://schemas.microsoft.com/office/drawing/2017/decorative" xmlns="" val="1"/>
                  </a:ext>
                </a:extLst>
              </p:cNvPr>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a:extLst>
                  <a:ext uri="{C183D7F6-B498-43B3-948B-1728B52AA6E4}">
                    <adec:decorative xmlns:adec="http://schemas.microsoft.com/office/drawing/2017/decorative" xmlns="" val="1"/>
                  </a:ext>
                </a:extLst>
              </p:cNvPr>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a:extLst>
                  <a:ext uri="{C183D7F6-B498-43B3-948B-1728B52AA6E4}">
                    <adec:decorative xmlns:adec="http://schemas.microsoft.com/office/drawing/2017/decorative" xmlns="" val="1"/>
                  </a:ext>
                </a:extLst>
              </p:cNvPr>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a:extLst>
                  <a:ext uri="{C183D7F6-B498-43B3-948B-1728B52AA6E4}">
                    <adec:decorative xmlns:adec="http://schemas.microsoft.com/office/drawing/2017/decorative" xmlns="" val="1"/>
                  </a:ext>
                </a:extLst>
              </p:cNvPr>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a:extLst>
                  <a:ext uri="{C183D7F6-B498-43B3-948B-1728B52AA6E4}">
                    <adec:decorative xmlns:adec="http://schemas.microsoft.com/office/drawing/2017/decorative" xmlns="" val="1"/>
                  </a:ext>
                </a:extLst>
              </p:cNvPr>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a:extLst>
                  <a:ext uri="{C183D7F6-B498-43B3-948B-1728B52AA6E4}">
                    <adec:decorative xmlns:adec="http://schemas.microsoft.com/office/drawing/2017/decorative" xmlns="" val="1"/>
                  </a:ext>
                </a:extLst>
              </p:cNvPr>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a:extLst>
                  <a:ext uri="{C183D7F6-B498-43B3-948B-1728B52AA6E4}">
                    <adec:decorative xmlns:adec="http://schemas.microsoft.com/office/drawing/2017/decorative" xmlns="" val="1"/>
                  </a:ext>
                </a:extLst>
              </p:cNvPr>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a:extLst>
                  <a:ext uri="{C183D7F6-B498-43B3-948B-1728B52AA6E4}">
                    <adec:decorative xmlns:adec="http://schemas.microsoft.com/office/drawing/2017/decorative" xmlns="" val="1"/>
                  </a:ext>
                </a:extLst>
              </p:cNvPr>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a:extLst>
                  <a:ext uri="{C183D7F6-B498-43B3-948B-1728B52AA6E4}">
                    <adec:decorative xmlns:adec="http://schemas.microsoft.com/office/drawing/2017/decorative" xmlns="" val="1"/>
                  </a:ext>
                </a:extLst>
              </p:cNvPr>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a:extLst>
                  <a:ext uri="{C183D7F6-B498-43B3-948B-1728B52AA6E4}">
                    <adec:decorative xmlns:adec="http://schemas.microsoft.com/office/drawing/2017/decorative" xmlns="" val="1"/>
                  </a:ext>
                </a:extLst>
              </p:cNvPr>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a:extLst>
                  <a:ext uri="{C183D7F6-B498-43B3-948B-1728B52AA6E4}">
                    <adec:decorative xmlns:adec="http://schemas.microsoft.com/office/drawing/2017/decorative" xmlns="" val="1"/>
                  </a:ext>
                </a:extLst>
              </p:cNvPr>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a:extLst>
                  <a:ext uri="{C183D7F6-B498-43B3-948B-1728B52AA6E4}">
                    <adec:decorative xmlns:adec="http://schemas.microsoft.com/office/drawing/2017/decorative" xmlns="" val="1"/>
                  </a:ext>
                </a:extLst>
              </p:cNvPr>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a:extLst>
                  <a:ext uri="{C183D7F6-B498-43B3-948B-1728B52AA6E4}">
                    <adec:decorative xmlns:adec="http://schemas.microsoft.com/office/drawing/2017/decorative" xmlns="" val="1"/>
                  </a:ext>
                </a:extLst>
              </p:cNvPr>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a:extLst>
                  <a:ext uri="{C183D7F6-B498-43B3-948B-1728B52AA6E4}">
                    <adec:decorative xmlns:adec="http://schemas.microsoft.com/office/drawing/2017/decorative" xmlns="" val="1"/>
                  </a:ext>
                </a:extLst>
              </p:cNvPr>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a:extLst>
                  <a:ext uri="{C183D7F6-B498-43B3-948B-1728B52AA6E4}">
                    <adec:decorative xmlns:adec="http://schemas.microsoft.com/office/drawing/2017/decorative" xmlns="" val="1"/>
                  </a:ext>
                </a:extLst>
              </p:cNvPr>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70806"/>
              <a:chOff x="-109730" y="237744"/>
              <a:chExt cx="91440" cy="4670806"/>
            </a:xfrm>
          </p:grpSpPr>
          <p:cxnSp>
            <p:nvCxnSpPr>
              <p:cNvPr id="73" name="Straight Connector 72">
                <a:extLst>
                  <a:ext uri="{C183D7F6-B498-43B3-948B-1728B52AA6E4}">
                    <adec:decorative xmlns:adec="http://schemas.microsoft.com/office/drawing/2017/decorative" xmlns="" val="1"/>
                  </a:ext>
                </a:extLst>
              </p:cNvPr>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a:extLst>
                  <a:ext uri="{C183D7F6-B498-43B3-948B-1728B52AA6E4}">
                    <adec:decorative xmlns:adec="http://schemas.microsoft.com/office/drawing/2017/decorative" xmlns="" val="1"/>
                  </a:ext>
                </a:extLst>
              </p:cNvPr>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a:extLst>
                  <a:ext uri="{C183D7F6-B498-43B3-948B-1728B52AA6E4}">
                    <adec:decorative xmlns:adec="http://schemas.microsoft.com/office/drawing/2017/decorative" xmlns="" val="1"/>
                  </a:ext>
                </a:extLst>
              </p:cNvPr>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a:extLst>
                  <a:ext uri="{C183D7F6-B498-43B3-948B-1728B52AA6E4}">
                    <adec:decorative xmlns:adec="http://schemas.microsoft.com/office/drawing/2017/decorative" xmlns="" val="1"/>
                  </a:ext>
                </a:extLst>
              </p:cNvPr>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a:extLst>
                  <a:ext uri="{C183D7F6-B498-43B3-948B-1728B52AA6E4}">
                    <adec:decorative xmlns:adec="http://schemas.microsoft.com/office/drawing/2017/decorative" xmlns="" val="1"/>
                  </a:ext>
                </a:extLst>
              </p:cNvPr>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a:extLst>
                  <a:ext uri="{C183D7F6-B498-43B3-948B-1728B52AA6E4}">
                    <adec:decorative xmlns:adec="http://schemas.microsoft.com/office/drawing/2017/decorative" xmlns="" val="1"/>
                  </a:ext>
                </a:extLst>
              </p:cNvPr>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a:extLst>
                  <a:ext uri="{C183D7F6-B498-43B3-948B-1728B52AA6E4}">
                    <adec:decorative xmlns:adec="http://schemas.microsoft.com/office/drawing/2017/decorative" xmlns="" val="1"/>
                  </a:ext>
                </a:extLst>
              </p:cNvPr>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a:extLst>
                  <a:ext uri="{C183D7F6-B498-43B3-948B-1728B52AA6E4}">
                    <adec:decorative xmlns:adec="http://schemas.microsoft.com/office/drawing/2017/decorative" xmlns="" val="1"/>
                  </a:ext>
                </a:extLst>
              </p:cNvPr>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a:extLst>
                  <a:ext uri="{C183D7F6-B498-43B3-948B-1728B52AA6E4}">
                    <adec:decorative xmlns:adec="http://schemas.microsoft.com/office/drawing/2017/decorative" xmlns="" val="1"/>
                  </a:ext>
                </a:extLst>
              </p:cNvPr>
              <p:cNvCxnSpPr/>
              <p:nvPr userDrawn="1"/>
            </p:nvCxnSpPr>
            <p:spPr bwMode="auto">
              <a:xfrm flipH="1">
                <a:off x="-109730" y="490855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9790"/>
              <a:chOff x="-109730" y="231394"/>
              <a:chExt cx="91440" cy="4669790"/>
            </a:xfrm>
          </p:grpSpPr>
          <p:cxnSp>
            <p:nvCxnSpPr>
              <p:cNvPr id="64" name="Straight Connector 63">
                <a:extLst>
                  <a:ext uri="{C183D7F6-B498-43B3-948B-1728B52AA6E4}">
                    <adec:decorative xmlns:adec="http://schemas.microsoft.com/office/drawing/2017/decorative" xmlns="" val="1"/>
                  </a:ext>
                </a:extLst>
              </p:cNvPr>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a:extLst>
                  <a:ext uri="{C183D7F6-B498-43B3-948B-1728B52AA6E4}">
                    <adec:decorative xmlns:adec="http://schemas.microsoft.com/office/drawing/2017/decorative" xmlns="" val="1"/>
                  </a:ext>
                </a:extLst>
              </p:cNvPr>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a:extLst>
                  <a:ext uri="{C183D7F6-B498-43B3-948B-1728B52AA6E4}">
                    <adec:decorative xmlns:adec="http://schemas.microsoft.com/office/drawing/2017/decorative" xmlns="" val="1"/>
                  </a:ext>
                </a:extLst>
              </p:cNvPr>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a:extLst>
                  <a:ext uri="{C183D7F6-B498-43B3-948B-1728B52AA6E4}">
                    <adec:decorative xmlns:adec="http://schemas.microsoft.com/office/drawing/2017/decorative" xmlns="" val="1"/>
                  </a:ext>
                </a:extLst>
              </p:cNvPr>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a:extLst>
                  <a:ext uri="{C183D7F6-B498-43B3-948B-1728B52AA6E4}">
                    <adec:decorative xmlns:adec="http://schemas.microsoft.com/office/drawing/2017/decorative" xmlns="" val="1"/>
                  </a:ext>
                </a:extLst>
              </p:cNvPr>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a:extLst>
                  <a:ext uri="{C183D7F6-B498-43B3-948B-1728B52AA6E4}">
                    <adec:decorative xmlns:adec="http://schemas.microsoft.com/office/drawing/2017/decorative" xmlns="" val="1"/>
                  </a:ext>
                </a:extLst>
              </p:cNvPr>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a:extLst>
                  <a:ext uri="{C183D7F6-B498-43B3-948B-1728B52AA6E4}">
                    <adec:decorative xmlns:adec="http://schemas.microsoft.com/office/drawing/2017/decorative" xmlns="" val="1"/>
                  </a:ext>
                </a:extLst>
              </p:cNvPr>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a:extLst>
                  <a:ext uri="{C183D7F6-B498-43B3-948B-1728B52AA6E4}">
                    <adec:decorative xmlns:adec="http://schemas.microsoft.com/office/drawing/2017/decorative" xmlns="" val="1"/>
                  </a:ext>
                </a:extLst>
              </p:cNvPr>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a:extLst>
                  <a:ext uri="{C183D7F6-B498-43B3-948B-1728B52AA6E4}">
                    <adec:decorative xmlns:adec="http://schemas.microsoft.com/office/drawing/2017/decorative" xmlns="" val="1"/>
                  </a:ext>
                </a:extLst>
              </p:cNvPr>
              <p:cNvCxnSpPr/>
              <p:nvPr userDrawn="1"/>
            </p:nvCxnSpPr>
            <p:spPr bwMode="auto">
              <a:xfrm flipH="1">
                <a:off x="-109730" y="49011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240078074"/>
      </p:ext>
    </p:extLst>
  </p:cSld>
  <p:clrMap bg1="dk1" tx1="lt1" bg2="dk2" tx2="lt2" accent1="accent1" accent2="accent2" accent3="accent3" accent4="accent4" accent5="accent5" accent6="accent6" hlink="hlink" folHlink="folHlink"/>
  <p:sldLayoutIdLst>
    <p:sldLayoutId id="2147483972" r:id="rId1"/>
  </p:sldLayoutIdLst>
  <p:hf sldNum="0" hdr="0" dt="0"/>
  <p:txStyles>
    <p:titleStyle>
      <a:lvl1pPr algn="l" rtl="0" eaLnBrk="1" fontAlgn="base" hangingPunct="1">
        <a:lnSpc>
          <a:spcPct val="90000"/>
        </a:lnSpc>
        <a:spcBef>
          <a:spcPct val="0"/>
        </a:spcBef>
        <a:spcAft>
          <a:spcPct val="0"/>
        </a:spcAft>
        <a:defRPr sz="2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algn="l" rtl="0" eaLnBrk="1" fontAlgn="base" hangingPunct="1">
        <a:lnSpc>
          <a:spcPct val="90000"/>
        </a:lnSpc>
        <a:spcBef>
          <a:spcPct val="0"/>
        </a:spcBef>
        <a:spcAft>
          <a:spcPct val="0"/>
        </a:spcAft>
        <a:defRPr sz="2220">
          <a:solidFill>
            <a:srgbClr val="191919"/>
          </a:solidFill>
          <a:latin typeface="Arial" pitchFamily="34" charset="0"/>
        </a:defRPr>
      </a:lvl2pPr>
      <a:lvl3pPr algn="l" rtl="0" eaLnBrk="1" fontAlgn="base" hangingPunct="1">
        <a:lnSpc>
          <a:spcPct val="90000"/>
        </a:lnSpc>
        <a:spcBef>
          <a:spcPct val="0"/>
        </a:spcBef>
        <a:spcAft>
          <a:spcPct val="0"/>
        </a:spcAft>
        <a:defRPr sz="2220">
          <a:solidFill>
            <a:srgbClr val="191919"/>
          </a:solidFill>
          <a:latin typeface="Arial" pitchFamily="34" charset="0"/>
        </a:defRPr>
      </a:lvl3pPr>
      <a:lvl4pPr algn="l" rtl="0" eaLnBrk="1" fontAlgn="base" hangingPunct="1">
        <a:lnSpc>
          <a:spcPct val="90000"/>
        </a:lnSpc>
        <a:spcBef>
          <a:spcPct val="0"/>
        </a:spcBef>
        <a:spcAft>
          <a:spcPct val="0"/>
        </a:spcAft>
        <a:defRPr sz="2220">
          <a:solidFill>
            <a:srgbClr val="191919"/>
          </a:solidFill>
          <a:latin typeface="Arial" pitchFamily="34" charset="0"/>
        </a:defRPr>
      </a:lvl4pPr>
      <a:lvl5pPr algn="l" rtl="0" eaLnBrk="1" fontAlgn="base" hangingPunct="1">
        <a:lnSpc>
          <a:spcPct val="90000"/>
        </a:lnSpc>
        <a:spcBef>
          <a:spcPct val="0"/>
        </a:spcBef>
        <a:spcAft>
          <a:spcPct val="0"/>
        </a:spcAft>
        <a:defRPr sz="2220">
          <a:solidFill>
            <a:srgbClr val="191919"/>
          </a:solidFill>
          <a:latin typeface="Arial" pitchFamily="34" charset="0"/>
        </a:defRPr>
      </a:lvl5pPr>
      <a:lvl6pPr marL="362568" algn="l" rtl="0" eaLnBrk="1" fontAlgn="base" hangingPunct="1">
        <a:lnSpc>
          <a:spcPct val="90000"/>
        </a:lnSpc>
        <a:spcBef>
          <a:spcPct val="0"/>
        </a:spcBef>
        <a:spcAft>
          <a:spcPct val="0"/>
        </a:spcAft>
        <a:defRPr sz="2220">
          <a:solidFill>
            <a:srgbClr val="191919"/>
          </a:solidFill>
          <a:latin typeface="Arial" pitchFamily="34" charset="0"/>
        </a:defRPr>
      </a:lvl6pPr>
      <a:lvl7pPr marL="725139" algn="l" rtl="0" eaLnBrk="1" fontAlgn="base" hangingPunct="1">
        <a:lnSpc>
          <a:spcPct val="90000"/>
        </a:lnSpc>
        <a:spcBef>
          <a:spcPct val="0"/>
        </a:spcBef>
        <a:spcAft>
          <a:spcPct val="0"/>
        </a:spcAft>
        <a:defRPr sz="2220">
          <a:solidFill>
            <a:srgbClr val="191919"/>
          </a:solidFill>
          <a:latin typeface="Arial" pitchFamily="34" charset="0"/>
        </a:defRPr>
      </a:lvl7pPr>
      <a:lvl8pPr marL="1087707" algn="l" rtl="0" eaLnBrk="1" fontAlgn="base" hangingPunct="1">
        <a:lnSpc>
          <a:spcPct val="90000"/>
        </a:lnSpc>
        <a:spcBef>
          <a:spcPct val="0"/>
        </a:spcBef>
        <a:spcAft>
          <a:spcPct val="0"/>
        </a:spcAft>
        <a:defRPr sz="2220">
          <a:solidFill>
            <a:srgbClr val="191919"/>
          </a:solidFill>
          <a:latin typeface="Arial" pitchFamily="34" charset="0"/>
        </a:defRPr>
      </a:lvl8pPr>
      <a:lvl9pPr marL="1450276" algn="l" rtl="0" eaLnBrk="1" fontAlgn="base" hangingPunct="1">
        <a:lnSpc>
          <a:spcPct val="90000"/>
        </a:lnSpc>
        <a:spcBef>
          <a:spcPct val="0"/>
        </a:spcBef>
        <a:spcAft>
          <a:spcPct val="0"/>
        </a:spcAft>
        <a:defRPr sz="2220">
          <a:solidFill>
            <a:srgbClr val="191919"/>
          </a:solidFill>
          <a:latin typeface="Arial" pitchFamily="34" charset="0"/>
        </a:defRPr>
      </a:lvl9pPr>
    </p:titleStyle>
    <p:body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p:bodyStyle>
    <p:otherStyle>
      <a:defPPr>
        <a:defRPr lang="en-US"/>
      </a:defPPr>
      <a:lvl1pPr marL="0" algn="l" defTabSz="725139" rtl="0" eaLnBrk="1" latinLnBrk="0" hangingPunct="1">
        <a:defRPr sz="1428" kern="1200">
          <a:solidFill>
            <a:schemeClr val="tx1"/>
          </a:solidFill>
          <a:latin typeface="+mn-lt"/>
          <a:ea typeface="+mn-ea"/>
          <a:cs typeface="+mn-cs"/>
        </a:defRPr>
      </a:lvl1pPr>
      <a:lvl2pPr marL="362568" algn="l" defTabSz="725139" rtl="0" eaLnBrk="1" latinLnBrk="0" hangingPunct="1">
        <a:defRPr sz="1428" kern="1200">
          <a:solidFill>
            <a:schemeClr val="tx1"/>
          </a:solidFill>
          <a:latin typeface="+mn-lt"/>
          <a:ea typeface="+mn-ea"/>
          <a:cs typeface="+mn-cs"/>
        </a:defRPr>
      </a:lvl2pPr>
      <a:lvl3pPr marL="725139" algn="l" defTabSz="725139" rtl="0" eaLnBrk="1" latinLnBrk="0" hangingPunct="1">
        <a:defRPr sz="1428" kern="1200">
          <a:solidFill>
            <a:schemeClr val="tx1"/>
          </a:solidFill>
          <a:latin typeface="+mn-lt"/>
          <a:ea typeface="+mn-ea"/>
          <a:cs typeface="+mn-cs"/>
        </a:defRPr>
      </a:lvl3pPr>
      <a:lvl4pPr marL="1087707" algn="l" defTabSz="725139" rtl="0" eaLnBrk="1" latinLnBrk="0" hangingPunct="1">
        <a:defRPr sz="1428" kern="1200">
          <a:solidFill>
            <a:schemeClr val="tx1"/>
          </a:solidFill>
          <a:latin typeface="+mn-lt"/>
          <a:ea typeface="+mn-ea"/>
          <a:cs typeface="+mn-cs"/>
        </a:defRPr>
      </a:lvl4pPr>
      <a:lvl5pPr marL="1450276" algn="l" defTabSz="725139" rtl="0" eaLnBrk="1" latinLnBrk="0" hangingPunct="1">
        <a:defRPr sz="1428" kern="1200">
          <a:solidFill>
            <a:schemeClr val="tx1"/>
          </a:solidFill>
          <a:latin typeface="+mn-lt"/>
          <a:ea typeface="+mn-ea"/>
          <a:cs typeface="+mn-cs"/>
        </a:defRPr>
      </a:lvl5pPr>
      <a:lvl6pPr marL="1812846" algn="l" defTabSz="725139" rtl="0" eaLnBrk="1" latinLnBrk="0" hangingPunct="1">
        <a:defRPr sz="1428" kern="1200">
          <a:solidFill>
            <a:schemeClr val="tx1"/>
          </a:solidFill>
          <a:latin typeface="+mn-lt"/>
          <a:ea typeface="+mn-ea"/>
          <a:cs typeface="+mn-cs"/>
        </a:defRPr>
      </a:lvl6pPr>
      <a:lvl7pPr marL="2175414" algn="l" defTabSz="725139" rtl="0" eaLnBrk="1" latinLnBrk="0" hangingPunct="1">
        <a:defRPr sz="1428" kern="1200">
          <a:solidFill>
            <a:schemeClr val="tx1"/>
          </a:solidFill>
          <a:latin typeface="+mn-lt"/>
          <a:ea typeface="+mn-ea"/>
          <a:cs typeface="+mn-cs"/>
        </a:defRPr>
      </a:lvl7pPr>
      <a:lvl8pPr marL="2537983" algn="l" defTabSz="725139" rtl="0" eaLnBrk="1" latinLnBrk="0" hangingPunct="1">
        <a:defRPr sz="1428" kern="1200">
          <a:solidFill>
            <a:schemeClr val="tx1"/>
          </a:solidFill>
          <a:latin typeface="+mn-lt"/>
          <a:ea typeface="+mn-ea"/>
          <a:cs typeface="+mn-cs"/>
        </a:defRPr>
      </a:lvl8pPr>
      <a:lvl9pPr marL="2900552" algn="l" defTabSz="725139"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148" userDrawn="1">
          <p15:clr>
            <a:srgbClr val="F26B43"/>
          </p15:clr>
        </p15:guide>
        <p15:guide id="2" pos="144" userDrawn="1">
          <p15:clr>
            <a:srgbClr val="F26B43"/>
          </p15:clr>
        </p15:guide>
        <p15:guide id="3" pos="5616" userDrawn="1">
          <p15:clr>
            <a:srgbClr val="F26B43"/>
          </p15:clr>
        </p15:guide>
        <p15:guide id="4" orient="horz" pos="2832" userDrawn="1">
          <p15:clr>
            <a:srgbClr val="F26B43"/>
          </p15:clr>
        </p15:guide>
        <p15:guide id="5" orient="horz" pos="3092" userDrawn="1">
          <p15:clr>
            <a:srgbClr val="F26B43"/>
          </p15:clr>
        </p15:guide>
        <p15:guide id="6" pos="2880" userDrawn="1">
          <p15:clr>
            <a:srgbClr val="F26B43"/>
          </p15:clr>
        </p15:guide>
        <p15:guide id="7" pos="2736" userDrawn="1">
          <p15:clr>
            <a:srgbClr val="F26B43"/>
          </p15:clr>
        </p15:guide>
        <p15:guide id="8" pos="1440" userDrawn="1">
          <p15:clr>
            <a:srgbClr val="F26B43"/>
          </p15:clr>
        </p15:guide>
        <p15:guide id="9" pos="3024" userDrawn="1">
          <p15:clr>
            <a:srgbClr val="F26B43"/>
          </p15:clr>
        </p15:guide>
        <p15:guide id="10" pos="1296" userDrawn="1">
          <p15:clr>
            <a:srgbClr val="F26B43"/>
          </p15:clr>
        </p15:guide>
        <p15:guide id="11" pos="1584" userDrawn="1">
          <p15:clr>
            <a:srgbClr val="F26B43"/>
          </p15:clr>
        </p15:guide>
        <p15:guide id="12" pos="4320" userDrawn="1">
          <p15:clr>
            <a:srgbClr val="F26B43"/>
          </p15:clr>
        </p15:guide>
        <p15:guide id="13" pos="4176" userDrawn="1">
          <p15:clr>
            <a:srgbClr val="F26B43"/>
          </p15:clr>
        </p15:guide>
        <p15:guide id="14" pos="4464" userDrawn="1">
          <p15:clr>
            <a:srgbClr val="F26B43"/>
          </p15:clr>
        </p15:guide>
        <p15:guide id="15" orient="horz" pos="412" userDrawn="1">
          <p15:clr>
            <a:srgbClr val="F26B43"/>
          </p15:clr>
        </p15:guide>
        <p15:guide id="17" orient="horz" pos="812" userDrawn="1">
          <p15:clr>
            <a:srgbClr val="F26B43"/>
          </p15:clr>
        </p15:guide>
        <p15:guide id="18" orient="horz" pos="1620" userDrawn="1">
          <p15:clr>
            <a:srgbClr val="F26B43"/>
          </p15:clr>
        </p15:guide>
        <p15:guide id="19" orient="horz" pos="1216" userDrawn="1">
          <p15:clr>
            <a:srgbClr val="F26B43"/>
          </p15:clr>
        </p15:guide>
        <p15:guide id="20" orient="horz" pos="2022" userDrawn="1">
          <p15:clr>
            <a:srgbClr val="F26B43"/>
          </p15:clr>
        </p15:guide>
        <p15:guide id="21" orient="horz" pos="242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jichenjc@cn.ibm.com"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wujia@cn.ibm.com"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31.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1.xml"/><Relationship Id="rId6" Type="http://schemas.microsoft.com/office/2007/relationships/hdphoto" Target="../media/hdphoto2.wdp"/><Relationship Id="rId5" Type="http://schemas.openxmlformats.org/officeDocument/2006/relationships/image" Target="../media/image32.png"/><Relationship Id="rId10" Type="http://schemas.openxmlformats.org/officeDocument/2006/relationships/image" Target="../media/image13.png"/><Relationship Id="rId4" Type="http://schemas.microsoft.com/office/2007/relationships/hdphoto" Target="../media/hdphoto1.wdp"/><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3.png"/><Relationship Id="rId7" Type="http://schemas.openxmlformats.org/officeDocument/2006/relationships/image" Target="../media/image32.png"/><Relationship Id="rId12"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1.xml"/><Relationship Id="rId6" Type="http://schemas.microsoft.com/office/2007/relationships/hdphoto" Target="../media/hdphoto1.wdp"/><Relationship Id="rId11" Type="http://schemas.openxmlformats.org/officeDocument/2006/relationships/image" Target="../media/image12.png"/><Relationship Id="rId5" Type="http://schemas.openxmlformats.org/officeDocument/2006/relationships/image" Target="../media/image31.png"/><Relationship Id="rId10" Type="http://schemas.openxmlformats.org/officeDocument/2006/relationships/image" Target="../media/image40.svg"/><Relationship Id="rId4" Type="http://schemas.openxmlformats.org/officeDocument/2006/relationships/image" Target="../media/image38.svg"/><Relationship Id="rId9" Type="http://schemas.openxmlformats.org/officeDocument/2006/relationships/image" Target="../media/image34.png"/></Relationships>
</file>

<file path=ppt/slides/_rels/slide13.xml.rels><?xml version="1.0" encoding="UTF-8" standalone="yes"?>
<Relationships xmlns="http://schemas.openxmlformats.org/package/2006/relationships"><Relationship Id="rId8" Type="http://schemas.openxmlformats.org/officeDocument/2006/relationships/image" Target="../media/image38.jpg"/><Relationship Id="rId3" Type="http://schemas.openxmlformats.org/officeDocument/2006/relationships/image" Target="../media/image11.png"/><Relationship Id="rId7" Type="http://schemas.openxmlformats.org/officeDocument/2006/relationships/image" Target="../media/image37.jpg"/><Relationship Id="rId2" Type="http://schemas.openxmlformats.org/officeDocument/2006/relationships/notesSlide" Target="../notesSlides/notesSlide13.xml"/><Relationship Id="rId1" Type="http://schemas.openxmlformats.org/officeDocument/2006/relationships/slideLayout" Target="../slideLayouts/slideLayout25.xml"/><Relationship Id="rId6" Type="http://schemas.openxmlformats.org/officeDocument/2006/relationships/image" Target="../media/image36.jpg"/><Relationship Id="rId5" Type="http://schemas.openxmlformats.org/officeDocument/2006/relationships/image" Target="../media/image35.jpg"/><Relationship Id="rId4" Type="http://schemas.openxmlformats.org/officeDocument/2006/relationships/image" Target="../media/image12.svg"/></Relationships>
</file>

<file path=ppt/slides/_rels/slide14.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48.svg"/><Relationship Id="rId5" Type="http://schemas.openxmlformats.org/officeDocument/2006/relationships/image" Target="../media/image40.png"/><Relationship Id="rId10" Type="http://schemas.openxmlformats.org/officeDocument/2006/relationships/image" Target="../media/image12.svg"/><Relationship Id="rId4" Type="http://schemas.openxmlformats.org/officeDocument/2006/relationships/image" Target="../media/image46.svg"/><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12.sv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2.sv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hyperlink" Target="https://github.com/IBM/z_ansible_collections_samples/tree/master/z_infra_provisioning/cloud_infra_center/ocp_upi"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hyperlink" Target="https://supportcontent.ibm.com/support/pages/using-ansible-playbook-operate-ibm-cloud-infrastructure-center" TargetMode="External"/><Relationship Id="rId5" Type="http://schemas.openxmlformats.org/officeDocument/2006/relationships/hyperlink" Target="https://www.ibm.com/support/pages/node/6403213" TargetMode="External"/><Relationship Id="rId4" Type="http://schemas.openxmlformats.org/officeDocument/2006/relationships/image" Target="../media/image12.sv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s://developer.ibm.com/articles/get-started-with-ibm-linuxone/" TargetMode="External"/><Relationship Id="rId5" Type="http://schemas.openxmlformats.org/officeDocument/2006/relationships/hyperlink" Target="http://www.ibm.com/blogs/systems/ibm-cio-office-integrates-ibm-z-into-the-hybrid-cloud" TargetMode="External"/><Relationship Id="rId4" Type="http://schemas.openxmlformats.org/officeDocument/2006/relationships/image" Target="../media/image12.sv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2.sv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4.xml"/><Relationship Id="rId5" Type="http://schemas.openxmlformats.org/officeDocument/2006/relationships/hyperlink" Target="http://www.ibm.com/blogs/systems/ibm-cio-office-integrates-ibm-z-into-the-hybrid-cloud" TargetMode="External"/><Relationship Id="rId4" Type="http://schemas.openxmlformats.org/officeDocument/2006/relationships/image" Target="../media/image12.sv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2.sv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12.sv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15.xml"/><Relationship Id="rId4" Type="http://schemas.openxmlformats.org/officeDocument/2006/relationships/image" Target="../media/image12.sv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2.svg"/></Relationships>
</file>

<file path=ppt/slides/_rels/slide25.xml.rels><?xml version="1.0" encoding="UTF-8" standalone="yes"?>
<Relationships xmlns="http://schemas.openxmlformats.org/package/2006/relationships"><Relationship Id="rId8" Type="http://schemas.openxmlformats.org/officeDocument/2006/relationships/hyperlink" Target="https://www.ibm.com/support/z-content-solutions/cloud-infrastructure-center/" TargetMode="External"/><Relationship Id="rId13" Type="http://schemas.openxmlformats.org/officeDocument/2006/relationships/hyperlink" Target="https://github.com/IBM/z_ansible_collections_samples/tree/master/z_infra_provisioning/cloud_infra_center/ocp_upi" TargetMode="External"/><Relationship Id="rId18" Type="http://schemas.openxmlformats.org/officeDocument/2006/relationships/hyperlink" Target="https://www.ibm.com/mysupport/s/topic/0TO0z000000RcV7GAK/cloud-infrastructure-center?language=en_US" TargetMode="External"/><Relationship Id="rId3" Type="http://schemas.openxmlformats.org/officeDocument/2006/relationships/image" Target="../media/image11.png"/><Relationship Id="rId7" Type="http://schemas.openxmlformats.org/officeDocument/2006/relationships/hyperlink" Target="https://www.ibm.com/docs/en/cic" TargetMode="External"/><Relationship Id="rId12" Type="http://schemas.openxmlformats.org/officeDocument/2006/relationships/hyperlink" Target="https://www.ibm.com/support/pages/node/6560354" TargetMode="External"/><Relationship Id="rId17" Type="http://schemas.openxmlformats.org/officeDocument/2006/relationships/hyperlink" Target="https://www.ibm.com/support/pages/node/6237790" TargetMode="External"/><Relationship Id="rId2" Type="http://schemas.openxmlformats.org/officeDocument/2006/relationships/notesSlide" Target="../notesSlides/notesSlide25.xml"/><Relationship Id="rId16" Type="http://schemas.openxmlformats.org/officeDocument/2006/relationships/hyperlink" Target="https://www.ibm.com/support/pages/node/6360145" TargetMode="External"/><Relationship Id="rId1" Type="http://schemas.openxmlformats.org/officeDocument/2006/relationships/slideLayout" Target="../slideLayouts/slideLayout25.xml"/><Relationship Id="rId6" Type="http://schemas.openxmlformats.org/officeDocument/2006/relationships/hyperlink" Target="https://ibm.seismic.com/Link/Content/DC326HG3ghV38GQGJCW9cqH97GCV" TargetMode="External"/><Relationship Id="rId11" Type="http://schemas.openxmlformats.org/officeDocument/2006/relationships/hyperlink" Target="https://ibm.biz/poc-accelerator" TargetMode="External"/><Relationship Id="rId5" Type="http://schemas.openxmlformats.org/officeDocument/2006/relationships/image" Target="../media/image42.png"/><Relationship Id="rId15" Type="http://schemas.openxmlformats.org/officeDocument/2006/relationships/hyperlink" Target="https://community.ibm.com/community/user/ibmz-and-linuxone/blogs/gerald-hosch1/2021/05/28/how-to-manage-persistent-storage-of-multiple-datac" TargetMode="External"/><Relationship Id="rId10" Type="http://schemas.openxmlformats.org/officeDocument/2006/relationships/hyperlink" Target="https://techzone.ibm.com/collection/ibm-cloud-infrastructure-center-for-private-cloud-iaas-management" TargetMode="External"/><Relationship Id="rId19" Type="http://schemas.openxmlformats.org/officeDocument/2006/relationships/hyperlink" Target="https://www.ibm.com/downloads/cas/PN9AE9YK" TargetMode="External"/><Relationship Id="rId4" Type="http://schemas.openxmlformats.org/officeDocument/2006/relationships/image" Target="../media/image12.svg"/><Relationship Id="rId9" Type="http://schemas.openxmlformats.org/officeDocument/2006/relationships/hyperlink" Target="https://www.ibm.com/products/cloud-infrastructure-center" TargetMode="External"/><Relationship Id="rId14" Type="http://schemas.openxmlformats.org/officeDocument/2006/relationships/hyperlink" Target="https://community.ibm.com/community/user/ibmz-and-linuxone/blogs/gerald-hosch1/2021/06/02/installing-red-hat-openshift-container-platform-46"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tags" Target="../tags/tag2.xml"/><Relationship Id="rId7" Type="http://schemas.openxmlformats.org/officeDocument/2006/relationships/image" Target="../media/image14.emf"/><Relationship Id="rId12" Type="http://schemas.openxmlformats.org/officeDocument/2006/relationships/image" Target="../media/image19.png"/><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8.png"/><Relationship Id="rId5" Type="http://schemas.openxmlformats.org/officeDocument/2006/relationships/notesSlide" Target="../notesSlides/notesSlide4.xml"/><Relationship Id="rId10" Type="http://schemas.openxmlformats.org/officeDocument/2006/relationships/image" Target="../media/image17.png"/><Relationship Id="rId4" Type="http://schemas.openxmlformats.org/officeDocument/2006/relationships/slideLayout" Target="../slideLayouts/slideLayout23.xml"/><Relationship Id="rId9" Type="http://schemas.openxmlformats.org/officeDocument/2006/relationships/image" Target="../media/image16.png"/><Relationship Id="rId14" Type="http://schemas.openxmlformats.org/officeDocument/2006/relationships/image" Target="../media/image21.png"/></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2.jpe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30.svg"/><Relationship Id="rId5" Type="http://schemas.openxmlformats.org/officeDocument/2006/relationships/image" Target="../media/image27.png"/><Relationship Id="rId10" Type="http://schemas.openxmlformats.org/officeDocument/2006/relationships/image" Target="../media/image12.svg"/><Relationship Id="rId4" Type="http://schemas.openxmlformats.org/officeDocument/2006/relationships/image" Target="../media/image28.sv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2.sv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1.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30.jp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hyperlink" Target="https://github.com/IBM/z_ansible_collections_samples/tree/master/z_infra_provisioning/cloud_infra_center/ocp_upi"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hyperlink" Target="https://supportcontent.ibm.com/support/pages/using-ansible-playbook-operate-ibm-cloud-infrastructure-center" TargetMode="External"/><Relationship Id="rId5" Type="http://schemas.openxmlformats.org/officeDocument/2006/relationships/hyperlink" Target="https://www.ibm.com/support/pages/node/6403213" TargetMode="External"/><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p:cNvSpPr>
            <a:spLocks noGrp="1"/>
          </p:cNvSpPr>
          <p:nvPr>
            <p:ph type="title"/>
          </p:nvPr>
        </p:nvSpPr>
        <p:spPr>
          <a:xfrm>
            <a:off x="228666" y="368082"/>
            <a:ext cx="4855174" cy="4294632"/>
          </a:xfrm>
        </p:spPr>
        <p:txBody>
          <a:bodyPr/>
          <a:lstStyle/>
          <a:p>
            <a:pPr defTabSz="914411"/>
            <a:r>
              <a:rPr lang="en-US" dirty="0">
                <a:solidFill>
                  <a:schemeClr val="tx1"/>
                </a:solidFill>
                <a:latin typeface="+mn-lt"/>
              </a:rPr>
              <a:t>IBM Cloud Infrastructure Center</a:t>
            </a:r>
            <a:br>
              <a:rPr lang="en-US" dirty="0">
                <a:solidFill>
                  <a:schemeClr val="tx1"/>
                </a:solidFill>
                <a:latin typeface="+mn-lt"/>
              </a:rPr>
            </a:br>
            <a:r>
              <a:rPr lang="en-US" dirty="0">
                <a:solidFill>
                  <a:schemeClr val="tx1"/>
                </a:solidFill>
                <a:latin typeface="+mn-lt"/>
                <a:ea typeface=""/>
                <a:cs typeface="Arial" panose="020B0604020202020204" pitchFamily="34" charset="0"/>
              </a:rPr>
              <a:t>—</a:t>
            </a:r>
            <a:br>
              <a:rPr lang="en-US" dirty="0">
                <a:solidFill>
                  <a:schemeClr val="tx1"/>
                </a:solidFill>
                <a:latin typeface="+mn-lt"/>
                <a:ea typeface=""/>
                <a:cs typeface="Arial" panose="020B0604020202020204" pitchFamily="34" charset="0"/>
              </a:rPr>
            </a:br>
            <a:r>
              <a:rPr lang="en-US" dirty="0">
                <a:solidFill>
                  <a:schemeClr val="tx1"/>
                </a:solidFill>
                <a:latin typeface="+mn-lt"/>
                <a:ea typeface=""/>
                <a:cs typeface="Arial" panose="020B0604020202020204" pitchFamily="34" charset="0"/>
              </a:rPr>
              <a:t/>
            </a:r>
            <a:br>
              <a:rPr lang="en-US" dirty="0">
                <a:solidFill>
                  <a:schemeClr val="tx1"/>
                </a:solidFill>
                <a:latin typeface="+mn-lt"/>
                <a:ea typeface=""/>
                <a:cs typeface="Arial" panose="020B0604020202020204" pitchFamily="34" charset="0"/>
              </a:rPr>
            </a:br>
            <a:r>
              <a:rPr kumimoji="0" lang="en-US" altLang="zh-CN" sz="1600" b="0" i="0" u="none" strike="noStrike" kern="0" cap="none" spc="0" normalizeH="0" baseline="0" noProof="0" dirty="0">
                <a:ln>
                  <a:noFill/>
                </a:ln>
                <a:solidFill>
                  <a:srgbClr val="001141"/>
                </a:solidFill>
                <a:effectLst/>
                <a:uLnTx/>
                <a:uFillTx/>
                <a:latin typeface="Arial Regular"/>
                <a:cs typeface="Arial" panose="020B0604020202020204" pitchFamily="34" charset="0"/>
              </a:rPr>
              <a:t>Ji Chen</a:t>
            </a:r>
            <a:br>
              <a:rPr kumimoji="0" lang="en-US" altLang="zh-CN" sz="1600" b="0" i="0" u="none" strike="noStrike" kern="0" cap="none" spc="0" normalizeH="0" baseline="0" noProof="0" dirty="0">
                <a:ln>
                  <a:noFill/>
                </a:ln>
                <a:solidFill>
                  <a:srgbClr val="001141"/>
                </a:solidFill>
                <a:effectLst/>
                <a:uLnTx/>
                <a:uFillTx/>
                <a:latin typeface="Arial Regular"/>
                <a:cs typeface="Arial" panose="020B0604020202020204" pitchFamily="34" charset="0"/>
              </a:rPr>
            </a:br>
            <a:r>
              <a:rPr kumimoji="0" lang="en-US" altLang="zh-CN" sz="1600" b="0" i="0" u="none" strike="noStrike" kern="0" cap="none" spc="0" normalizeH="0" baseline="0" noProof="0" dirty="0">
                <a:ln>
                  <a:noFill/>
                </a:ln>
                <a:solidFill>
                  <a:srgbClr val="001141"/>
                </a:solidFill>
                <a:effectLst/>
                <a:uLnTx/>
                <a:uFillTx/>
                <a:latin typeface="Arial Regular"/>
                <a:cs typeface="Arial" panose="020B0604020202020204" pitchFamily="34" charset="0"/>
              </a:rPr>
              <a:t>Architect, STSM</a:t>
            </a:r>
            <a:br>
              <a:rPr kumimoji="0" lang="en-US" altLang="zh-CN" sz="1600" b="0" i="0" u="none" strike="noStrike" kern="0" cap="none" spc="0" normalizeH="0" baseline="0" noProof="0" dirty="0">
                <a:ln>
                  <a:noFill/>
                </a:ln>
                <a:solidFill>
                  <a:srgbClr val="001141"/>
                </a:solidFill>
                <a:effectLst/>
                <a:uLnTx/>
                <a:uFillTx/>
                <a:latin typeface="Arial Regular"/>
                <a:cs typeface="Arial" panose="020B0604020202020204" pitchFamily="34" charset="0"/>
              </a:rPr>
            </a:br>
            <a:r>
              <a:rPr kumimoji="0" lang="en-US" altLang="zh-CN" sz="1600" b="0" i="0" u="none" strike="noStrike" kern="0" cap="none" spc="0" normalizeH="0" baseline="0" noProof="0" dirty="0">
                <a:ln>
                  <a:noFill/>
                </a:ln>
                <a:solidFill>
                  <a:srgbClr val="001141"/>
                </a:solidFill>
                <a:effectLst/>
                <a:uLnTx/>
                <a:uFillTx/>
                <a:latin typeface="Arial Regular"/>
                <a:cs typeface="Arial" panose="020B0604020202020204" pitchFamily="34" charset="0"/>
                <a:hlinkClick r:id="rId3"/>
              </a:rPr>
              <a:t>jichenjc@cn.ibm.com</a:t>
            </a:r>
            <a:r>
              <a:rPr lang="en-US" dirty="0">
                <a:solidFill>
                  <a:schemeClr val="tx1"/>
                </a:solidFill>
                <a:latin typeface="+mn-lt"/>
                <a:ea typeface=""/>
                <a:cs typeface="Arial" panose="020B0604020202020204" pitchFamily="34" charset="0"/>
              </a:rPr>
              <a:t/>
            </a:r>
            <a:br>
              <a:rPr lang="en-US" dirty="0">
                <a:solidFill>
                  <a:schemeClr val="tx1"/>
                </a:solidFill>
                <a:latin typeface="+mn-lt"/>
                <a:ea typeface=""/>
                <a:cs typeface="Arial" panose="020B0604020202020204" pitchFamily="34" charset="0"/>
              </a:rPr>
            </a:br>
            <a:r>
              <a:rPr lang="en-US" dirty="0">
                <a:solidFill>
                  <a:schemeClr val="tx1"/>
                </a:solidFill>
                <a:latin typeface="+mn-lt"/>
                <a:ea typeface=""/>
                <a:cs typeface="Arial" panose="020B0604020202020204" pitchFamily="34" charset="0"/>
              </a:rPr>
              <a:t/>
            </a:r>
            <a:br>
              <a:rPr lang="en-US" dirty="0">
                <a:solidFill>
                  <a:schemeClr val="tx1"/>
                </a:solidFill>
                <a:latin typeface="+mn-lt"/>
                <a:ea typeface=""/>
                <a:cs typeface="Arial" panose="020B0604020202020204" pitchFamily="34" charset="0"/>
              </a:rPr>
            </a:br>
            <a:r>
              <a:rPr lang="en-US" sz="1600" dirty="0">
                <a:solidFill>
                  <a:schemeClr val="tx1"/>
                </a:solidFill>
                <a:latin typeface="+mn-lt"/>
              </a:rPr>
              <a:t>Wu Jia</a:t>
            </a:r>
            <a:br>
              <a:rPr lang="en-US" sz="1600" dirty="0">
                <a:solidFill>
                  <a:schemeClr val="tx1"/>
                </a:solidFill>
                <a:latin typeface="+mn-lt"/>
              </a:rPr>
            </a:br>
            <a:r>
              <a:rPr lang="en-US" sz="1600" dirty="0">
                <a:solidFill>
                  <a:schemeClr val="tx1"/>
                </a:solidFill>
                <a:latin typeface="+mn-lt"/>
              </a:rPr>
              <a:t>Product Manager</a:t>
            </a:r>
            <a:r>
              <a:rPr lang="en-US" sz="1600" dirty="0">
                <a:latin typeface="+mn-lt"/>
              </a:rPr>
              <a:t/>
            </a:r>
            <a:br>
              <a:rPr lang="en-US" sz="1600" dirty="0">
                <a:latin typeface="+mn-lt"/>
              </a:rPr>
            </a:br>
            <a:r>
              <a:rPr lang="en-US" sz="1600" dirty="0">
                <a:latin typeface="+mn-lt"/>
                <a:hlinkClick r:id="rId4"/>
              </a:rPr>
              <a:t>wujia@cn.ibm.com</a:t>
            </a:r>
            <a:r>
              <a:rPr lang="en-US" sz="1600" dirty="0">
                <a:latin typeface="+mn-lt"/>
              </a:rPr>
              <a:t/>
            </a:r>
            <a:br>
              <a:rPr lang="en-US" sz="1600" dirty="0">
                <a:latin typeface="+mn-lt"/>
              </a:rPr>
            </a:br>
            <a:r>
              <a:rPr lang="en-US" sz="1600" dirty="0">
                <a:latin typeface="+mn-lt"/>
              </a:rPr>
              <a:t/>
            </a:r>
            <a:br>
              <a:rPr lang="en-US" sz="1600" dirty="0">
                <a:latin typeface="+mn-lt"/>
              </a:rPr>
            </a:br>
            <a:r>
              <a:rPr lang="en-US" altLang="zh-CN" sz="1400" dirty="0">
                <a:solidFill>
                  <a:schemeClr val="tx1"/>
                </a:solidFill>
                <a:latin typeface="+mn-lt"/>
              </a:rPr>
              <a:t>IBM Cloud Infrastructure Center</a:t>
            </a:r>
            <a:endParaRPr lang="en-US" sz="1400" dirty="0">
              <a:latin typeface="+mn-lt"/>
            </a:endParaRPr>
          </a:p>
        </p:txBody>
      </p:sp>
      <p:sp>
        <p:nvSpPr>
          <p:cNvPr id="2" name="Footer Placeholder 1">
            <a:extLst>
              <a:ext uri="{FF2B5EF4-FFF2-40B4-BE49-F238E27FC236}">
                <a16:creationId xmlns:a16="http://schemas.microsoft.com/office/drawing/2014/main" xmlns="" id="{E335D7C8-2AE8-4D28-A575-FF290F02E9E3}"/>
              </a:ext>
            </a:extLst>
          </p:cNvPr>
          <p:cNvSpPr>
            <a:spLocks noGrp="1"/>
          </p:cNvSpPr>
          <p:nvPr>
            <p:ph type="ftr" sz="quarter" idx="10"/>
          </p:nvPr>
        </p:nvSpPr>
        <p:spPr/>
        <p:txBody>
          <a:bodyPr/>
          <a:lstStyle/>
          <a:p>
            <a:r>
              <a:rPr lang="en-US" dirty="0"/>
              <a:t>© 2022 IBM Corporation</a:t>
            </a:r>
          </a:p>
        </p:txBody>
      </p:sp>
    </p:spTree>
    <p:extLst>
      <p:ext uri="{BB962C8B-B14F-4D97-AF65-F5344CB8AC3E}">
        <p14:creationId xmlns:p14="http://schemas.microsoft.com/office/powerpoint/2010/main" val="502824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xmlns="" id="{22E91BAF-7BB0-4C56-ADB0-1879054726BD}"/>
              </a:ext>
            </a:extLst>
          </p:cNvPr>
          <p:cNvSpPr>
            <a:spLocks noGrp="1"/>
          </p:cNvSpPr>
          <p:nvPr>
            <p:ph type="title"/>
          </p:nvPr>
        </p:nvSpPr>
        <p:spPr/>
        <p:txBody>
          <a:bodyPr lIns="0" tIns="0" rIns="0" bIns="0"/>
          <a:lstStyle/>
          <a:p>
            <a:r>
              <a:rPr lang="en-US" dirty="0">
                <a:latin typeface="+mn-lt"/>
              </a:rPr>
              <a:t>Service automation</a:t>
            </a:r>
            <a:br>
              <a:rPr lang="en-US" dirty="0">
                <a:latin typeface="+mn-lt"/>
              </a:rPr>
            </a:br>
            <a:endParaRPr lang="x-none" sz="1800" dirty="0">
              <a:latin typeface="+mn-lt"/>
            </a:endParaRPr>
          </a:p>
        </p:txBody>
      </p:sp>
      <p:sp>
        <p:nvSpPr>
          <p:cNvPr id="5" name="Text Placeholder 4">
            <a:extLst>
              <a:ext uri="{FF2B5EF4-FFF2-40B4-BE49-F238E27FC236}">
                <a16:creationId xmlns:a16="http://schemas.microsoft.com/office/drawing/2014/main" xmlns="" id="{F5F279E1-8C69-4BF3-A881-1BB66C0F626F}"/>
              </a:ext>
            </a:extLst>
          </p:cNvPr>
          <p:cNvSpPr>
            <a:spLocks noGrp="1"/>
          </p:cNvSpPr>
          <p:nvPr>
            <p:ph type="body" sz="quarter" idx="12"/>
          </p:nvPr>
        </p:nvSpPr>
        <p:spPr/>
        <p:txBody>
          <a:bodyPr/>
          <a:lstStyle/>
          <a:p>
            <a:r>
              <a:rPr lang="en-US" sz="1600" dirty="0"/>
              <a:t>Service automation, built on industry-standard APIs, provides high level of investment protection as the cloud </a:t>
            </a:r>
            <a:r>
              <a:rPr lang="en-US" sz="1600" dirty="0">
                <a:latin typeface="+mn-lt"/>
              </a:rPr>
              <a:t>and traditional infrastructure</a:t>
            </a:r>
            <a:r>
              <a:rPr lang="en-US" sz="1600" dirty="0"/>
              <a:t> is abstracted by the IaaS layer.</a:t>
            </a:r>
          </a:p>
          <a:p>
            <a:endParaRPr lang="en-US" sz="1600" dirty="0"/>
          </a:p>
        </p:txBody>
      </p:sp>
      <p:sp>
        <p:nvSpPr>
          <p:cNvPr id="2" name="Footer Placeholder 1">
            <a:extLst>
              <a:ext uri="{FF2B5EF4-FFF2-40B4-BE49-F238E27FC236}">
                <a16:creationId xmlns:a16="http://schemas.microsoft.com/office/drawing/2014/main" xmlns="" id="{D09B69E4-D2B6-46A2-A188-36D6A989CBE1}"/>
              </a:ext>
            </a:extLst>
          </p:cNvPr>
          <p:cNvSpPr>
            <a:spLocks noGrp="1"/>
          </p:cNvSpPr>
          <p:nvPr>
            <p:ph type="ftr" sz="quarter" idx="10"/>
          </p:nvPr>
        </p:nvSpPr>
        <p:spPr/>
        <p:txBody>
          <a:bodyPr/>
          <a:lstStyle/>
          <a:p>
            <a:r>
              <a:rPr lang="en-US" dirty="0">
                <a:latin typeface="+mn-lt"/>
              </a:rPr>
              <a:t>© 2022 IBM Corporation</a:t>
            </a:r>
          </a:p>
        </p:txBody>
      </p:sp>
      <p:sp>
        <p:nvSpPr>
          <p:cNvPr id="35" name="TextBox 34">
            <a:extLst>
              <a:ext uri="{FF2B5EF4-FFF2-40B4-BE49-F238E27FC236}">
                <a16:creationId xmlns:a16="http://schemas.microsoft.com/office/drawing/2014/main" xmlns="" id="{024CE033-B4F7-4DD6-B4B4-B7F39AA49EDC}"/>
              </a:ext>
            </a:extLst>
          </p:cNvPr>
          <p:cNvSpPr txBox="1"/>
          <p:nvPr/>
        </p:nvSpPr>
        <p:spPr>
          <a:xfrm>
            <a:off x="2523744" y="3889669"/>
            <a:ext cx="6400800" cy="617947"/>
          </a:xfrm>
          <a:prstGeom prst="rect">
            <a:avLst/>
          </a:prstGeom>
          <a:noFill/>
        </p:spPr>
        <p:txBody>
          <a:bodyPr wrap="square" tIns="180000" bIns="180000" rtlCol="0" anchor="ctr" anchorCtr="0">
            <a:noAutofit/>
          </a:bodyPr>
          <a:lstStyle/>
          <a:p>
            <a:pPr algn="ctr">
              <a:lnSpc>
                <a:spcPct val="108000"/>
              </a:lnSpc>
            </a:pPr>
            <a:r>
              <a:rPr lang="x-none" sz="1200" dirty="0">
                <a:solidFill>
                  <a:schemeClr val="accent2"/>
                </a:solidFill>
                <a:ea typeface="IBM Plex Sans" charset="0"/>
                <a:cs typeface="Arial" panose="020B0604020202020204" pitchFamily="34" charset="0"/>
              </a:rPr>
              <a:t>End users can c</a:t>
            </a:r>
            <a:r>
              <a:rPr lang="en-US" sz="1200" dirty="0">
                <a:solidFill>
                  <a:schemeClr val="accent2"/>
                </a:solidFill>
                <a:ea typeface="IBM Plex Sans" charset="0"/>
                <a:cs typeface="Arial" panose="020B0604020202020204" pitchFamily="34" charset="0"/>
              </a:rPr>
              <a:t>onsume</a:t>
            </a:r>
            <a:r>
              <a:rPr lang="x-none" sz="1200" dirty="0">
                <a:solidFill>
                  <a:schemeClr val="accent2"/>
                </a:solidFill>
                <a:ea typeface="IBM Plex Sans" charset="0"/>
                <a:cs typeface="Arial" panose="020B0604020202020204" pitchFamily="34" charset="0"/>
              </a:rPr>
              <a:t> </a:t>
            </a:r>
            <a:r>
              <a:rPr lang="en-US" sz="1200" dirty="0">
                <a:solidFill>
                  <a:schemeClr val="accent2"/>
                </a:solidFill>
                <a:ea typeface="IBM Plex Sans" charset="0"/>
                <a:cs typeface="Arial" panose="020B0604020202020204" pitchFamily="34" charset="0"/>
              </a:rPr>
              <a:t>required </a:t>
            </a:r>
            <a:r>
              <a:rPr lang="x-none" sz="1200" dirty="0">
                <a:solidFill>
                  <a:schemeClr val="accent2"/>
                </a:solidFill>
                <a:ea typeface="IBM Plex Sans" charset="0"/>
                <a:cs typeface="Arial" panose="020B0604020202020204" pitchFamily="34" charset="0"/>
              </a:rPr>
              <a:t>service</a:t>
            </a:r>
            <a:r>
              <a:rPr lang="en-US" sz="1200" dirty="0">
                <a:solidFill>
                  <a:schemeClr val="accent2"/>
                </a:solidFill>
                <a:ea typeface="IBM Plex Sans" charset="0"/>
                <a:cs typeface="Arial" panose="020B0604020202020204" pitchFamily="34" charset="0"/>
              </a:rPr>
              <a:t>s</a:t>
            </a:r>
            <a:r>
              <a:rPr lang="x-none" sz="1200" dirty="0">
                <a:solidFill>
                  <a:schemeClr val="accent2"/>
                </a:solidFill>
                <a:ea typeface="IBM Plex Sans" charset="0"/>
                <a:cs typeface="Arial" panose="020B0604020202020204" pitchFamily="34" charset="0"/>
              </a:rPr>
              <a:t> from </a:t>
            </a:r>
            <a:r>
              <a:rPr lang="en-US" sz="1200" dirty="0">
                <a:solidFill>
                  <a:schemeClr val="accent2"/>
                </a:solidFill>
                <a:ea typeface="IBM Plex Sans" charset="0"/>
                <a:cs typeface="Arial" panose="020B0604020202020204" pitchFamily="34" charset="0"/>
              </a:rPr>
              <a:t>the</a:t>
            </a:r>
            <a:r>
              <a:rPr lang="x-none" sz="1200" dirty="0">
                <a:solidFill>
                  <a:schemeClr val="accent2"/>
                </a:solidFill>
                <a:ea typeface="IBM Plex Sans" charset="0"/>
                <a:cs typeface="Arial" panose="020B0604020202020204" pitchFamily="34" charset="0"/>
              </a:rPr>
              <a:t> service catalogue in the self-service portal</a:t>
            </a:r>
            <a:r>
              <a:rPr lang="en-US" sz="1200" dirty="0">
                <a:solidFill>
                  <a:schemeClr val="accent2"/>
                </a:solidFill>
                <a:ea typeface="IBM Plex Sans" charset="0"/>
                <a:cs typeface="Arial" panose="020B0604020202020204" pitchFamily="34" charset="0"/>
              </a:rPr>
              <a:t>, without </a:t>
            </a:r>
            <a:r>
              <a:rPr lang="x-none" sz="1200" dirty="0">
                <a:solidFill>
                  <a:schemeClr val="accent2"/>
                </a:solidFill>
                <a:ea typeface="IBM Plex Sans" charset="0"/>
                <a:cs typeface="Arial" panose="020B0604020202020204" pitchFamily="34" charset="0"/>
              </a:rPr>
              <a:t>worry</a:t>
            </a:r>
            <a:r>
              <a:rPr lang="en-US" sz="1200" dirty="0">
                <a:solidFill>
                  <a:schemeClr val="accent2"/>
                </a:solidFill>
                <a:ea typeface="IBM Plex Sans" charset="0"/>
                <a:cs typeface="Arial" panose="020B0604020202020204" pitchFamily="34" charset="0"/>
              </a:rPr>
              <a:t>ing</a:t>
            </a:r>
            <a:r>
              <a:rPr lang="x-none" sz="1200" dirty="0">
                <a:solidFill>
                  <a:schemeClr val="accent2"/>
                </a:solidFill>
                <a:ea typeface="IBM Plex Sans" charset="0"/>
                <a:cs typeface="Arial" panose="020B0604020202020204" pitchFamily="34" charset="0"/>
              </a:rPr>
              <a:t> about infrastructure </a:t>
            </a:r>
            <a:r>
              <a:rPr lang="en-US" sz="1200" dirty="0">
                <a:solidFill>
                  <a:schemeClr val="accent2"/>
                </a:solidFill>
                <a:ea typeface="IBM Plex Sans" charset="0"/>
                <a:cs typeface="Arial" panose="020B0604020202020204" pitchFamily="34" charset="0"/>
              </a:rPr>
              <a:t>details </a:t>
            </a:r>
            <a:r>
              <a:rPr lang="x-none" sz="1200" dirty="0">
                <a:solidFill>
                  <a:schemeClr val="accent2"/>
                </a:solidFill>
                <a:ea typeface="IBM Plex Sans" charset="0"/>
                <a:cs typeface="Arial" panose="020B0604020202020204" pitchFamily="34" charset="0"/>
              </a:rPr>
              <a:t>or acquir</a:t>
            </a:r>
            <a:r>
              <a:rPr lang="en-US" sz="1200" dirty="0">
                <a:solidFill>
                  <a:schemeClr val="accent2"/>
                </a:solidFill>
                <a:ea typeface="IBM Plex Sans" charset="0"/>
                <a:cs typeface="Arial" panose="020B0604020202020204" pitchFamily="34" charset="0"/>
              </a:rPr>
              <a:t>e</a:t>
            </a:r>
            <a:r>
              <a:rPr lang="x-none" sz="1200" dirty="0">
                <a:solidFill>
                  <a:schemeClr val="accent2"/>
                </a:solidFill>
                <a:ea typeface="IBM Plex Sans" charset="0"/>
                <a:cs typeface="Arial" panose="020B0604020202020204" pitchFamily="34" charset="0"/>
              </a:rPr>
              <a:t> deep technical skills.</a:t>
            </a:r>
          </a:p>
        </p:txBody>
      </p:sp>
      <p:sp>
        <p:nvSpPr>
          <p:cNvPr id="32" name="TextBox 31">
            <a:extLst>
              <a:ext uri="{FF2B5EF4-FFF2-40B4-BE49-F238E27FC236}">
                <a16:creationId xmlns:a16="http://schemas.microsoft.com/office/drawing/2014/main" xmlns="" id="{8D482D54-BEEB-42E5-ADF2-E281370B3DAA}"/>
              </a:ext>
            </a:extLst>
          </p:cNvPr>
          <p:cNvSpPr txBox="1"/>
          <p:nvPr/>
        </p:nvSpPr>
        <p:spPr>
          <a:xfrm>
            <a:off x="4349511" y="1911647"/>
            <a:ext cx="3265059" cy="1901643"/>
          </a:xfrm>
          <a:prstGeom prst="rect">
            <a:avLst/>
          </a:prstGeom>
          <a:solidFill>
            <a:schemeClr val="accent2">
              <a:lumMod val="20000"/>
              <a:lumOff val="80000"/>
              <a:alpha val="63137"/>
            </a:schemeClr>
          </a:solidFill>
          <a:ln>
            <a:noFill/>
          </a:ln>
        </p:spPr>
        <p:txBody>
          <a:bodyPr wrap="square" rtlCol="0">
            <a:noAutofit/>
          </a:bodyPr>
          <a:lstStyle/>
          <a:p>
            <a:pPr algn="l"/>
            <a:r>
              <a:rPr lang="x-none" sz="1400" dirty="0">
                <a:solidFill>
                  <a:schemeClr val="tx1"/>
                </a:solidFill>
                <a:ea typeface="IBM Plex Sans" charset="0"/>
                <a:cs typeface="Arial" panose="020B0604020202020204" pitchFamily="34" charset="0"/>
              </a:rPr>
              <a:t>              </a:t>
            </a:r>
          </a:p>
          <a:p>
            <a:pPr algn="l"/>
            <a:endParaRPr lang="x-none" sz="1400" dirty="0">
              <a:ea typeface="IBM Plex Sans" charset="0"/>
              <a:cs typeface="Arial" panose="020B0604020202020204" pitchFamily="34" charset="0"/>
            </a:endParaRPr>
          </a:p>
          <a:p>
            <a:pPr algn="l"/>
            <a:r>
              <a:rPr lang="x-none" sz="1400" dirty="0">
                <a:solidFill>
                  <a:schemeClr val="tx1"/>
                </a:solidFill>
                <a:ea typeface="IBM Plex Sans" charset="0"/>
                <a:cs typeface="Arial" panose="020B0604020202020204" pitchFamily="34" charset="0"/>
              </a:rPr>
              <a:t>  </a:t>
            </a:r>
          </a:p>
          <a:p>
            <a:pPr algn="l"/>
            <a:endParaRPr lang="x-none" sz="1400" dirty="0">
              <a:ea typeface="IBM Plex Sans" charset="0"/>
              <a:cs typeface="Arial" panose="020B0604020202020204" pitchFamily="34" charset="0"/>
            </a:endParaRPr>
          </a:p>
          <a:p>
            <a:pPr algn="l"/>
            <a:endParaRPr lang="x-none" sz="1400" dirty="0">
              <a:solidFill>
                <a:schemeClr val="tx1"/>
              </a:solidFill>
              <a:ea typeface="IBM Plex Sans" charset="0"/>
              <a:cs typeface="Arial" panose="020B0604020202020204" pitchFamily="34" charset="0"/>
            </a:endParaRPr>
          </a:p>
          <a:p>
            <a:pPr algn="l"/>
            <a:endParaRPr lang="x-none" sz="1400" dirty="0">
              <a:ea typeface="IBM Plex Sans" charset="0"/>
              <a:cs typeface="Arial" panose="020B0604020202020204" pitchFamily="34" charset="0"/>
            </a:endParaRPr>
          </a:p>
          <a:p>
            <a:pPr algn="l"/>
            <a:endParaRPr lang="x-none" sz="1400" dirty="0">
              <a:solidFill>
                <a:schemeClr val="tx1"/>
              </a:solidFill>
              <a:ea typeface="IBM Plex Sans" charset="0"/>
              <a:cs typeface="Arial" panose="020B0604020202020204" pitchFamily="34" charset="0"/>
            </a:endParaRPr>
          </a:p>
          <a:p>
            <a:pPr algn="l"/>
            <a:endParaRPr lang="x-none" sz="1400" dirty="0">
              <a:solidFill>
                <a:schemeClr val="tx1"/>
              </a:solidFill>
              <a:ea typeface="IBM Plex Sans" charset="0"/>
              <a:cs typeface="Arial" panose="020B0604020202020204" pitchFamily="34" charset="0"/>
            </a:endParaRPr>
          </a:p>
        </p:txBody>
      </p:sp>
      <p:sp>
        <p:nvSpPr>
          <p:cNvPr id="22" name="Rectangle 21">
            <a:extLst>
              <a:ext uri="{FF2B5EF4-FFF2-40B4-BE49-F238E27FC236}">
                <a16:creationId xmlns:a16="http://schemas.microsoft.com/office/drawing/2014/main" xmlns="" id="{902F75F5-1913-4BF7-AE66-1F9CD8E722F9}"/>
              </a:ext>
            </a:extLst>
          </p:cNvPr>
          <p:cNvSpPr/>
          <p:nvPr/>
        </p:nvSpPr>
        <p:spPr bwMode="auto">
          <a:xfrm>
            <a:off x="4349512" y="1291543"/>
            <a:ext cx="3265058" cy="646717"/>
          </a:xfrm>
          <a:prstGeom prst="rect">
            <a:avLst/>
          </a:prstGeom>
          <a:solidFill>
            <a:srgbClr val="0F62FE"/>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p>
            <a:pPr marL="534988" marR="0" indent="-354013" defTabSz="914400" rtl="0" eaLnBrk="1" fontAlgn="base" latinLnBrk="0" hangingPunct="1">
              <a:lnSpc>
                <a:spcPct val="90000"/>
              </a:lnSpc>
              <a:spcBef>
                <a:spcPct val="0"/>
              </a:spcBef>
              <a:spcAft>
                <a:spcPct val="0"/>
              </a:spcAft>
              <a:buClrTx/>
              <a:buSzTx/>
              <a:buFontTx/>
              <a:buNone/>
              <a:tabLst/>
            </a:pPr>
            <a:r>
              <a:rPr kumimoji="0" lang="x-none" sz="1400" b="1" i="0" u="none" strike="noStrike" cap="none" normalizeH="0" baseline="0" dirty="0">
                <a:ln>
                  <a:noFill/>
                </a:ln>
                <a:solidFill>
                  <a:schemeClr val="bg1"/>
                </a:solidFill>
                <a:effectLst/>
              </a:rPr>
              <a:t>IBM Cloud</a:t>
            </a:r>
            <a:r>
              <a:rPr kumimoji="0" lang="en-US" sz="1400" b="1" i="0" u="none" strike="noStrike" cap="none" normalizeH="0" baseline="0" dirty="0">
                <a:ln>
                  <a:noFill/>
                </a:ln>
                <a:solidFill>
                  <a:schemeClr val="bg1"/>
                </a:solidFill>
                <a:effectLst/>
              </a:rPr>
              <a:t> </a:t>
            </a:r>
            <a:r>
              <a:rPr kumimoji="0" lang="x-none" sz="1400" b="1" i="0" u="none" strike="noStrike" cap="none" normalizeH="0" baseline="0" dirty="0">
                <a:ln>
                  <a:noFill/>
                </a:ln>
                <a:solidFill>
                  <a:schemeClr val="bg1"/>
                </a:solidFill>
                <a:effectLst/>
              </a:rPr>
              <a:t>Infrastructure Ce</a:t>
            </a:r>
            <a:r>
              <a:rPr lang="en-US" sz="1400" b="1" dirty="0">
                <a:solidFill>
                  <a:schemeClr val="bg1"/>
                </a:solidFill>
              </a:rPr>
              <a:t>n</a:t>
            </a:r>
            <a:r>
              <a:rPr kumimoji="0" lang="x-none" sz="1400" b="1" i="0" u="none" strike="noStrike" cap="none" normalizeH="0" baseline="0" dirty="0">
                <a:ln>
                  <a:noFill/>
                </a:ln>
                <a:solidFill>
                  <a:schemeClr val="bg1"/>
                </a:solidFill>
                <a:effectLst/>
              </a:rPr>
              <a:t>ter</a:t>
            </a:r>
          </a:p>
        </p:txBody>
      </p:sp>
      <p:grpSp>
        <p:nvGrpSpPr>
          <p:cNvPr id="23" name="Group 22">
            <a:extLst>
              <a:ext uri="{FF2B5EF4-FFF2-40B4-BE49-F238E27FC236}">
                <a16:creationId xmlns:a16="http://schemas.microsoft.com/office/drawing/2014/main" xmlns="" id="{03ED5943-A336-457D-9657-494C34D8770D}"/>
              </a:ext>
            </a:extLst>
          </p:cNvPr>
          <p:cNvGrpSpPr>
            <a:grpSpLocks noChangeAspect="1"/>
          </p:cNvGrpSpPr>
          <p:nvPr/>
        </p:nvGrpSpPr>
        <p:grpSpPr>
          <a:xfrm>
            <a:off x="3073610" y="2952452"/>
            <a:ext cx="443730" cy="447848"/>
            <a:chOff x="6985152" y="1463922"/>
            <a:chExt cx="742001" cy="748885"/>
          </a:xfrm>
        </p:grpSpPr>
        <p:sp>
          <p:nvSpPr>
            <p:cNvPr id="24" name="Oval 23">
              <a:extLst>
                <a:ext uri="{FF2B5EF4-FFF2-40B4-BE49-F238E27FC236}">
                  <a16:creationId xmlns:a16="http://schemas.microsoft.com/office/drawing/2014/main" xmlns="" id="{28765BEA-6388-4CCF-ACB5-2EDC62491A37}"/>
                </a:ext>
              </a:extLst>
            </p:cNvPr>
            <p:cNvSpPr/>
            <p:nvPr/>
          </p:nvSpPr>
          <p:spPr bwMode="auto">
            <a:xfrm>
              <a:off x="6997948" y="1463922"/>
              <a:ext cx="729205" cy="748885"/>
            </a:xfrm>
            <a:prstGeom prst="ellipse">
              <a:avLst/>
            </a:prstGeom>
            <a:solidFill>
              <a:schemeClr val="bg1">
                <a:lumMod val="95000"/>
              </a:schemeClr>
            </a:solidFill>
            <a:ln w="19050">
              <a:solidFill>
                <a:schemeClr val="bg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x-none" sz="1400" b="0" i="0" u="none" strike="noStrike" cap="none" normalizeH="0" baseline="0" dirty="0">
                <a:ln>
                  <a:noFill/>
                </a:ln>
                <a:solidFill>
                  <a:schemeClr val="bg1"/>
                </a:solidFill>
                <a:effectLst/>
              </a:endParaRPr>
            </a:p>
          </p:txBody>
        </p:sp>
        <p:grpSp>
          <p:nvGrpSpPr>
            <p:cNvPr id="25" name="Group 24">
              <a:extLst>
                <a:ext uri="{FF2B5EF4-FFF2-40B4-BE49-F238E27FC236}">
                  <a16:creationId xmlns:a16="http://schemas.microsoft.com/office/drawing/2014/main" xmlns="" id="{29F8332D-E369-4C29-8D0B-082B56996B5F}"/>
                </a:ext>
              </a:extLst>
            </p:cNvPr>
            <p:cNvGrpSpPr/>
            <p:nvPr/>
          </p:nvGrpSpPr>
          <p:grpSpPr>
            <a:xfrm>
              <a:off x="6985152" y="1478364"/>
              <a:ext cx="720000" cy="720000"/>
              <a:chOff x="3673456" y="1315921"/>
              <a:chExt cx="1256831" cy="1235594"/>
            </a:xfrm>
          </p:grpSpPr>
          <p:pic>
            <p:nvPicPr>
              <p:cNvPr id="26" name="Picture 25">
                <a:extLst>
                  <a:ext uri="{FF2B5EF4-FFF2-40B4-BE49-F238E27FC236}">
                    <a16:creationId xmlns:a16="http://schemas.microsoft.com/office/drawing/2014/main" xmlns="" id="{BC3C0ECE-D5C2-4357-B15C-843BBD0B918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870" b="98377" l="9416" r="89286">
                            <a14:foregroundMark x1="53247" y1="67208" x2="53247" y2="67208"/>
                            <a14:foregroundMark x1="50325" y1="14286" x2="50325" y2="14286"/>
                            <a14:foregroundMark x1="38636" y1="92532" x2="38636" y2="92532"/>
                            <a14:foregroundMark x1="35065" y1="93182" x2="35065" y2="93182"/>
                            <a14:foregroundMark x1="45779" y1="98377" x2="45779" y2="98377"/>
                            <a14:foregroundMark x1="41558" y1="98377" x2="41558" y2="98377"/>
                            <a14:foregroundMark x1="27922" y1="94805" x2="27922" y2="94805"/>
                            <a14:foregroundMark x1="26299" y1="92532" x2="26299" y2="92532"/>
                            <a14:foregroundMark x1="25649" y1="91883" x2="25649" y2="91883"/>
                            <a14:foregroundMark x1="55195" y1="98377" x2="55195" y2="98377"/>
                            <a14:foregroundMark x1="61688" y1="96753" x2="61688" y2="96753"/>
                            <a14:foregroundMark x1="63961" y1="95455" x2="63961" y2="95455"/>
                            <a14:foregroundMark x1="29221" y1="88312" x2="29221" y2="88312"/>
                            <a14:foregroundMark x1="76948" y1="88961" x2="76948" y2="88961"/>
                            <a14:foregroundMark x1="74026" y1="93182" x2="74026" y2="93182"/>
                            <a14:foregroundMark x1="41558" y1="13636" x2="41558" y2="13636"/>
                            <a14:foregroundMark x1="46753" y1="4870" x2="46753" y2="4870"/>
                            <a14:backgroundMark x1="17532" y1="15909" x2="17532" y2="15909"/>
                            <a14:backgroundMark x1="75000" y1="17208" x2="75000" y2="17208"/>
                          </a14:backgroundRemoval>
                        </a14:imgEffect>
                      </a14:imgLayer>
                    </a14:imgProps>
                  </a:ext>
                </a:extLst>
              </a:blip>
              <a:stretch>
                <a:fillRect/>
              </a:stretch>
            </p:blipFill>
            <p:spPr>
              <a:xfrm>
                <a:off x="3749599" y="1381892"/>
                <a:ext cx="1169623" cy="1169623"/>
              </a:xfrm>
              <a:prstGeom prst="rect">
                <a:avLst/>
              </a:prstGeom>
              <a:ln w="28575">
                <a:noFill/>
              </a:ln>
            </p:spPr>
          </p:pic>
          <p:sp>
            <p:nvSpPr>
              <p:cNvPr id="27" name="Oval 26">
                <a:extLst>
                  <a:ext uri="{FF2B5EF4-FFF2-40B4-BE49-F238E27FC236}">
                    <a16:creationId xmlns:a16="http://schemas.microsoft.com/office/drawing/2014/main" xmlns="" id="{FAADA43C-9AC3-473B-8E31-50B7D90FBFDF}"/>
                  </a:ext>
                </a:extLst>
              </p:cNvPr>
              <p:cNvSpPr/>
              <p:nvPr/>
            </p:nvSpPr>
            <p:spPr>
              <a:xfrm>
                <a:off x="3673456" y="1315921"/>
                <a:ext cx="1256831" cy="1221977"/>
              </a:xfrm>
              <a:prstGeom prst="ellipse">
                <a:avLst/>
              </a:prstGeom>
            </p:spPr>
            <p:txBody>
              <a:bodyPr wrap="square" lIns="0" tIns="0" rIns="0" bIns="0" rtlCol="0" anchor="ctr">
                <a:noAutofit/>
              </a:bodyPr>
              <a:lstStyle/>
              <a:p>
                <a:pPr algn="ctr"/>
                <a:endParaRPr lang="x-none" sz="1200" dirty="0">
                  <a:solidFill>
                    <a:srgbClr val="FFFFFF"/>
                  </a:solidFill>
                  <a:cs typeface="Arial"/>
                </a:endParaRPr>
              </a:p>
            </p:txBody>
          </p:sp>
        </p:grpSp>
      </p:grpSp>
      <p:grpSp>
        <p:nvGrpSpPr>
          <p:cNvPr id="28" name="Group 27">
            <a:extLst>
              <a:ext uri="{FF2B5EF4-FFF2-40B4-BE49-F238E27FC236}">
                <a16:creationId xmlns:a16="http://schemas.microsoft.com/office/drawing/2014/main" xmlns="" id="{C2A80ACD-65B4-4F9D-A090-83AC58BC3490}"/>
              </a:ext>
            </a:extLst>
          </p:cNvPr>
          <p:cNvGrpSpPr>
            <a:grpSpLocks noChangeAspect="1"/>
          </p:cNvGrpSpPr>
          <p:nvPr/>
        </p:nvGrpSpPr>
        <p:grpSpPr>
          <a:xfrm>
            <a:off x="3075277" y="2210066"/>
            <a:ext cx="440396" cy="447848"/>
            <a:chOff x="4579580" y="3270562"/>
            <a:chExt cx="737405" cy="749876"/>
          </a:xfrm>
        </p:grpSpPr>
        <p:sp>
          <p:nvSpPr>
            <p:cNvPr id="29" name="Oval 28">
              <a:extLst>
                <a:ext uri="{FF2B5EF4-FFF2-40B4-BE49-F238E27FC236}">
                  <a16:creationId xmlns:a16="http://schemas.microsoft.com/office/drawing/2014/main" xmlns="" id="{8F79588D-F15B-4CE3-A606-8DA9513FD277}"/>
                </a:ext>
              </a:extLst>
            </p:cNvPr>
            <p:cNvSpPr/>
            <p:nvPr/>
          </p:nvSpPr>
          <p:spPr bwMode="auto">
            <a:xfrm>
              <a:off x="4579580" y="3271553"/>
              <a:ext cx="729205" cy="748885"/>
            </a:xfrm>
            <a:prstGeom prst="ellipse">
              <a:avLst/>
            </a:prstGeom>
            <a:solidFill>
              <a:schemeClr val="bg1">
                <a:lumMod val="95000"/>
              </a:schemeClr>
            </a:solidFill>
            <a:ln w="19050">
              <a:solidFill>
                <a:schemeClr val="bg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x-none" sz="1400" b="0" i="0" u="none" strike="noStrike" cap="none" normalizeH="0" baseline="0" dirty="0">
                <a:ln>
                  <a:noFill/>
                </a:ln>
                <a:solidFill>
                  <a:schemeClr val="bg1"/>
                </a:solidFill>
                <a:effectLst/>
              </a:endParaRPr>
            </a:p>
          </p:txBody>
        </p:sp>
        <p:pic>
          <p:nvPicPr>
            <p:cNvPr id="30" name="Picture 29" descr="A person smiling for the camera&#10;&#10;Description automatically generated">
              <a:extLst>
                <a:ext uri="{FF2B5EF4-FFF2-40B4-BE49-F238E27FC236}">
                  <a16:creationId xmlns:a16="http://schemas.microsoft.com/office/drawing/2014/main" xmlns="" id="{C8EBE5FA-25CE-4325-9501-DA81E520C95C}"/>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6414" b="61107" l="39365" r="79968">
                          <a14:foregroundMark x1="69790" y1="42488" x2="69790" y2="42488"/>
                          <a14:foregroundMark x1="70813" y1="39499" x2="70813" y2="39499"/>
                          <a14:foregroundMark x1="75175" y1="49273" x2="69144" y2="53312"/>
                          <a14:foregroundMark x1="65805" y1="53796" x2="68121" y2="56058"/>
                          <a14:foregroundMark x1="62789" y1="56058" x2="53743" y2="58562"/>
                          <a14:foregroundMark x1="61120" y1="60582" x2="55412" y2="61107"/>
                          <a14:foregroundMark x1="45665" y1="45275" x2="45665" y2="42003"/>
                          <a14:foregroundMark x1="62089" y1="26414" x2="52396" y2="26414"/>
                        </a14:backgroundRemoval>
                      </a14:imgEffect>
                    </a14:imgLayer>
                  </a14:imgProps>
                </a:ext>
                <a:ext uri="{28A0092B-C50C-407E-A947-70E740481C1C}">
                  <a14:useLocalDpi xmlns:a14="http://schemas.microsoft.com/office/drawing/2010/main" val="0"/>
                </a:ext>
              </a:extLst>
            </a:blip>
            <a:srcRect l="34340" t="23196" r="14904" b="38751"/>
            <a:stretch/>
          </p:blipFill>
          <p:spPr>
            <a:xfrm>
              <a:off x="4594523" y="3270562"/>
              <a:ext cx="722462" cy="720000"/>
            </a:xfrm>
            <a:prstGeom prst="ellipse">
              <a:avLst/>
            </a:prstGeom>
          </p:spPr>
        </p:pic>
      </p:grpSp>
      <p:sp>
        <p:nvSpPr>
          <p:cNvPr id="33" name="TextBox 32">
            <a:extLst>
              <a:ext uri="{FF2B5EF4-FFF2-40B4-BE49-F238E27FC236}">
                <a16:creationId xmlns:a16="http://schemas.microsoft.com/office/drawing/2014/main" xmlns="" id="{DA5019C4-7C14-4729-A2EB-FCC3D5F08136}"/>
              </a:ext>
            </a:extLst>
          </p:cNvPr>
          <p:cNvSpPr txBox="1"/>
          <p:nvPr/>
        </p:nvSpPr>
        <p:spPr>
          <a:xfrm>
            <a:off x="2808106" y="1846894"/>
            <a:ext cx="974739" cy="261610"/>
          </a:xfrm>
          <a:prstGeom prst="rect">
            <a:avLst/>
          </a:prstGeom>
          <a:noFill/>
        </p:spPr>
        <p:txBody>
          <a:bodyPr wrap="square" rtlCol="0">
            <a:spAutoFit/>
          </a:bodyPr>
          <a:lstStyle/>
          <a:p>
            <a:pPr algn="ctr"/>
            <a:r>
              <a:rPr lang="x-none" sz="1100" b="1" dirty="0">
                <a:solidFill>
                  <a:schemeClr val="tx1"/>
                </a:solidFill>
                <a:ea typeface="IBM Plex Sans" charset="0"/>
                <a:cs typeface="Arial" panose="020B0604020202020204" pitchFamily="34" charset="0"/>
              </a:rPr>
              <a:t>End </a:t>
            </a:r>
            <a:r>
              <a:rPr lang="en-US" sz="1100" b="1" dirty="0">
                <a:solidFill>
                  <a:schemeClr val="tx1"/>
                </a:solidFill>
                <a:ea typeface="IBM Plex Sans" charset="0"/>
                <a:cs typeface="Arial" panose="020B0604020202020204" pitchFamily="34" charset="0"/>
              </a:rPr>
              <a:t>u</a:t>
            </a:r>
            <a:r>
              <a:rPr lang="x-none" sz="1100" b="1" dirty="0">
                <a:solidFill>
                  <a:schemeClr val="tx1"/>
                </a:solidFill>
                <a:ea typeface="IBM Plex Sans" charset="0"/>
                <a:cs typeface="Arial" panose="020B0604020202020204" pitchFamily="34" charset="0"/>
              </a:rPr>
              <a:t>ser</a:t>
            </a:r>
            <a:r>
              <a:rPr lang="en-US" sz="1100" b="1" dirty="0">
                <a:solidFill>
                  <a:schemeClr val="tx1"/>
                </a:solidFill>
                <a:ea typeface="IBM Plex Sans" charset="0"/>
                <a:cs typeface="Arial" panose="020B0604020202020204" pitchFamily="34" charset="0"/>
              </a:rPr>
              <a:t>s</a:t>
            </a:r>
            <a:endParaRPr lang="x-none" sz="1100" b="1" dirty="0">
              <a:solidFill>
                <a:schemeClr val="tx1"/>
              </a:solidFill>
              <a:ea typeface="IBM Plex Sans" charset="0"/>
              <a:cs typeface="Arial" panose="020B0604020202020204" pitchFamily="34" charset="0"/>
            </a:endParaRPr>
          </a:p>
        </p:txBody>
      </p:sp>
      <p:sp>
        <p:nvSpPr>
          <p:cNvPr id="34" name="TextBox 33">
            <a:extLst>
              <a:ext uri="{FF2B5EF4-FFF2-40B4-BE49-F238E27FC236}">
                <a16:creationId xmlns:a16="http://schemas.microsoft.com/office/drawing/2014/main" xmlns="" id="{026313CE-942A-4F0D-9BC2-2F69CA0A74EF}"/>
              </a:ext>
            </a:extLst>
          </p:cNvPr>
          <p:cNvSpPr txBox="1"/>
          <p:nvPr/>
        </p:nvSpPr>
        <p:spPr>
          <a:xfrm>
            <a:off x="2686408" y="3417332"/>
            <a:ext cx="1218134" cy="246221"/>
          </a:xfrm>
          <a:prstGeom prst="rect">
            <a:avLst/>
          </a:prstGeom>
          <a:noFill/>
        </p:spPr>
        <p:txBody>
          <a:bodyPr wrap="square" rtlCol="0">
            <a:spAutoFit/>
          </a:bodyPr>
          <a:lstStyle/>
          <a:p>
            <a:pPr algn="ctr"/>
            <a:r>
              <a:rPr lang="en-US" sz="1000" dirty="0">
                <a:solidFill>
                  <a:schemeClr val="tx1"/>
                </a:solidFill>
                <a:ea typeface="IBM Plex Sans" charset="0"/>
                <a:cs typeface="Arial" panose="020B0604020202020204" pitchFamily="34" charset="0"/>
              </a:rPr>
              <a:t>OpenShift</a:t>
            </a:r>
            <a:r>
              <a:rPr lang="x-none" sz="1000" dirty="0">
                <a:solidFill>
                  <a:schemeClr val="tx1"/>
                </a:solidFill>
                <a:ea typeface="IBM Plex Sans" charset="0"/>
                <a:cs typeface="Arial" panose="020B0604020202020204" pitchFamily="34" charset="0"/>
              </a:rPr>
              <a:t> </a:t>
            </a:r>
            <a:r>
              <a:rPr lang="en-US" sz="1000" dirty="0">
                <a:ea typeface="IBM Plex Sans" charset="0"/>
                <a:cs typeface="Arial" panose="020B0604020202020204" pitchFamily="34" charset="0"/>
              </a:rPr>
              <a:t>a</a:t>
            </a:r>
            <a:r>
              <a:rPr lang="x-none" sz="1000" dirty="0">
                <a:solidFill>
                  <a:schemeClr val="tx1"/>
                </a:solidFill>
                <a:ea typeface="IBM Plex Sans" charset="0"/>
                <a:cs typeface="Arial" panose="020B0604020202020204" pitchFamily="34" charset="0"/>
              </a:rPr>
              <a:t>dmin</a:t>
            </a:r>
          </a:p>
        </p:txBody>
      </p:sp>
      <p:sp>
        <p:nvSpPr>
          <p:cNvPr id="36" name="TextBox 35">
            <a:extLst>
              <a:ext uri="{FF2B5EF4-FFF2-40B4-BE49-F238E27FC236}">
                <a16:creationId xmlns:a16="http://schemas.microsoft.com/office/drawing/2014/main" xmlns="" id="{75395200-03CE-4669-81D1-C881A8A621B2}"/>
              </a:ext>
            </a:extLst>
          </p:cNvPr>
          <p:cNvSpPr txBox="1"/>
          <p:nvPr/>
        </p:nvSpPr>
        <p:spPr>
          <a:xfrm>
            <a:off x="5014422" y="2024127"/>
            <a:ext cx="2060948" cy="1666743"/>
          </a:xfrm>
          <a:prstGeom prst="ellipse">
            <a:avLst/>
          </a:prstGeom>
          <a:solidFill>
            <a:schemeClr val="accent2"/>
          </a:solidFill>
          <a:ln>
            <a:solidFill>
              <a:schemeClr val="bg2"/>
            </a:solidFill>
          </a:ln>
        </p:spPr>
        <p:txBody>
          <a:bodyPr wrap="square" lIns="72000" tIns="144000" rIns="72000" rtlCol="0" anchor="ctr">
            <a:noAutofit/>
          </a:bodyPr>
          <a:lstStyle/>
          <a:p>
            <a:pPr algn="ctr">
              <a:spcBef>
                <a:spcPts val="600"/>
              </a:spcBef>
            </a:pPr>
            <a:r>
              <a:rPr lang="en-US" sz="1100" dirty="0">
                <a:solidFill>
                  <a:schemeClr val="bg1"/>
                </a:solidFill>
                <a:ea typeface="IBM Plex Sans" charset="0"/>
                <a:cs typeface="Arial" panose="020B0604020202020204" pitchFamily="34" charset="0"/>
              </a:rPr>
              <a:t>Self-Service Portal</a:t>
            </a:r>
          </a:p>
          <a:p>
            <a:pPr algn="ctr">
              <a:spcBef>
                <a:spcPts val="1200"/>
              </a:spcBef>
            </a:pPr>
            <a:endParaRPr lang="en-US" sz="1100" b="1" dirty="0">
              <a:solidFill>
                <a:schemeClr val="bg1"/>
              </a:solidFill>
              <a:ea typeface="IBM Plex Sans" charset="0"/>
              <a:cs typeface="Arial" panose="020B0604020202020204" pitchFamily="34" charset="0"/>
            </a:endParaRPr>
          </a:p>
          <a:p>
            <a:pPr marL="92075" algn="ctr"/>
            <a:r>
              <a:rPr lang="en-US" sz="1000" dirty="0">
                <a:solidFill>
                  <a:schemeClr val="bg1"/>
                </a:solidFill>
                <a:ea typeface="IBM Plex Sans" charset="0"/>
                <a:cs typeface="Arial" panose="020B0604020202020204" pitchFamily="34" charset="0"/>
              </a:rPr>
              <a:t>Lifecycle mgmt. of virtual machines</a:t>
            </a:r>
            <a:endParaRPr lang="x-none" sz="1000" dirty="0">
              <a:solidFill>
                <a:schemeClr val="bg1"/>
              </a:solidFill>
              <a:ea typeface="IBM Plex Sans" charset="0"/>
              <a:cs typeface="Arial" panose="020B0604020202020204" pitchFamily="34" charset="0"/>
            </a:endParaRPr>
          </a:p>
          <a:p>
            <a:pPr algn="ctr">
              <a:spcBef>
                <a:spcPts val="400"/>
              </a:spcBef>
            </a:pPr>
            <a:r>
              <a:rPr lang="en-US" sz="1000" dirty="0">
                <a:solidFill>
                  <a:schemeClr val="bg1"/>
                </a:solidFill>
                <a:ea typeface="IBM Plex Sans" charset="0"/>
                <a:cs typeface="Arial" panose="020B0604020202020204" pitchFamily="34" charset="0"/>
              </a:rPr>
              <a:t>Template and </a:t>
            </a:r>
            <a:r>
              <a:rPr lang="x-none" sz="1000" dirty="0">
                <a:solidFill>
                  <a:schemeClr val="bg1"/>
                </a:solidFill>
                <a:ea typeface="IBM Plex Sans" charset="0"/>
                <a:cs typeface="Arial" panose="020B0604020202020204" pitchFamily="34" charset="0"/>
              </a:rPr>
              <a:t>Image </a:t>
            </a:r>
            <a:r>
              <a:rPr lang="en-US" sz="1000" dirty="0">
                <a:solidFill>
                  <a:schemeClr val="bg1"/>
                </a:solidFill>
                <a:ea typeface="IBM Plex Sans" charset="0"/>
                <a:cs typeface="Arial" panose="020B0604020202020204" pitchFamily="34" charset="0"/>
              </a:rPr>
              <a:t>d</a:t>
            </a:r>
            <a:r>
              <a:rPr lang="x-none" sz="1000" dirty="0">
                <a:solidFill>
                  <a:schemeClr val="bg1"/>
                </a:solidFill>
                <a:ea typeface="IBM Plex Sans" charset="0"/>
                <a:cs typeface="Arial" panose="020B0604020202020204" pitchFamily="34" charset="0"/>
              </a:rPr>
              <a:t>eployment</a:t>
            </a:r>
            <a:endParaRPr lang="en-US" sz="1000" dirty="0">
              <a:solidFill>
                <a:schemeClr val="bg1"/>
              </a:solidFill>
              <a:ea typeface="IBM Plex Sans" charset="0"/>
              <a:cs typeface="Arial" panose="020B0604020202020204" pitchFamily="34" charset="0"/>
            </a:endParaRPr>
          </a:p>
          <a:p>
            <a:pPr algn="ctr">
              <a:spcBef>
                <a:spcPts val="400"/>
              </a:spcBef>
            </a:pPr>
            <a:r>
              <a:rPr lang="en-US" sz="1000" dirty="0">
                <a:solidFill>
                  <a:schemeClr val="bg1"/>
                </a:solidFill>
                <a:ea typeface="IBM Plex Sans" charset="0"/>
                <a:cs typeface="Arial" panose="020B0604020202020204" pitchFamily="34" charset="0"/>
              </a:rPr>
              <a:t>...</a:t>
            </a:r>
          </a:p>
        </p:txBody>
      </p:sp>
      <p:cxnSp>
        <p:nvCxnSpPr>
          <p:cNvPr id="37" name="Straight Arrow Connector 36">
            <a:extLst>
              <a:ext uri="{FF2B5EF4-FFF2-40B4-BE49-F238E27FC236}">
                <a16:creationId xmlns:a16="http://schemas.microsoft.com/office/drawing/2014/main" xmlns="" id="{9B3B6CA5-0050-4207-B818-2DF46EBEF1F4}"/>
              </a:ext>
            </a:extLst>
          </p:cNvPr>
          <p:cNvCxnSpPr>
            <a:cxnSpLocks/>
          </p:cNvCxnSpPr>
          <p:nvPr/>
        </p:nvCxnSpPr>
        <p:spPr bwMode="auto">
          <a:xfrm>
            <a:off x="3604589" y="2464674"/>
            <a:ext cx="1365755" cy="43720"/>
          </a:xfrm>
          <a:prstGeom prst="straightConnector1">
            <a:avLst/>
          </a:prstGeom>
          <a:ln w="19050">
            <a:solidFill>
              <a:schemeClr val="tx1">
                <a:lumMod val="50000"/>
                <a:lumOff val="50000"/>
              </a:schemeClr>
            </a:solidFill>
            <a:headEnd type="none" w="med" len="med"/>
            <a:tailEnd type="triangle" w="lg" len="lg"/>
          </a:ln>
          <a:effectLst/>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xmlns="" id="{B408FD84-1BE5-4EDD-9F31-397AE2F441EC}"/>
              </a:ext>
            </a:extLst>
          </p:cNvPr>
          <p:cNvCxnSpPr>
            <a:cxnSpLocks/>
          </p:cNvCxnSpPr>
          <p:nvPr/>
        </p:nvCxnSpPr>
        <p:spPr bwMode="auto">
          <a:xfrm flipH="1">
            <a:off x="3612279" y="3113468"/>
            <a:ext cx="1358066" cy="101219"/>
          </a:xfrm>
          <a:prstGeom prst="straightConnector1">
            <a:avLst/>
          </a:prstGeom>
          <a:ln w="19050">
            <a:solidFill>
              <a:schemeClr val="tx1">
                <a:lumMod val="50000"/>
                <a:lumOff val="50000"/>
              </a:schemeClr>
            </a:solidFill>
            <a:headEnd type="triangle" w="lg" len="lg"/>
            <a:tailEnd type="none" w="lg" len="lg"/>
          </a:ln>
          <a:effectLst/>
        </p:spPr>
        <p:style>
          <a:lnRef idx="1">
            <a:schemeClr val="dk1"/>
          </a:lnRef>
          <a:fillRef idx="0">
            <a:schemeClr val="dk1"/>
          </a:fillRef>
          <a:effectRef idx="0">
            <a:schemeClr val="dk1"/>
          </a:effectRef>
          <a:fontRef idx="minor">
            <a:schemeClr val="tx1"/>
          </a:fontRef>
        </p:style>
      </p:cxnSp>
      <p:sp>
        <p:nvSpPr>
          <p:cNvPr id="47" name="Rectangle 46">
            <a:extLst>
              <a:ext uri="{FF2B5EF4-FFF2-40B4-BE49-F238E27FC236}">
                <a16:creationId xmlns:a16="http://schemas.microsoft.com/office/drawing/2014/main" xmlns="" id="{CADA67B5-840D-4704-8900-3330D96E5E6F}"/>
              </a:ext>
            </a:extLst>
          </p:cNvPr>
          <p:cNvSpPr/>
          <p:nvPr/>
        </p:nvSpPr>
        <p:spPr>
          <a:xfrm>
            <a:off x="7907774" y="2861924"/>
            <a:ext cx="936000" cy="702821"/>
          </a:xfrm>
          <a:prstGeom prst="rect">
            <a:avLst/>
          </a:prstGeom>
          <a:solidFill>
            <a:schemeClr val="tx1">
              <a:lumMod val="50000"/>
              <a:lumOff val="50000"/>
            </a:schemeClr>
          </a:solidFill>
        </p:spPr>
        <p:txBody>
          <a:bodyPr wrap="square" tIns="46800">
            <a:spAutoFit/>
          </a:bodyPr>
          <a:lstStyle/>
          <a:p>
            <a:pPr algn="ctr" defTabSz="914400" fontAlgn="base">
              <a:lnSpc>
                <a:spcPct val="90000"/>
              </a:lnSpc>
              <a:spcBef>
                <a:spcPct val="0"/>
              </a:spcBef>
              <a:spcAft>
                <a:spcPct val="0"/>
              </a:spcAft>
            </a:pPr>
            <a:r>
              <a:rPr lang="de-DE" sz="1100">
                <a:solidFill>
                  <a:schemeClr val="bg1"/>
                </a:solidFill>
              </a:rPr>
              <a:t>Inserts updated and new services</a:t>
            </a:r>
            <a:endParaRPr lang="x-none" sz="1100" dirty="0">
              <a:solidFill>
                <a:schemeClr val="bg1"/>
              </a:solidFill>
            </a:endParaRPr>
          </a:p>
        </p:txBody>
      </p:sp>
      <p:sp>
        <p:nvSpPr>
          <p:cNvPr id="48" name="TextBox 47">
            <a:extLst>
              <a:ext uri="{FF2B5EF4-FFF2-40B4-BE49-F238E27FC236}">
                <a16:creationId xmlns:a16="http://schemas.microsoft.com/office/drawing/2014/main" xmlns="" id="{5780AA91-5788-4EE3-BEF0-BF080621269E}"/>
              </a:ext>
            </a:extLst>
          </p:cNvPr>
          <p:cNvSpPr txBox="1"/>
          <p:nvPr/>
        </p:nvSpPr>
        <p:spPr>
          <a:xfrm>
            <a:off x="2792104" y="2645355"/>
            <a:ext cx="1006742" cy="246221"/>
          </a:xfrm>
          <a:prstGeom prst="rect">
            <a:avLst/>
          </a:prstGeom>
          <a:noFill/>
        </p:spPr>
        <p:txBody>
          <a:bodyPr wrap="square" rtlCol="0">
            <a:spAutoFit/>
          </a:bodyPr>
          <a:lstStyle/>
          <a:p>
            <a:pPr algn="ctr"/>
            <a:r>
              <a:rPr lang="en-US" sz="1000" dirty="0">
                <a:solidFill>
                  <a:schemeClr val="tx1"/>
                </a:solidFill>
                <a:ea typeface="IBM Plex Sans" charset="0"/>
                <a:cs typeface="Arial" panose="020B0604020202020204" pitchFamily="34" charset="0"/>
              </a:rPr>
              <a:t>App developer</a:t>
            </a:r>
            <a:endParaRPr lang="x-none" sz="1000" dirty="0">
              <a:solidFill>
                <a:schemeClr val="tx1"/>
              </a:solidFill>
              <a:ea typeface="IBM Plex Sans" charset="0"/>
              <a:cs typeface="Arial" panose="020B0604020202020204" pitchFamily="34" charset="0"/>
            </a:endParaRPr>
          </a:p>
        </p:txBody>
      </p:sp>
      <p:sp>
        <p:nvSpPr>
          <p:cNvPr id="52" name="TextBox 51">
            <a:extLst>
              <a:ext uri="{FF2B5EF4-FFF2-40B4-BE49-F238E27FC236}">
                <a16:creationId xmlns:a16="http://schemas.microsoft.com/office/drawing/2014/main" xmlns="" id="{F4A6F5A2-9D62-4252-B6EE-91BC41EB576A}"/>
              </a:ext>
            </a:extLst>
          </p:cNvPr>
          <p:cNvSpPr txBox="1"/>
          <p:nvPr/>
        </p:nvSpPr>
        <p:spPr>
          <a:xfrm>
            <a:off x="7864884" y="2635225"/>
            <a:ext cx="1041332" cy="246221"/>
          </a:xfrm>
          <a:prstGeom prst="rect">
            <a:avLst/>
          </a:prstGeom>
          <a:noFill/>
        </p:spPr>
        <p:txBody>
          <a:bodyPr wrap="square" rtlCol="0" anchor="ctr" anchorCtr="0">
            <a:spAutoFit/>
          </a:bodyPr>
          <a:lstStyle/>
          <a:p>
            <a:pPr algn="ctr"/>
            <a:r>
              <a:rPr lang="en-US" sz="1000" dirty="0">
                <a:solidFill>
                  <a:schemeClr val="tx1"/>
                </a:solidFill>
                <a:ea typeface="IBM Plex Sans" charset="0"/>
                <a:cs typeface="Arial" panose="020B0604020202020204" pitchFamily="34" charset="0"/>
              </a:rPr>
              <a:t>Administrator</a:t>
            </a:r>
            <a:endParaRPr lang="x-none" sz="1000" dirty="0">
              <a:solidFill>
                <a:schemeClr val="tx1"/>
              </a:solidFill>
              <a:ea typeface="IBM Plex Sans" charset="0"/>
              <a:cs typeface="Arial" panose="020B0604020202020204" pitchFamily="34" charset="0"/>
            </a:endParaRPr>
          </a:p>
        </p:txBody>
      </p:sp>
      <p:cxnSp>
        <p:nvCxnSpPr>
          <p:cNvPr id="53" name="Straight Arrow Connector 52">
            <a:extLst>
              <a:ext uri="{FF2B5EF4-FFF2-40B4-BE49-F238E27FC236}">
                <a16:creationId xmlns:a16="http://schemas.microsoft.com/office/drawing/2014/main" xmlns="" id="{1A689119-B856-40E3-BE55-3F96305DB26A}"/>
              </a:ext>
            </a:extLst>
          </p:cNvPr>
          <p:cNvCxnSpPr>
            <a:cxnSpLocks/>
          </p:cNvCxnSpPr>
          <p:nvPr/>
        </p:nvCxnSpPr>
        <p:spPr bwMode="auto">
          <a:xfrm flipH="1">
            <a:off x="7075370" y="2584167"/>
            <a:ext cx="889347" cy="0"/>
          </a:xfrm>
          <a:prstGeom prst="straightConnector1">
            <a:avLst/>
          </a:prstGeom>
          <a:ln w="19050">
            <a:solidFill>
              <a:schemeClr val="tx1">
                <a:lumMod val="50000"/>
                <a:lumOff val="50000"/>
              </a:schemeClr>
            </a:solidFill>
            <a:headEnd type="none" w="lg" len="lg"/>
            <a:tailEnd type="triangle" w="lg" len="lg"/>
          </a:ln>
          <a:effectLst/>
        </p:spPr>
        <p:style>
          <a:lnRef idx="1">
            <a:schemeClr val="dk1"/>
          </a:lnRef>
          <a:fillRef idx="0">
            <a:schemeClr val="dk1"/>
          </a:fillRef>
          <a:effectRef idx="0">
            <a:schemeClr val="dk1"/>
          </a:effectRef>
          <a:fontRef idx="minor">
            <a:schemeClr val="tx1"/>
          </a:fontRef>
        </p:style>
      </p:cxnSp>
      <p:grpSp>
        <p:nvGrpSpPr>
          <p:cNvPr id="55" name="Group 54">
            <a:extLst>
              <a:ext uri="{FF2B5EF4-FFF2-40B4-BE49-F238E27FC236}">
                <a16:creationId xmlns:a16="http://schemas.microsoft.com/office/drawing/2014/main" xmlns="" id="{A6E7B387-3B17-45D5-BB50-ED34439B4EB6}"/>
              </a:ext>
            </a:extLst>
          </p:cNvPr>
          <p:cNvGrpSpPr/>
          <p:nvPr/>
        </p:nvGrpSpPr>
        <p:grpSpPr>
          <a:xfrm>
            <a:off x="8055883" y="1998938"/>
            <a:ext cx="659332" cy="665449"/>
            <a:chOff x="6985152" y="1463922"/>
            <a:chExt cx="742001" cy="748885"/>
          </a:xfrm>
        </p:grpSpPr>
        <p:sp>
          <p:nvSpPr>
            <p:cNvPr id="56" name="Oval 55">
              <a:extLst>
                <a:ext uri="{FF2B5EF4-FFF2-40B4-BE49-F238E27FC236}">
                  <a16:creationId xmlns:a16="http://schemas.microsoft.com/office/drawing/2014/main" xmlns="" id="{BA64AA50-0BC7-423E-8416-A66C70702173}"/>
                </a:ext>
              </a:extLst>
            </p:cNvPr>
            <p:cNvSpPr/>
            <p:nvPr/>
          </p:nvSpPr>
          <p:spPr bwMode="auto">
            <a:xfrm>
              <a:off x="6997948" y="1463922"/>
              <a:ext cx="729205" cy="748885"/>
            </a:xfrm>
            <a:prstGeom prst="ellipse">
              <a:avLst/>
            </a:prstGeom>
            <a:solidFill>
              <a:schemeClr val="bg1">
                <a:lumMod val="95000"/>
              </a:schemeClr>
            </a:solidFill>
            <a:ln w="19050">
              <a:solidFill>
                <a:schemeClr val="bg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x-none" sz="1400" b="0" i="0" u="none" strike="noStrike" cap="none" normalizeH="0" baseline="0" dirty="0">
                <a:ln>
                  <a:noFill/>
                </a:ln>
                <a:solidFill>
                  <a:schemeClr val="bg1"/>
                </a:solidFill>
                <a:effectLst/>
              </a:endParaRPr>
            </a:p>
          </p:txBody>
        </p:sp>
        <p:grpSp>
          <p:nvGrpSpPr>
            <p:cNvPr id="57" name="Group 56">
              <a:extLst>
                <a:ext uri="{FF2B5EF4-FFF2-40B4-BE49-F238E27FC236}">
                  <a16:creationId xmlns:a16="http://schemas.microsoft.com/office/drawing/2014/main" xmlns="" id="{43152384-0870-499F-A422-7A91C28FB336}"/>
                </a:ext>
              </a:extLst>
            </p:cNvPr>
            <p:cNvGrpSpPr/>
            <p:nvPr/>
          </p:nvGrpSpPr>
          <p:grpSpPr>
            <a:xfrm>
              <a:off x="6985152" y="1478364"/>
              <a:ext cx="720000" cy="720000"/>
              <a:chOff x="3673456" y="1315921"/>
              <a:chExt cx="1256831" cy="1235594"/>
            </a:xfrm>
          </p:grpSpPr>
          <p:pic>
            <p:nvPicPr>
              <p:cNvPr id="58" name="Picture 57">
                <a:extLst>
                  <a:ext uri="{FF2B5EF4-FFF2-40B4-BE49-F238E27FC236}">
                    <a16:creationId xmlns:a16="http://schemas.microsoft.com/office/drawing/2014/main" xmlns="" id="{0ED37590-7079-4470-9BFE-0BDBA2AB0954}"/>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870" b="98377" l="9416" r="89286">
                            <a14:foregroundMark x1="53247" y1="67208" x2="53247" y2="67208"/>
                            <a14:foregroundMark x1="50325" y1="14286" x2="50325" y2="14286"/>
                            <a14:foregroundMark x1="38636" y1="92532" x2="38636" y2="92532"/>
                            <a14:foregroundMark x1="35065" y1="93182" x2="35065" y2="93182"/>
                            <a14:foregroundMark x1="45779" y1="98377" x2="45779" y2="98377"/>
                            <a14:foregroundMark x1="41558" y1="98377" x2="41558" y2="98377"/>
                            <a14:foregroundMark x1="27922" y1="94805" x2="27922" y2="94805"/>
                            <a14:foregroundMark x1="26299" y1="92532" x2="26299" y2="92532"/>
                            <a14:foregroundMark x1="25649" y1="91883" x2="25649" y2="91883"/>
                            <a14:foregroundMark x1="55195" y1="98377" x2="55195" y2="98377"/>
                            <a14:foregroundMark x1="61688" y1="96753" x2="61688" y2="96753"/>
                            <a14:foregroundMark x1="63961" y1="95455" x2="63961" y2="95455"/>
                            <a14:foregroundMark x1="29221" y1="88312" x2="29221" y2="88312"/>
                            <a14:foregroundMark x1="76948" y1="88961" x2="76948" y2="88961"/>
                            <a14:foregroundMark x1="74026" y1="93182" x2="74026" y2="93182"/>
                            <a14:foregroundMark x1="41558" y1="13636" x2="41558" y2="13636"/>
                            <a14:foregroundMark x1="46753" y1="4870" x2="46753" y2="4870"/>
                            <a14:backgroundMark x1="17532" y1="15909" x2="17532" y2="15909"/>
                            <a14:backgroundMark x1="75000" y1="17208" x2="75000" y2="17208"/>
                          </a14:backgroundRemoval>
                        </a14:imgEffect>
                      </a14:imgLayer>
                    </a14:imgProps>
                  </a:ext>
                </a:extLst>
              </a:blip>
              <a:stretch>
                <a:fillRect/>
              </a:stretch>
            </p:blipFill>
            <p:spPr>
              <a:xfrm>
                <a:off x="3749599" y="1381892"/>
                <a:ext cx="1169623" cy="1169623"/>
              </a:xfrm>
              <a:prstGeom prst="rect">
                <a:avLst/>
              </a:prstGeom>
              <a:ln w="28575">
                <a:noFill/>
              </a:ln>
            </p:spPr>
          </p:pic>
          <p:sp>
            <p:nvSpPr>
              <p:cNvPr id="59" name="Oval 58">
                <a:extLst>
                  <a:ext uri="{FF2B5EF4-FFF2-40B4-BE49-F238E27FC236}">
                    <a16:creationId xmlns:a16="http://schemas.microsoft.com/office/drawing/2014/main" xmlns="" id="{D6964BB6-638A-431C-94A0-6723BA76AFDA}"/>
                  </a:ext>
                </a:extLst>
              </p:cNvPr>
              <p:cNvSpPr/>
              <p:nvPr/>
            </p:nvSpPr>
            <p:spPr>
              <a:xfrm>
                <a:off x="3673456" y="1315921"/>
                <a:ext cx="1256831" cy="1221977"/>
              </a:xfrm>
              <a:prstGeom prst="ellipse">
                <a:avLst/>
              </a:prstGeom>
            </p:spPr>
            <p:txBody>
              <a:bodyPr wrap="square" lIns="0" tIns="0" rIns="0" bIns="0" rtlCol="0" anchor="ctr">
                <a:noAutofit/>
              </a:bodyPr>
              <a:lstStyle/>
              <a:p>
                <a:pPr algn="ctr"/>
                <a:endParaRPr lang="x-none" sz="1200" dirty="0">
                  <a:solidFill>
                    <a:srgbClr val="FFFFFF"/>
                  </a:solidFill>
                  <a:cs typeface="Arial"/>
                </a:endParaRPr>
              </a:p>
            </p:txBody>
          </p:sp>
        </p:grpSp>
      </p:grpSp>
      <p:sp>
        <p:nvSpPr>
          <p:cNvPr id="3" name="Rectangle 2">
            <a:extLst>
              <a:ext uri="{FF2B5EF4-FFF2-40B4-BE49-F238E27FC236}">
                <a16:creationId xmlns:a16="http://schemas.microsoft.com/office/drawing/2014/main" xmlns="" id="{8453339F-F0DA-49A4-9116-3300E7EAAB10}"/>
              </a:ext>
            </a:extLst>
          </p:cNvPr>
          <p:cNvSpPr/>
          <p:nvPr/>
        </p:nvSpPr>
        <p:spPr>
          <a:xfrm>
            <a:off x="5183122" y="2395814"/>
            <a:ext cx="1723549" cy="338554"/>
          </a:xfrm>
          <a:prstGeom prst="rect">
            <a:avLst/>
          </a:prstGeom>
        </p:spPr>
        <p:txBody>
          <a:bodyPr wrap="none">
            <a:spAutoFit/>
          </a:bodyPr>
          <a:lstStyle/>
          <a:p>
            <a:pPr algn="ctr"/>
            <a:r>
              <a:rPr lang="x-none" sz="1600" b="1" dirty="0">
                <a:solidFill>
                  <a:schemeClr val="bg1"/>
                </a:solidFill>
                <a:ea typeface="IBM Plex Sans" charset="0"/>
                <a:cs typeface="Arial" panose="020B0604020202020204" pitchFamily="34" charset="0"/>
              </a:rPr>
              <a:t>Service Catalog</a:t>
            </a:r>
            <a:endParaRPr lang="en-US" sz="1600" b="1" dirty="0">
              <a:solidFill>
                <a:schemeClr val="bg1"/>
              </a:solidFill>
              <a:ea typeface="IBM Plex Sans" charset="0"/>
              <a:cs typeface="Arial" panose="020B0604020202020204" pitchFamily="34" charset="0"/>
            </a:endParaRPr>
          </a:p>
        </p:txBody>
      </p:sp>
      <p:sp>
        <p:nvSpPr>
          <p:cNvPr id="38" name="Rectangle 37">
            <a:extLst>
              <a:ext uri="{FF2B5EF4-FFF2-40B4-BE49-F238E27FC236}">
                <a16:creationId xmlns:a16="http://schemas.microsoft.com/office/drawing/2014/main" xmlns="" id="{03811B77-29C4-4AEC-B535-8B077B20D6BB}"/>
              </a:ext>
            </a:extLst>
          </p:cNvPr>
          <p:cNvSpPr/>
          <p:nvPr/>
        </p:nvSpPr>
        <p:spPr>
          <a:xfrm>
            <a:off x="3787356" y="2445246"/>
            <a:ext cx="936000" cy="769441"/>
          </a:xfrm>
          <a:prstGeom prst="rect">
            <a:avLst/>
          </a:prstGeom>
          <a:solidFill>
            <a:schemeClr val="tx1">
              <a:lumMod val="50000"/>
              <a:lumOff val="50000"/>
            </a:schemeClr>
          </a:solidFill>
        </p:spPr>
        <p:txBody>
          <a:bodyPr wrap="square" rIns="36000">
            <a:spAutoFit/>
          </a:bodyPr>
          <a:lstStyle/>
          <a:p>
            <a:pPr algn="ctr" defTabSz="914400" fontAlgn="base">
              <a:spcBef>
                <a:spcPct val="0"/>
              </a:spcBef>
              <a:spcAft>
                <a:spcPct val="0"/>
              </a:spcAft>
            </a:pPr>
            <a:r>
              <a:rPr lang="en-GB" sz="1100" dirty="0">
                <a:solidFill>
                  <a:schemeClr val="bg1"/>
                </a:solidFill>
              </a:rPr>
              <a:t>Consumes s</a:t>
            </a:r>
            <a:r>
              <a:rPr lang="x-none" sz="1100" dirty="0">
                <a:solidFill>
                  <a:schemeClr val="bg1"/>
                </a:solidFill>
              </a:rPr>
              <a:t>ervice</a:t>
            </a:r>
            <a:r>
              <a:rPr lang="en-US" sz="1100" dirty="0">
                <a:solidFill>
                  <a:schemeClr val="bg1"/>
                </a:solidFill>
              </a:rPr>
              <a:t>s offered in the catalog</a:t>
            </a:r>
            <a:endParaRPr lang="x-none" sz="1100" dirty="0">
              <a:solidFill>
                <a:schemeClr val="bg1"/>
              </a:solidFill>
            </a:endParaRPr>
          </a:p>
        </p:txBody>
      </p:sp>
      <p:pic>
        <p:nvPicPr>
          <p:cNvPr id="44" name="Graphic 43">
            <a:extLst>
              <a:ext uri="{FF2B5EF4-FFF2-40B4-BE49-F238E27FC236}">
                <a16:creationId xmlns:a16="http://schemas.microsoft.com/office/drawing/2014/main" xmlns="" id="{677D4DF4-465E-4944-8B36-D3738977D771}"/>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8618458" y="192763"/>
            <a:ext cx="360000" cy="360000"/>
          </a:xfrm>
          <a:prstGeom prst="rect">
            <a:avLst/>
          </a:prstGeom>
        </p:spPr>
      </p:pic>
      <p:sp>
        <p:nvSpPr>
          <p:cNvPr id="6" name="Slide Number Placeholder 5">
            <a:extLst>
              <a:ext uri="{FF2B5EF4-FFF2-40B4-BE49-F238E27FC236}">
                <a16:creationId xmlns:a16="http://schemas.microsoft.com/office/drawing/2014/main" xmlns="" id="{A567DE9E-1EE8-4551-A7E3-C1CEF1794A74}"/>
              </a:ext>
            </a:extLst>
          </p:cNvPr>
          <p:cNvSpPr>
            <a:spLocks noGrp="1"/>
          </p:cNvSpPr>
          <p:nvPr>
            <p:ph type="sldNum" sz="quarter" idx="11"/>
          </p:nvPr>
        </p:nvSpPr>
        <p:spPr/>
        <p:txBody>
          <a:bodyPr/>
          <a:lstStyle/>
          <a:p>
            <a:fld id="{59395FB3-9C97-154F-86B2-7E381B951268}" type="slidenum">
              <a:rPr lang="en-US" smtClean="0"/>
              <a:pPr/>
              <a:t>10</a:t>
            </a:fld>
            <a:endParaRPr lang="en-US" dirty="0"/>
          </a:p>
        </p:txBody>
      </p:sp>
      <p:sp>
        <p:nvSpPr>
          <p:cNvPr id="42" name="TextBox 41">
            <a:extLst>
              <a:ext uri="{FF2B5EF4-FFF2-40B4-BE49-F238E27FC236}">
                <a16:creationId xmlns:a16="http://schemas.microsoft.com/office/drawing/2014/main" xmlns="" id="{1BFAE240-520E-4A44-8FCE-39C254742CE7}"/>
              </a:ext>
            </a:extLst>
          </p:cNvPr>
          <p:cNvSpPr txBox="1"/>
          <p:nvPr/>
        </p:nvSpPr>
        <p:spPr>
          <a:xfrm>
            <a:off x="8298897" y="-1614"/>
            <a:ext cx="845103" cy="246221"/>
          </a:xfrm>
          <a:prstGeom prst="rect">
            <a:avLst/>
          </a:prstGeom>
          <a:solidFill>
            <a:srgbClr val="FFFF00"/>
          </a:solidFill>
        </p:spPr>
        <p:txBody>
          <a:bodyPr wrap="none" rtlCol="0">
            <a:spAutoFit/>
          </a:bodyPr>
          <a:lstStyle/>
          <a:p>
            <a:pPr algn="l"/>
            <a:r>
              <a:rPr lang="en-US" sz="1000" dirty="0">
                <a:ea typeface="IBM Plex Sans" charset="0"/>
                <a:cs typeface="Arial" panose="020B0604020202020204" pitchFamily="34" charset="0"/>
              </a:rPr>
              <a:t>Capabilities</a:t>
            </a:r>
            <a:endParaRPr lang="x-none" sz="1000" dirty="0">
              <a:ea typeface="IBM Plex Sans" charset="0"/>
              <a:cs typeface="Arial" panose="020B0604020202020204" pitchFamily="34" charset="0"/>
            </a:endParaRPr>
          </a:p>
        </p:txBody>
      </p:sp>
      <p:grpSp>
        <p:nvGrpSpPr>
          <p:cNvPr id="40" name="Group 39">
            <a:extLst>
              <a:ext uri="{FF2B5EF4-FFF2-40B4-BE49-F238E27FC236}">
                <a16:creationId xmlns:a16="http://schemas.microsoft.com/office/drawing/2014/main" xmlns="" id="{9E17EA93-6225-465B-9B94-91A05B545C5E}"/>
              </a:ext>
            </a:extLst>
          </p:cNvPr>
          <p:cNvGrpSpPr>
            <a:grpSpLocks noChangeAspect="1"/>
          </p:cNvGrpSpPr>
          <p:nvPr/>
        </p:nvGrpSpPr>
        <p:grpSpPr>
          <a:xfrm>
            <a:off x="6907875" y="3321282"/>
            <a:ext cx="623721" cy="468000"/>
            <a:chOff x="2064585" y="1366713"/>
            <a:chExt cx="2728831" cy="2047533"/>
          </a:xfrm>
        </p:grpSpPr>
        <p:pic>
          <p:nvPicPr>
            <p:cNvPr id="46" name="Picture 45" descr="A picture containing text, dark&#10;&#10;Description automatically generated">
              <a:extLst>
                <a:ext uri="{FF2B5EF4-FFF2-40B4-BE49-F238E27FC236}">
                  <a16:creationId xmlns:a16="http://schemas.microsoft.com/office/drawing/2014/main" xmlns="" id="{69EE4811-5615-46A2-BCD7-BDF5388F7E32}"/>
                </a:ext>
              </a:extLst>
            </p:cNvPr>
            <p:cNvPicPr>
              <a:picLocks noChangeAspect="1"/>
            </p:cNvPicPr>
            <p:nvPr/>
          </p:nvPicPr>
          <p:blipFill>
            <a:blip r:embed="rId9"/>
            <a:stretch>
              <a:fillRect/>
            </a:stretch>
          </p:blipFill>
          <p:spPr>
            <a:xfrm>
              <a:off x="2064585" y="1366713"/>
              <a:ext cx="2728831" cy="2047533"/>
            </a:xfrm>
            <a:prstGeom prst="rect">
              <a:avLst/>
            </a:prstGeom>
          </p:spPr>
        </p:pic>
        <p:pic>
          <p:nvPicPr>
            <p:cNvPr id="49" name="Picture 48" descr="A picture containing text, dark&#10;&#10;Description automatically generated">
              <a:extLst>
                <a:ext uri="{FF2B5EF4-FFF2-40B4-BE49-F238E27FC236}">
                  <a16:creationId xmlns:a16="http://schemas.microsoft.com/office/drawing/2014/main" xmlns="" id="{FE0699AD-3A4A-4F39-824E-59EA6E12BA72}"/>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3530139" y="1404000"/>
              <a:ext cx="1004317" cy="1926000"/>
            </a:xfrm>
            <a:prstGeom prst="rect">
              <a:avLst/>
            </a:prstGeom>
          </p:spPr>
        </p:pic>
      </p:grpSp>
    </p:spTree>
    <p:extLst>
      <p:ext uri="{BB962C8B-B14F-4D97-AF65-F5344CB8AC3E}">
        <p14:creationId xmlns:p14="http://schemas.microsoft.com/office/powerpoint/2010/main" val="1424774964"/>
      </p:ext>
    </p:extLst>
  </p:cSld>
  <p:clrMapOvr>
    <a:masterClrMapping/>
  </p:clrMapOvr>
  <mc:AlternateContent xmlns:mc="http://schemas.openxmlformats.org/markup-compatibility/2006" xmlns:p14="http://schemas.microsoft.com/office/powerpoint/2010/main">
    <mc:Choice Requires="p14">
      <p:transition spd="slow" p14:dur="2000" advTm="183510"/>
    </mc:Choice>
    <mc:Fallback xmlns="">
      <p:transition spd="slow" advTm="18351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5B9B9E-8BE9-477B-94D0-B65D44BA8A0A}"/>
              </a:ext>
            </a:extLst>
          </p:cNvPr>
          <p:cNvSpPr>
            <a:spLocks noGrp="1"/>
          </p:cNvSpPr>
          <p:nvPr>
            <p:ph type="title"/>
          </p:nvPr>
        </p:nvSpPr>
        <p:spPr/>
        <p:txBody>
          <a:bodyPr/>
          <a:lstStyle/>
          <a:p>
            <a:r>
              <a:rPr lang="en-US" dirty="0"/>
              <a:t>Cloud integration</a:t>
            </a:r>
            <a:br>
              <a:rPr lang="en-US" dirty="0"/>
            </a:br>
            <a:r>
              <a:rPr lang="en-US" sz="1800" dirty="0"/>
              <a:t>with cloud management tools</a:t>
            </a:r>
          </a:p>
        </p:txBody>
      </p:sp>
      <p:sp>
        <p:nvSpPr>
          <p:cNvPr id="3" name="Text Placeholder 2">
            <a:extLst>
              <a:ext uri="{FF2B5EF4-FFF2-40B4-BE49-F238E27FC236}">
                <a16:creationId xmlns:a16="http://schemas.microsoft.com/office/drawing/2014/main" xmlns="" id="{313828A1-9155-4EE4-B332-9EBCB6923D8E}"/>
              </a:ext>
            </a:extLst>
          </p:cNvPr>
          <p:cNvSpPr>
            <a:spLocks noGrp="1"/>
          </p:cNvSpPr>
          <p:nvPr>
            <p:ph type="body" sz="quarter" idx="12"/>
          </p:nvPr>
        </p:nvSpPr>
        <p:spPr/>
        <p:txBody>
          <a:bodyPr/>
          <a:lstStyle/>
          <a:p>
            <a:r>
              <a:rPr lang="en-US" dirty="0"/>
              <a:t>Connecting the layers of cloud computing enables to integrate IBM zSystems / LinuxONE infrastructure across the enterprise </a:t>
            </a:r>
          </a:p>
          <a:p>
            <a:endParaRPr lang="en-US" dirty="0"/>
          </a:p>
          <a:p>
            <a:r>
              <a:rPr lang="en-US" dirty="0"/>
              <a:t>Instantiate, define, capture, and manage the lifecycle of VMs</a:t>
            </a:r>
          </a:p>
          <a:p>
            <a:endParaRPr lang="en-US" dirty="0"/>
          </a:p>
          <a:p>
            <a:endParaRPr lang="en-US" dirty="0"/>
          </a:p>
        </p:txBody>
      </p:sp>
      <p:sp>
        <p:nvSpPr>
          <p:cNvPr id="5" name="Footer Placeholder 4">
            <a:extLst>
              <a:ext uri="{FF2B5EF4-FFF2-40B4-BE49-F238E27FC236}">
                <a16:creationId xmlns:a16="http://schemas.microsoft.com/office/drawing/2014/main" xmlns="" id="{8F30CE05-B52A-41D8-B2B0-72680F834290}"/>
              </a:ext>
            </a:extLst>
          </p:cNvPr>
          <p:cNvSpPr>
            <a:spLocks noGrp="1"/>
          </p:cNvSpPr>
          <p:nvPr>
            <p:ph type="ftr" sz="quarter" idx="10"/>
          </p:nvPr>
        </p:nvSpPr>
        <p:spPr/>
        <p:txBody>
          <a:bodyPr/>
          <a:lstStyle/>
          <a:p>
            <a:r>
              <a:rPr lang="en-US" dirty="0"/>
              <a:t>© 2022 IBM Corporation</a:t>
            </a:r>
          </a:p>
        </p:txBody>
      </p:sp>
      <p:grpSp>
        <p:nvGrpSpPr>
          <p:cNvPr id="7" name="Group 6">
            <a:extLst>
              <a:ext uri="{FF2B5EF4-FFF2-40B4-BE49-F238E27FC236}">
                <a16:creationId xmlns:a16="http://schemas.microsoft.com/office/drawing/2014/main" xmlns="" id="{9C492CB5-9AF3-4167-B3B2-68625D75D274}"/>
              </a:ext>
            </a:extLst>
          </p:cNvPr>
          <p:cNvGrpSpPr>
            <a:grpSpLocks noChangeAspect="1"/>
          </p:cNvGrpSpPr>
          <p:nvPr/>
        </p:nvGrpSpPr>
        <p:grpSpPr>
          <a:xfrm>
            <a:off x="2514600" y="1285692"/>
            <a:ext cx="6398463" cy="3168000"/>
            <a:chOff x="1855419" y="1371600"/>
            <a:chExt cx="6899960" cy="3416300"/>
          </a:xfrm>
        </p:grpSpPr>
        <p:sp>
          <p:nvSpPr>
            <p:cNvPr id="8" name="Rectangle 7">
              <a:extLst>
                <a:ext uri="{FF2B5EF4-FFF2-40B4-BE49-F238E27FC236}">
                  <a16:creationId xmlns:a16="http://schemas.microsoft.com/office/drawing/2014/main" xmlns="" id="{773ABC70-639B-4851-B22F-26E9F369EB35}"/>
                </a:ext>
              </a:extLst>
            </p:cNvPr>
            <p:cNvSpPr/>
            <p:nvPr/>
          </p:nvSpPr>
          <p:spPr bwMode="auto">
            <a:xfrm>
              <a:off x="3233828" y="4295579"/>
              <a:ext cx="1548000" cy="358887"/>
            </a:xfrm>
            <a:prstGeom prst="rect">
              <a:avLst/>
            </a:prstGeom>
            <a:solidFill>
              <a:schemeClr val="accent2">
                <a:lumMod val="5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indent="0" algn="l" defTabSz="914378" rtl="0" eaLnBrk="1" fontAlgn="base" latinLnBrk="0" hangingPunct="1">
                <a:lnSpc>
                  <a:spcPct val="90000"/>
                </a:lnSpc>
                <a:spcBef>
                  <a:spcPct val="0"/>
                </a:spcBef>
                <a:spcAft>
                  <a:spcPct val="0"/>
                </a:spcAft>
                <a:buClrTx/>
                <a:buSzTx/>
                <a:buFontTx/>
                <a:buNone/>
                <a:tabLst/>
              </a:pPr>
              <a:r>
                <a:rPr kumimoji="0" lang="x-none" sz="1000" b="1" i="0" u="none" strike="noStrike" cap="none" normalizeH="0" baseline="0" dirty="0">
                  <a:ln>
                    <a:noFill/>
                  </a:ln>
                  <a:solidFill>
                    <a:schemeClr val="bg1"/>
                  </a:solidFill>
                  <a:effectLst/>
                  <a:cs typeface="Arial" panose="020B0604020202020204" pitchFamily="34" charset="0"/>
                </a:rPr>
                <a:t>Compute</a:t>
              </a:r>
            </a:p>
          </p:txBody>
        </p:sp>
        <p:sp>
          <p:nvSpPr>
            <p:cNvPr id="9" name="Rectangle 8">
              <a:extLst>
                <a:ext uri="{FF2B5EF4-FFF2-40B4-BE49-F238E27FC236}">
                  <a16:creationId xmlns:a16="http://schemas.microsoft.com/office/drawing/2014/main" xmlns="" id="{A03E04A7-31E6-473E-97F7-E0A4D5D2E285}"/>
                </a:ext>
              </a:extLst>
            </p:cNvPr>
            <p:cNvSpPr/>
            <p:nvPr/>
          </p:nvSpPr>
          <p:spPr bwMode="auto">
            <a:xfrm>
              <a:off x="3233829" y="3347021"/>
              <a:ext cx="5452525" cy="540000"/>
            </a:xfrm>
            <a:prstGeom prst="rect">
              <a:avLst/>
            </a:prstGeom>
            <a:solidFill>
              <a:schemeClr val="accent2"/>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indent="0" algn="l" defTabSz="914378" rtl="0" eaLnBrk="1" fontAlgn="base" latinLnBrk="0" hangingPunct="1">
                <a:lnSpc>
                  <a:spcPct val="90000"/>
                </a:lnSpc>
                <a:spcBef>
                  <a:spcPct val="0"/>
                </a:spcBef>
                <a:spcAft>
                  <a:spcPct val="0"/>
                </a:spcAft>
                <a:buClrTx/>
                <a:buSzTx/>
                <a:buFontTx/>
                <a:buNone/>
                <a:tabLst/>
              </a:pPr>
              <a:r>
                <a:rPr lang="x-none" sz="1600" b="1" dirty="0">
                  <a:solidFill>
                    <a:schemeClr val="bg1"/>
                  </a:solidFill>
                  <a:cs typeface="Arial" panose="020B0604020202020204" pitchFamily="34" charset="0"/>
                </a:rPr>
                <a:t>       </a:t>
              </a:r>
              <a:r>
                <a:rPr kumimoji="0" lang="x-none" sz="1400" b="1" i="0" u="none" strike="noStrike" cap="none" normalizeH="0" baseline="0" dirty="0">
                  <a:ln>
                    <a:noFill/>
                  </a:ln>
                  <a:solidFill>
                    <a:schemeClr val="bg1"/>
                  </a:solidFill>
                  <a:effectLst/>
                  <a:cs typeface="Arial" panose="020B0604020202020204" pitchFamily="34" charset="0"/>
                </a:rPr>
                <a:t>IBM Cloud Infrastructure Center</a:t>
              </a:r>
            </a:p>
          </p:txBody>
        </p:sp>
        <p:sp>
          <p:nvSpPr>
            <p:cNvPr id="10" name="Rectangle 9">
              <a:extLst>
                <a:ext uri="{FF2B5EF4-FFF2-40B4-BE49-F238E27FC236}">
                  <a16:creationId xmlns:a16="http://schemas.microsoft.com/office/drawing/2014/main" xmlns="" id="{F1728E17-5857-475A-B5B9-44CCDB987A0C}"/>
                </a:ext>
              </a:extLst>
            </p:cNvPr>
            <p:cNvSpPr/>
            <p:nvPr/>
          </p:nvSpPr>
          <p:spPr bwMode="auto">
            <a:xfrm>
              <a:off x="3251935" y="2361680"/>
              <a:ext cx="5434419" cy="576000"/>
            </a:xfrm>
            <a:prstGeom prst="rect">
              <a:avLst/>
            </a:prstGeom>
            <a:solidFill>
              <a:schemeClr val="accent2">
                <a:lumMod val="60000"/>
                <a:lumOff val="4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indent="0" algn="ctr" defTabSz="914378" rtl="0" eaLnBrk="1" fontAlgn="base" latinLnBrk="0" hangingPunct="1">
                <a:lnSpc>
                  <a:spcPct val="90000"/>
                </a:lnSpc>
                <a:spcBef>
                  <a:spcPct val="0"/>
                </a:spcBef>
                <a:spcAft>
                  <a:spcPct val="0"/>
                </a:spcAft>
                <a:buClrTx/>
                <a:buSzTx/>
                <a:buFontTx/>
                <a:buNone/>
                <a:tabLst/>
              </a:pPr>
              <a:endParaRPr kumimoji="0" lang="x-none" sz="1200" b="1" i="0" u="none" strike="noStrike" cap="none" normalizeH="0" baseline="0" dirty="0">
                <a:ln>
                  <a:noFill/>
                </a:ln>
                <a:solidFill>
                  <a:schemeClr val="bg1"/>
                </a:solidFill>
                <a:effectLst/>
                <a:cs typeface="Arial" panose="020B0604020202020204" pitchFamily="34" charset="0"/>
              </a:endParaRPr>
            </a:p>
          </p:txBody>
        </p:sp>
        <p:sp>
          <p:nvSpPr>
            <p:cNvPr id="11" name="TextBox 10">
              <a:extLst>
                <a:ext uri="{FF2B5EF4-FFF2-40B4-BE49-F238E27FC236}">
                  <a16:creationId xmlns:a16="http://schemas.microsoft.com/office/drawing/2014/main" xmlns="" id="{FFC16642-20F2-4B93-B89A-026B869DAD38}"/>
                </a:ext>
              </a:extLst>
            </p:cNvPr>
            <p:cNvSpPr txBox="1"/>
            <p:nvPr/>
          </p:nvSpPr>
          <p:spPr>
            <a:xfrm>
              <a:off x="1856217" y="2260343"/>
              <a:ext cx="1384405" cy="723275"/>
            </a:xfrm>
            <a:prstGeom prst="rect">
              <a:avLst/>
            </a:prstGeom>
            <a:noFill/>
          </p:spPr>
          <p:txBody>
            <a:bodyPr wrap="square" lIns="0" rIns="0"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ct val="90000"/>
                </a:lnSpc>
              </a:pPr>
              <a:r>
                <a:rPr lang="x-none" sz="1000" dirty="0">
                  <a:solidFill>
                    <a:schemeClr val="accent1">
                      <a:lumMod val="60000"/>
                      <a:lumOff val="40000"/>
                    </a:schemeClr>
                  </a:solidFill>
                  <a:ea typeface="IBM Plex Sans" charset="0"/>
                  <a:cs typeface="Arial" panose="020B0604020202020204" pitchFamily="34" charset="0"/>
                </a:rPr>
                <a:t>Platform-as-a-service (PaaS) layer </a:t>
              </a:r>
              <a:endParaRPr lang="en-US" sz="1000" dirty="0">
                <a:solidFill>
                  <a:schemeClr val="accent1">
                    <a:lumMod val="60000"/>
                    <a:lumOff val="40000"/>
                  </a:schemeClr>
                </a:solidFill>
                <a:ea typeface="IBM Plex Sans" charset="0"/>
                <a:cs typeface="Arial" panose="020B0604020202020204" pitchFamily="34" charset="0"/>
              </a:endParaRPr>
            </a:p>
            <a:p>
              <a:pPr algn="ctr">
                <a:lnSpc>
                  <a:spcPct val="90000"/>
                </a:lnSpc>
                <a:spcBef>
                  <a:spcPts val="600"/>
                </a:spcBef>
              </a:pPr>
              <a:r>
                <a:rPr lang="x-none" sz="1000" dirty="0">
                  <a:solidFill>
                    <a:schemeClr val="accent1">
                      <a:lumMod val="60000"/>
                      <a:lumOff val="40000"/>
                    </a:schemeClr>
                  </a:solidFill>
                  <a:ea typeface="IBM Plex Sans" charset="0"/>
                  <a:cs typeface="Arial" panose="020B0604020202020204" pitchFamily="34" charset="0"/>
                </a:rPr>
                <a:t>Cloud </a:t>
              </a:r>
              <a:r>
                <a:rPr lang="en-US" sz="1000" dirty="0">
                  <a:solidFill>
                    <a:schemeClr val="accent1">
                      <a:lumMod val="60000"/>
                      <a:lumOff val="40000"/>
                    </a:schemeClr>
                  </a:solidFill>
                  <a:ea typeface="IBM Plex Sans" charset="0"/>
                  <a:cs typeface="Arial" panose="020B0604020202020204" pitchFamily="34" charset="0"/>
                </a:rPr>
                <a:t>management</a:t>
              </a:r>
              <a:r>
                <a:rPr lang="x-none" sz="1000" dirty="0">
                  <a:solidFill>
                    <a:schemeClr val="accent1">
                      <a:lumMod val="60000"/>
                      <a:lumOff val="40000"/>
                    </a:schemeClr>
                  </a:solidFill>
                  <a:ea typeface="IBM Plex Sans" charset="0"/>
                  <a:cs typeface="Arial" panose="020B0604020202020204" pitchFamily="34" charset="0"/>
                </a:rPr>
                <a:t> tooling</a:t>
              </a:r>
            </a:p>
          </p:txBody>
        </p:sp>
        <p:sp>
          <p:nvSpPr>
            <p:cNvPr id="12" name="TextBox 11">
              <a:extLst>
                <a:ext uri="{FF2B5EF4-FFF2-40B4-BE49-F238E27FC236}">
                  <a16:creationId xmlns:a16="http://schemas.microsoft.com/office/drawing/2014/main" xmlns="" id="{5C5B6A01-3610-42FF-9698-220589B51BCF}"/>
                </a:ext>
              </a:extLst>
            </p:cNvPr>
            <p:cNvSpPr txBox="1"/>
            <p:nvPr/>
          </p:nvSpPr>
          <p:spPr>
            <a:xfrm>
              <a:off x="1855419" y="4250947"/>
              <a:ext cx="1386000" cy="431470"/>
            </a:xfrm>
            <a:prstGeom prst="rect">
              <a:avLst/>
            </a:prstGeom>
            <a:noFill/>
          </p:spPr>
          <p:txBody>
            <a:bodyPr wrap="square" lIns="0" rIns="0"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1000" dirty="0">
                  <a:solidFill>
                    <a:schemeClr val="accent2">
                      <a:lumMod val="50000"/>
                    </a:schemeClr>
                  </a:solidFill>
                  <a:ea typeface="IBM Plex Sans" charset="0"/>
                  <a:cs typeface="Arial" panose="020B0604020202020204" pitchFamily="34" charset="0"/>
                </a:rPr>
                <a:t>I</a:t>
              </a:r>
              <a:r>
                <a:rPr lang="x-none" sz="1000" dirty="0">
                  <a:solidFill>
                    <a:schemeClr val="accent2">
                      <a:lumMod val="50000"/>
                    </a:schemeClr>
                  </a:solidFill>
                  <a:ea typeface="IBM Plex Sans" charset="0"/>
                  <a:cs typeface="Arial" panose="020B0604020202020204" pitchFamily="34" charset="0"/>
                </a:rPr>
                <a:t>nfrastructure</a:t>
              </a:r>
              <a:endParaRPr lang="en-US" sz="1000" dirty="0">
                <a:solidFill>
                  <a:schemeClr val="accent2">
                    <a:lumMod val="50000"/>
                  </a:schemeClr>
                </a:solidFill>
                <a:ea typeface="IBM Plex Sans" charset="0"/>
                <a:cs typeface="Arial" panose="020B0604020202020204" pitchFamily="34" charset="0"/>
              </a:endParaRPr>
            </a:p>
            <a:p>
              <a:pPr algn="ctr"/>
              <a:r>
                <a:rPr lang="x-none" sz="1000" dirty="0">
                  <a:solidFill>
                    <a:schemeClr val="accent2">
                      <a:lumMod val="50000"/>
                    </a:schemeClr>
                  </a:solidFill>
                  <a:ea typeface="IBM Plex Sans" charset="0"/>
                  <a:cs typeface="Arial" panose="020B0604020202020204" pitchFamily="34" charset="0"/>
                </a:rPr>
                <a:t>resource layer</a:t>
              </a:r>
            </a:p>
          </p:txBody>
        </p:sp>
        <p:sp>
          <p:nvSpPr>
            <p:cNvPr id="13" name="TextBox 12">
              <a:extLst>
                <a:ext uri="{FF2B5EF4-FFF2-40B4-BE49-F238E27FC236}">
                  <a16:creationId xmlns:a16="http://schemas.microsoft.com/office/drawing/2014/main" xmlns="" id="{A7627AB1-2C52-4E79-B441-9406F3D3AFCD}"/>
                </a:ext>
              </a:extLst>
            </p:cNvPr>
            <p:cNvSpPr txBox="1"/>
            <p:nvPr/>
          </p:nvSpPr>
          <p:spPr>
            <a:xfrm>
              <a:off x="1855419" y="3404609"/>
              <a:ext cx="1386000" cy="404446"/>
            </a:xfrm>
            <a:prstGeom prst="rect">
              <a:avLst/>
            </a:prstGeom>
            <a:noFill/>
          </p:spPr>
          <p:txBody>
            <a:bodyPr wrap="square" lIns="0" rIns="0" rtlCol="0">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x-none" sz="1000" dirty="0">
                  <a:solidFill>
                    <a:schemeClr val="accent2"/>
                  </a:solidFill>
                  <a:ea typeface="IBM Plex Sans" charset="0"/>
                  <a:cs typeface="Arial" panose="020B0604020202020204" pitchFamily="34" charset="0"/>
                </a:rPr>
                <a:t>Infrastructure-as-a-service</a:t>
              </a:r>
              <a:r>
                <a:rPr lang="en-GB" sz="1000" dirty="0">
                  <a:solidFill>
                    <a:schemeClr val="accent2"/>
                  </a:solidFill>
                  <a:ea typeface="IBM Plex Sans" charset="0"/>
                  <a:cs typeface="Arial" panose="020B0604020202020204" pitchFamily="34" charset="0"/>
                </a:rPr>
                <a:t> </a:t>
              </a:r>
              <a:r>
                <a:rPr lang="en-US" sz="1000" dirty="0">
                  <a:solidFill>
                    <a:schemeClr val="accent2"/>
                  </a:solidFill>
                  <a:ea typeface="IBM Plex Sans" charset="0"/>
                  <a:cs typeface="Arial" panose="020B0604020202020204" pitchFamily="34" charset="0"/>
                </a:rPr>
                <a:t>(IaaS) </a:t>
              </a:r>
              <a:r>
                <a:rPr lang="x-none" sz="1000" dirty="0">
                  <a:solidFill>
                    <a:schemeClr val="accent2"/>
                  </a:solidFill>
                  <a:ea typeface="IBM Plex Sans" charset="0"/>
                  <a:cs typeface="Arial" panose="020B0604020202020204" pitchFamily="34" charset="0"/>
                </a:rPr>
                <a:t>layer</a:t>
              </a:r>
            </a:p>
          </p:txBody>
        </p:sp>
        <p:sp>
          <p:nvSpPr>
            <p:cNvPr id="14" name="Rectangle 13">
              <a:extLst>
                <a:ext uri="{FF2B5EF4-FFF2-40B4-BE49-F238E27FC236}">
                  <a16:creationId xmlns:a16="http://schemas.microsoft.com/office/drawing/2014/main" xmlns="" id="{9F5120CE-18A5-448D-AB47-490231BDC3C1}"/>
                </a:ext>
              </a:extLst>
            </p:cNvPr>
            <p:cNvSpPr/>
            <p:nvPr/>
          </p:nvSpPr>
          <p:spPr bwMode="auto">
            <a:xfrm>
              <a:off x="7259035" y="3404610"/>
              <a:ext cx="1213217" cy="376792"/>
            </a:xfrm>
            <a:prstGeom prst="rect">
              <a:avLst/>
            </a:prstGeom>
            <a:solidFill>
              <a:schemeClr val="accent2"/>
            </a:solidFill>
            <a:ln w="19050">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indent="0" algn="ctr" defTabSz="914378" rtl="0" eaLnBrk="1" fontAlgn="base" latinLnBrk="0" hangingPunct="1">
                <a:lnSpc>
                  <a:spcPct val="90000"/>
                </a:lnSpc>
                <a:spcBef>
                  <a:spcPct val="0"/>
                </a:spcBef>
                <a:spcAft>
                  <a:spcPct val="0"/>
                </a:spcAft>
                <a:buClrTx/>
                <a:buSzTx/>
                <a:buFontTx/>
                <a:buNone/>
                <a:tabLst/>
              </a:pPr>
              <a:r>
                <a:rPr kumimoji="0" lang="x-none" sz="1000" b="1" i="0" u="none" strike="noStrike" cap="none" normalizeH="0" baseline="0" dirty="0">
                  <a:ln>
                    <a:noFill/>
                  </a:ln>
                  <a:solidFill>
                    <a:schemeClr val="bg1"/>
                  </a:solidFill>
                  <a:effectLst/>
                  <a:cs typeface="Arial" panose="020B0604020202020204" pitchFamily="34" charset="0"/>
                </a:rPr>
                <a:t>Self-Service portal</a:t>
              </a:r>
            </a:p>
          </p:txBody>
        </p:sp>
        <p:cxnSp>
          <p:nvCxnSpPr>
            <p:cNvPr id="15" name="Straight Arrow Connector 14">
              <a:extLst>
                <a:ext uri="{FF2B5EF4-FFF2-40B4-BE49-F238E27FC236}">
                  <a16:creationId xmlns:a16="http://schemas.microsoft.com/office/drawing/2014/main" xmlns="" id="{59D925B8-2E03-47A3-85E3-68A2E0899647}"/>
                </a:ext>
              </a:extLst>
            </p:cNvPr>
            <p:cNvCxnSpPr>
              <a:cxnSpLocks/>
            </p:cNvCxnSpPr>
            <p:nvPr/>
          </p:nvCxnSpPr>
          <p:spPr bwMode="auto">
            <a:xfrm>
              <a:off x="6016550" y="1933578"/>
              <a:ext cx="0" cy="432928"/>
            </a:xfrm>
            <a:prstGeom prst="straightConnector1">
              <a:avLst/>
            </a:prstGeom>
            <a:ln w="38100">
              <a:solidFill>
                <a:schemeClr val="accent2">
                  <a:lumMod val="40000"/>
                  <a:lumOff val="60000"/>
                </a:schemeClr>
              </a:solidFill>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16" name="Straight Arrow Connector 15">
              <a:extLst>
                <a:ext uri="{FF2B5EF4-FFF2-40B4-BE49-F238E27FC236}">
                  <a16:creationId xmlns:a16="http://schemas.microsoft.com/office/drawing/2014/main" xmlns="" id="{0084C9B6-66C7-4B14-B3FD-75B82A5C37CE}"/>
                </a:ext>
              </a:extLst>
            </p:cNvPr>
            <p:cNvCxnSpPr>
              <a:cxnSpLocks/>
            </p:cNvCxnSpPr>
            <p:nvPr/>
          </p:nvCxnSpPr>
          <p:spPr bwMode="auto">
            <a:xfrm>
              <a:off x="5709926" y="2907710"/>
              <a:ext cx="0" cy="431443"/>
            </a:xfrm>
            <a:prstGeom prst="straightConnector1">
              <a:avLst/>
            </a:prstGeom>
            <a:ln w="38100">
              <a:solidFill>
                <a:schemeClr val="accent2">
                  <a:lumMod val="60000"/>
                  <a:lumOff val="40000"/>
                </a:schemeClr>
              </a:solidFill>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a:extLst>
                <a:ext uri="{FF2B5EF4-FFF2-40B4-BE49-F238E27FC236}">
                  <a16:creationId xmlns:a16="http://schemas.microsoft.com/office/drawing/2014/main" xmlns="" id="{AFB5C78B-1A79-42F8-A2F7-08F6C231E424}"/>
                </a:ext>
              </a:extLst>
            </p:cNvPr>
            <p:cNvCxnSpPr>
              <a:cxnSpLocks/>
              <a:endCxn id="8" idx="0"/>
            </p:cNvCxnSpPr>
            <p:nvPr/>
          </p:nvCxnSpPr>
          <p:spPr bwMode="auto">
            <a:xfrm>
              <a:off x="4007828" y="3837350"/>
              <a:ext cx="0" cy="458228"/>
            </a:xfrm>
            <a:prstGeom prst="straightConnector1">
              <a:avLst/>
            </a:prstGeom>
            <a:ln w="38100">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18" name="Straight Arrow Connector 17">
              <a:extLst>
                <a:ext uri="{FF2B5EF4-FFF2-40B4-BE49-F238E27FC236}">
                  <a16:creationId xmlns:a16="http://schemas.microsoft.com/office/drawing/2014/main" xmlns="" id="{E5BA8A8A-DF1D-4CA8-95BE-1D07648B5D7B}"/>
                </a:ext>
              </a:extLst>
            </p:cNvPr>
            <p:cNvCxnSpPr/>
            <p:nvPr/>
          </p:nvCxnSpPr>
          <p:spPr bwMode="auto">
            <a:xfrm>
              <a:off x="7914224" y="3883504"/>
              <a:ext cx="0" cy="422899"/>
            </a:xfrm>
            <a:prstGeom prst="straightConnector1">
              <a:avLst/>
            </a:prstGeom>
            <a:ln w="38100">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xmlns="" id="{96474263-955F-42A1-9ECD-F9C3336245D8}"/>
                </a:ext>
              </a:extLst>
            </p:cNvPr>
            <p:cNvSpPr txBox="1"/>
            <p:nvPr/>
          </p:nvSpPr>
          <p:spPr>
            <a:xfrm>
              <a:off x="7479042" y="2465014"/>
              <a:ext cx="783420" cy="369332"/>
            </a:xfrm>
            <a:prstGeom prst="rect">
              <a:avLst/>
            </a:prstGeom>
            <a:noFill/>
          </p:spPr>
          <p:txBody>
            <a:bodyPr wrap="square" rtlCol="0" anchor="ctr" anchorCtr="1">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800" b="1" spc="-1" dirty="0">
                  <a:solidFill>
                    <a:schemeClr val="bg1"/>
                  </a:solidFill>
                  <a:uFill>
                    <a:solidFill>
                      <a:srgbClr val="FFFFFF"/>
                    </a:solidFill>
                  </a:uFill>
                  <a:ea typeface="Arial Black"/>
                  <a:cs typeface="Arial" panose="020B0604020202020204" pitchFamily="34" charset="0"/>
                </a:rPr>
                <a:t>Other 3</a:t>
              </a:r>
              <a:r>
                <a:rPr lang="en-US" sz="800" b="1" spc="-1" baseline="30000" dirty="0">
                  <a:solidFill>
                    <a:schemeClr val="bg1"/>
                  </a:solidFill>
                  <a:uFill>
                    <a:solidFill>
                      <a:srgbClr val="FFFFFF"/>
                    </a:solidFill>
                  </a:uFill>
                  <a:ea typeface="Arial Black"/>
                  <a:cs typeface="Arial" panose="020B0604020202020204" pitchFamily="34" charset="0"/>
                </a:rPr>
                <a:t>rd</a:t>
              </a:r>
              <a:r>
                <a:rPr lang="en-US" sz="800" b="1" spc="-1" dirty="0">
                  <a:solidFill>
                    <a:schemeClr val="bg1"/>
                  </a:solidFill>
                  <a:uFill>
                    <a:solidFill>
                      <a:srgbClr val="FFFFFF"/>
                    </a:solidFill>
                  </a:uFill>
                  <a:ea typeface="Arial Black"/>
                  <a:cs typeface="Arial" panose="020B0604020202020204" pitchFamily="34" charset="0"/>
                </a:rPr>
                <a:t> party </a:t>
              </a:r>
              <a:r>
                <a:rPr lang="en-US" sz="800" b="1" spc="-1" dirty="0">
                  <a:solidFill>
                    <a:schemeClr val="bg1"/>
                  </a:solidFill>
                  <a:uFill>
                    <a:solidFill>
                      <a:srgbClr val="FFFFFF"/>
                    </a:solidFill>
                  </a:uFill>
                  <a:cs typeface="Arial" panose="020B0604020202020204" pitchFamily="34" charset="0"/>
                </a:rPr>
                <a:t>tools</a:t>
              </a:r>
              <a:endParaRPr lang="x-none" sz="800" b="1" dirty="0">
                <a:solidFill>
                  <a:schemeClr val="bg1"/>
                </a:solidFill>
                <a:cs typeface="Arial" panose="020B0604020202020204" pitchFamily="34" charset="0"/>
              </a:endParaRPr>
            </a:p>
          </p:txBody>
        </p:sp>
        <p:sp>
          <p:nvSpPr>
            <p:cNvPr id="20" name="Rectangle 19">
              <a:extLst>
                <a:ext uri="{FF2B5EF4-FFF2-40B4-BE49-F238E27FC236}">
                  <a16:creationId xmlns:a16="http://schemas.microsoft.com/office/drawing/2014/main" xmlns="" id="{0F0A8718-3617-40DC-90FE-120FBD4DC6DC}"/>
                </a:ext>
              </a:extLst>
            </p:cNvPr>
            <p:cNvSpPr/>
            <p:nvPr/>
          </p:nvSpPr>
          <p:spPr bwMode="auto">
            <a:xfrm>
              <a:off x="5186090" y="4286948"/>
              <a:ext cx="1548000" cy="358887"/>
            </a:xfrm>
            <a:prstGeom prst="rect">
              <a:avLst/>
            </a:prstGeom>
            <a:solidFill>
              <a:schemeClr val="accent2">
                <a:lumMod val="5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indent="0" algn="l" defTabSz="914378" rtl="0" eaLnBrk="1" fontAlgn="base" latinLnBrk="0" hangingPunct="1">
                <a:lnSpc>
                  <a:spcPct val="90000"/>
                </a:lnSpc>
                <a:spcBef>
                  <a:spcPct val="0"/>
                </a:spcBef>
                <a:spcAft>
                  <a:spcPct val="0"/>
                </a:spcAft>
                <a:buClrTx/>
                <a:buSzTx/>
                <a:buFontTx/>
                <a:buNone/>
                <a:tabLst/>
              </a:pPr>
              <a:r>
                <a:rPr kumimoji="0" lang="x-none" sz="1000" b="1" i="0" u="none" strike="noStrike" cap="none" normalizeH="0" baseline="0" dirty="0">
                  <a:ln>
                    <a:noFill/>
                  </a:ln>
                  <a:solidFill>
                    <a:schemeClr val="bg1"/>
                  </a:solidFill>
                  <a:effectLst/>
                  <a:cs typeface="Arial" panose="020B0604020202020204" pitchFamily="34" charset="0"/>
                </a:rPr>
                <a:t>Storage</a:t>
              </a:r>
            </a:p>
          </p:txBody>
        </p:sp>
        <p:sp>
          <p:nvSpPr>
            <p:cNvPr id="21" name="Rectangle 20">
              <a:extLst>
                <a:ext uri="{FF2B5EF4-FFF2-40B4-BE49-F238E27FC236}">
                  <a16:creationId xmlns:a16="http://schemas.microsoft.com/office/drawing/2014/main" xmlns="" id="{939B0488-3F50-4108-BF8F-CD7CB2E4E69A}"/>
                </a:ext>
              </a:extLst>
            </p:cNvPr>
            <p:cNvSpPr/>
            <p:nvPr/>
          </p:nvSpPr>
          <p:spPr bwMode="auto">
            <a:xfrm>
              <a:off x="7140224" y="4277802"/>
              <a:ext cx="1548000" cy="358887"/>
            </a:xfrm>
            <a:prstGeom prst="rect">
              <a:avLst/>
            </a:prstGeom>
            <a:solidFill>
              <a:schemeClr val="accent2">
                <a:lumMod val="5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indent="0" algn="l" defTabSz="914378" rtl="0" eaLnBrk="1" fontAlgn="base" latinLnBrk="0" hangingPunct="1">
                <a:lnSpc>
                  <a:spcPct val="90000"/>
                </a:lnSpc>
                <a:spcBef>
                  <a:spcPct val="0"/>
                </a:spcBef>
                <a:spcAft>
                  <a:spcPct val="0"/>
                </a:spcAft>
                <a:buClrTx/>
                <a:buSzTx/>
                <a:buFontTx/>
                <a:buNone/>
                <a:tabLst/>
              </a:pPr>
              <a:r>
                <a:rPr kumimoji="0" lang="en-US" sz="1000" b="1" i="0" u="none" strike="noStrike" cap="none" normalizeH="0" baseline="0" dirty="0">
                  <a:ln>
                    <a:noFill/>
                  </a:ln>
                  <a:solidFill>
                    <a:schemeClr val="bg1"/>
                  </a:solidFill>
                  <a:effectLst/>
                  <a:cs typeface="Arial" panose="020B0604020202020204" pitchFamily="34" charset="0"/>
                </a:rPr>
                <a:t>Network</a:t>
              </a:r>
              <a:endParaRPr kumimoji="0" lang="x-none" sz="1000" b="1" i="0" u="none" strike="noStrike" cap="none" normalizeH="0" baseline="0" dirty="0">
                <a:ln>
                  <a:noFill/>
                </a:ln>
                <a:solidFill>
                  <a:schemeClr val="bg1"/>
                </a:solidFill>
                <a:effectLst/>
                <a:cs typeface="Arial" panose="020B0604020202020204" pitchFamily="34" charset="0"/>
              </a:endParaRPr>
            </a:p>
          </p:txBody>
        </p:sp>
        <p:cxnSp>
          <p:nvCxnSpPr>
            <p:cNvPr id="22" name="Straight Arrow Connector 21">
              <a:extLst>
                <a:ext uri="{FF2B5EF4-FFF2-40B4-BE49-F238E27FC236}">
                  <a16:creationId xmlns:a16="http://schemas.microsoft.com/office/drawing/2014/main" xmlns="" id="{946B60D7-7265-4AEC-A40D-6ECDBDE64DDD}"/>
                </a:ext>
              </a:extLst>
            </p:cNvPr>
            <p:cNvCxnSpPr>
              <a:cxnSpLocks/>
              <a:stCxn id="9" idx="2"/>
              <a:endCxn id="20" idx="0"/>
            </p:cNvCxnSpPr>
            <p:nvPr/>
          </p:nvCxnSpPr>
          <p:spPr bwMode="auto">
            <a:xfrm flipH="1">
              <a:off x="5960091" y="3887021"/>
              <a:ext cx="1" cy="399927"/>
            </a:xfrm>
            <a:prstGeom prst="straightConnector1">
              <a:avLst/>
            </a:prstGeom>
            <a:ln w="38100">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23" name="Rectangle 22">
              <a:extLst>
                <a:ext uri="{FF2B5EF4-FFF2-40B4-BE49-F238E27FC236}">
                  <a16:creationId xmlns:a16="http://schemas.microsoft.com/office/drawing/2014/main" xmlns="" id="{41DD6F6A-1E9B-40C4-80E2-9612EFE337B6}"/>
                </a:ext>
              </a:extLst>
            </p:cNvPr>
            <p:cNvSpPr/>
            <p:nvPr/>
          </p:nvSpPr>
          <p:spPr bwMode="auto">
            <a:xfrm>
              <a:off x="3233829" y="1456533"/>
              <a:ext cx="5452525" cy="504000"/>
            </a:xfrm>
            <a:prstGeom prst="rect">
              <a:avLst/>
            </a:prstGeom>
            <a:solidFill>
              <a:schemeClr val="accent2">
                <a:lumMod val="40000"/>
                <a:lumOff val="6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x-none" sz="1200" dirty="0">
                  <a:solidFill>
                    <a:schemeClr val="tx1"/>
                  </a:solidFill>
                  <a:ea typeface="IBM Plex Sans" charset="0"/>
                  <a:cs typeface="Arial" panose="020B0604020202020204" pitchFamily="34" charset="0"/>
                </a:rPr>
                <a:t>End users</a:t>
              </a:r>
              <a:r>
                <a:rPr lang="en-US" sz="1200" dirty="0">
                  <a:solidFill>
                    <a:schemeClr val="tx1"/>
                  </a:solidFill>
                  <a:ea typeface="IBM Plex Sans" charset="0"/>
                  <a:cs typeface="Arial" panose="020B0604020202020204" pitchFamily="34" charset="0"/>
                </a:rPr>
                <a:t> </a:t>
              </a:r>
            </a:p>
            <a:p>
              <a:pPr algn="ctr"/>
              <a:r>
                <a:rPr lang="en-US" sz="1000" dirty="0">
                  <a:solidFill>
                    <a:schemeClr val="tx1"/>
                  </a:solidFill>
                  <a:ea typeface="IBM Plex Sans" charset="0"/>
                  <a:cs typeface="Arial" panose="020B0604020202020204" pitchFamily="34" charset="0"/>
                </a:rPr>
                <a:t>(multiple personas, such as service consumer, developer, admin, …) </a:t>
              </a:r>
            </a:p>
          </p:txBody>
        </p:sp>
        <p:cxnSp>
          <p:nvCxnSpPr>
            <p:cNvPr id="24" name="Straight Arrow Connector 23">
              <a:extLst>
                <a:ext uri="{FF2B5EF4-FFF2-40B4-BE49-F238E27FC236}">
                  <a16:creationId xmlns:a16="http://schemas.microsoft.com/office/drawing/2014/main" xmlns="" id="{A2EC4C43-19A7-43A2-A558-8B399F4BA5B5}"/>
                </a:ext>
              </a:extLst>
            </p:cNvPr>
            <p:cNvCxnSpPr>
              <a:cxnSpLocks/>
            </p:cNvCxnSpPr>
            <p:nvPr/>
          </p:nvCxnSpPr>
          <p:spPr bwMode="auto">
            <a:xfrm>
              <a:off x="8244356" y="1954493"/>
              <a:ext cx="0" cy="1551602"/>
            </a:xfrm>
            <a:prstGeom prst="straightConnector1">
              <a:avLst/>
            </a:prstGeom>
            <a:ln w="38100">
              <a:solidFill>
                <a:schemeClr val="accent2">
                  <a:lumMod val="40000"/>
                  <a:lumOff val="60000"/>
                </a:schemeClr>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25" name="TextBox 24">
              <a:extLst>
                <a:ext uri="{FF2B5EF4-FFF2-40B4-BE49-F238E27FC236}">
                  <a16:creationId xmlns:a16="http://schemas.microsoft.com/office/drawing/2014/main" xmlns="" id="{59777EFC-4AD5-4644-BD51-10C85D781EEC}"/>
                </a:ext>
              </a:extLst>
            </p:cNvPr>
            <p:cNvSpPr txBox="1"/>
            <p:nvPr/>
          </p:nvSpPr>
          <p:spPr>
            <a:xfrm>
              <a:off x="3400575" y="2465014"/>
              <a:ext cx="646331" cy="369332"/>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800" b="1" dirty="0">
                  <a:solidFill>
                    <a:schemeClr val="bg1"/>
                  </a:solidFill>
                  <a:ea typeface="IBM Plex Sans" charset="0"/>
                  <a:cs typeface="Arial" panose="020B0604020202020204" pitchFamily="34" charset="0"/>
                </a:rPr>
                <a:t>VMware</a:t>
              </a:r>
            </a:p>
            <a:p>
              <a:pPr algn="ctr"/>
              <a:r>
                <a:rPr lang="en-US" sz="800" b="1" dirty="0">
                  <a:solidFill>
                    <a:schemeClr val="bg1"/>
                  </a:solidFill>
                  <a:ea typeface="IBM Plex Sans" charset="0"/>
                  <a:cs typeface="Arial" panose="020B0604020202020204" pitchFamily="34" charset="0"/>
                </a:rPr>
                <a:t>vRealize</a:t>
              </a:r>
              <a:endParaRPr lang="x-none" sz="800" b="1" dirty="0">
                <a:solidFill>
                  <a:schemeClr val="bg1"/>
                </a:solidFill>
                <a:ea typeface="IBM Plex Sans" charset="0"/>
                <a:cs typeface="Arial" panose="020B0604020202020204" pitchFamily="34" charset="0"/>
              </a:endParaRPr>
            </a:p>
          </p:txBody>
        </p:sp>
        <p:sp>
          <p:nvSpPr>
            <p:cNvPr id="26" name="TextBox 25">
              <a:extLst>
                <a:ext uri="{FF2B5EF4-FFF2-40B4-BE49-F238E27FC236}">
                  <a16:creationId xmlns:a16="http://schemas.microsoft.com/office/drawing/2014/main" xmlns="" id="{CD28A6EE-51E7-4168-B793-225DBFB12373}"/>
                </a:ext>
              </a:extLst>
            </p:cNvPr>
            <p:cNvSpPr txBox="1"/>
            <p:nvPr/>
          </p:nvSpPr>
          <p:spPr>
            <a:xfrm>
              <a:off x="3988948" y="2465014"/>
              <a:ext cx="736099" cy="369332"/>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800" b="1" dirty="0">
                  <a:solidFill>
                    <a:schemeClr val="bg1"/>
                  </a:solidFill>
                  <a:ea typeface="IBM Plex Sans" charset="0"/>
                  <a:cs typeface="Arial" panose="020B0604020202020204" pitchFamily="34" charset="0"/>
                </a:rPr>
                <a:t>Red Hat</a:t>
              </a:r>
            </a:p>
            <a:p>
              <a:pPr algn="ctr"/>
              <a:r>
                <a:rPr lang="en-US" sz="800" b="1" dirty="0">
                  <a:solidFill>
                    <a:schemeClr val="bg1"/>
                  </a:solidFill>
                  <a:ea typeface="IBM Plex Sans" charset="0"/>
                  <a:cs typeface="Arial" panose="020B0604020202020204" pitchFamily="34" charset="0"/>
                </a:rPr>
                <a:t>OpenShift</a:t>
              </a:r>
              <a:endParaRPr lang="x-none" sz="800" b="1" baseline="30000" dirty="0">
                <a:solidFill>
                  <a:schemeClr val="bg1"/>
                </a:solidFill>
                <a:ea typeface="IBM Plex Sans" charset="0"/>
                <a:cs typeface="Arial" panose="020B0604020202020204" pitchFamily="34" charset="0"/>
              </a:endParaRPr>
            </a:p>
          </p:txBody>
        </p:sp>
        <p:sp>
          <p:nvSpPr>
            <p:cNvPr id="27" name="TextBox 26">
              <a:extLst>
                <a:ext uri="{FF2B5EF4-FFF2-40B4-BE49-F238E27FC236}">
                  <a16:creationId xmlns:a16="http://schemas.microsoft.com/office/drawing/2014/main" xmlns="" id="{5DA3347D-6614-4422-98B7-C1CBBEBC7994}"/>
                </a:ext>
              </a:extLst>
            </p:cNvPr>
            <p:cNvSpPr txBox="1"/>
            <p:nvPr/>
          </p:nvSpPr>
          <p:spPr>
            <a:xfrm>
              <a:off x="4667089" y="2465014"/>
              <a:ext cx="920445" cy="369332"/>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800" b="1" dirty="0">
                  <a:solidFill>
                    <a:schemeClr val="bg1"/>
                  </a:solidFill>
                  <a:ea typeface="IBM Plex Sans" charset="0"/>
                  <a:cs typeface="Arial" panose="020B0604020202020204" pitchFamily="34" charset="0"/>
                </a:rPr>
                <a:t>Red Hat</a:t>
              </a:r>
            </a:p>
            <a:p>
              <a:pPr algn="ctr"/>
              <a:r>
                <a:rPr lang="en-US" sz="800" b="1" dirty="0">
                  <a:solidFill>
                    <a:schemeClr val="bg1"/>
                  </a:solidFill>
                  <a:ea typeface="IBM Plex Sans" charset="0"/>
                  <a:cs typeface="Arial" panose="020B0604020202020204" pitchFamily="34" charset="0"/>
                </a:rPr>
                <a:t>CloudForms</a:t>
              </a:r>
              <a:r>
                <a:rPr lang="en-US" sz="800" b="1" baseline="30000" dirty="0">
                  <a:solidFill>
                    <a:schemeClr val="bg1"/>
                  </a:solidFill>
                  <a:ea typeface="IBM Plex Sans" charset="0"/>
                  <a:cs typeface="Arial" panose="020B0604020202020204" pitchFamily="34" charset="0"/>
                </a:rPr>
                <a:t>®</a:t>
              </a:r>
              <a:endParaRPr lang="x-none" sz="800" b="1" dirty="0">
                <a:solidFill>
                  <a:schemeClr val="bg1"/>
                </a:solidFill>
                <a:ea typeface="IBM Plex Sans" charset="0"/>
                <a:cs typeface="Arial" panose="020B0604020202020204" pitchFamily="34" charset="0"/>
              </a:endParaRPr>
            </a:p>
          </p:txBody>
        </p:sp>
        <p:sp>
          <p:nvSpPr>
            <p:cNvPr id="28" name="TextBox 27">
              <a:extLst>
                <a:ext uri="{FF2B5EF4-FFF2-40B4-BE49-F238E27FC236}">
                  <a16:creationId xmlns:a16="http://schemas.microsoft.com/office/drawing/2014/main" xmlns="" id="{EDE8CF91-ED10-4340-80C9-6DF50AF19AD8}"/>
                </a:ext>
              </a:extLst>
            </p:cNvPr>
            <p:cNvSpPr txBox="1"/>
            <p:nvPr/>
          </p:nvSpPr>
          <p:spPr>
            <a:xfrm>
              <a:off x="5529576" y="2465014"/>
              <a:ext cx="657552" cy="369332"/>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800" b="1" dirty="0">
                  <a:solidFill>
                    <a:schemeClr val="bg1"/>
                  </a:solidFill>
                  <a:ea typeface="IBM Plex Sans" charset="0"/>
                  <a:cs typeface="Arial" panose="020B0604020202020204" pitchFamily="34" charset="0"/>
                </a:rPr>
                <a:t>Red Hat</a:t>
              </a:r>
            </a:p>
            <a:p>
              <a:pPr algn="ctr"/>
              <a:r>
                <a:rPr lang="en-US" sz="800" b="1" dirty="0">
                  <a:solidFill>
                    <a:schemeClr val="bg1"/>
                  </a:solidFill>
                  <a:ea typeface="IBM Plex Sans" charset="0"/>
                  <a:cs typeface="Arial" panose="020B0604020202020204" pitchFamily="34" charset="0"/>
                </a:rPr>
                <a:t>Ansible</a:t>
              </a:r>
              <a:r>
                <a:rPr lang="en-US" sz="800" b="1" baseline="30000" dirty="0">
                  <a:solidFill>
                    <a:schemeClr val="bg1"/>
                  </a:solidFill>
                  <a:ea typeface="IBM Plex Sans" charset="0"/>
                  <a:cs typeface="Arial" panose="020B0604020202020204" pitchFamily="34" charset="0"/>
                </a:rPr>
                <a:t>®</a:t>
              </a:r>
              <a:endParaRPr lang="x-none" sz="800" b="1" dirty="0">
                <a:solidFill>
                  <a:schemeClr val="bg1"/>
                </a:solidFill>
                <a:ea typeface="IBM Plex Sans" charset="0"/>
                <a:cs typeface="Arial" panose="020B0604020202020204" pitchFamily="34" charset="0"/>
              </a:endParaRPr>
            </a:p>
          </p:txBody>
        </p:sp>
        <p:sp>
          <p:nvSpPr>
            <p:cNvPr id="29" name="TextBox 28">
              <a:extLst>
                <a:ext uri="{FF2B5EF4-FFF2-40B4-BE49-F238E27FC236}">
                  <a16:creationId xmlns:a16="http://schemas.microsoft.com/office/drawing/2014/main" xmlns="" id="{904DC2A0-B6A1-48F4-BA6F-21F627CD02F3}"/>
                </a:ext>
              </a:extLst>
            </p:cNvPr>
            <p:cNvSpPr txBox="1"/>
            <p:nvPr/>
          </p:nvSpPr>
          <p:spPr>
            <a:xfrm>
              <a:off x="6129170" y="2534264"/>
              <a:ext cx="729687" cy="230832"/>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800" b="1" dirty="0">
                  <a:solidFill>
                    <a:schemeClr val="bg1"/>
                  </a:solidFill>
                  <a:ea typeface="IBM Plex Sans" charset="0"/>
                  <a:cs typeface="Arial" panose="020B0604020202020204" pitchFamily="34" charset="0"/>
                </a:rPr>
                <a:t>Terraform</a:t>
              </a:r>
              <a:endParaRPr lang="x-none" sz="800" b="1" dirty="0">
                <a:solidFill>
                  <a:schemeClr val="bg1"/>
                </a:solidFill>
                <a:ea typeface="IBM Plex Sans" charset="0"/>
                <a:cs typeface="Arial" panose="020B0604020202020204" pitchFamily="34" charset="0"/>
              </a:endParaRPr>
            </a:p>
          </p:txBody>
        </p:sp>
        <p:sp>
          <p:nvSpPr>
            <p:cNvPr id="30" name="Rectangle 29">
              <a:extLst>
                <a:ext uri="{FF2B5EF4-FFF2-40B4-BE49-F238E27FC236}">
                  <a16:creationId xmlns:a16="http://schemas.microsoft.com/office/drawing/2014/main" xmlns="" id="{F07B3717-A971-419D-8FC2-41E6A28562A7}"/>
                </a:ext>
              </a:extLst>
            </p:cNvPr>
            <p:cNvSpPr/>
            <p:nvPr/>
          </p:nvSpPr>
          <p:spPr bwMode="auto">
            <a:xfrm>
              <a:off x="1856216" y="1371600"/>
              <a:ext cx="6899163" cy="3416300"/>
            </a:xfrm>
            <a:prstGeom prst="rect">
              <a:avLst/>
            </a:prstGeom>
            <a:noFill/>
            <a:ln w="1270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indent="0" algn="l" defTabSz="914378"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cs typeface="Arial" panose="020B0604020202020204" pitchFamily="34" charset="0"/>
              </a:endParaRPr>
            </a:p>
          </p:txBody>
        </p:sp>
        <p:sp>
          <p:nvSpPr>
            <p:cNvPr id="31" name="TextBox 30">
              <a:extLst>
                <a:ext uri="{FF2B5EF4-FFF2-40B4-BE49-F238E27FC236}">
                  <a16:creationId xmlns:a16="http://schemas.microsoft.com/office/drawing/2014/main" xmlns="" id="{EE0BA93B-DBFD-41EA-A22B-986537E02055}"/>
                </a:ext>
              </a:extLst>
            </p:cNvPr>
            <p:cNvSpPr txBox="1"/>
            <p:nvPr/>
          </p:nvSpPr>
          <p:spPr>
            <a:xfrm>
              <a:off x="6800899" y="2465014"/>
              <a:ext cx="736099" cy="369332"/>
            </a:xfrm>
            <a:prstGeom prst="rect">
              <a:avLst/>
            </a:prstGeom>
            <a:noFill/>
          </p:spPr>
          <p:txBody>
            <a:bodyPr wrap="square" lIns="72000" rIns="72000"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800" b="1" dirty="0">
                  <a:solidFill>
                    <a:schemeClr val="bg1"/>
                  </a:solidFill>
                  <a:ea typeface="IBM Plex Sans" charset="0"/>
                  <a:cs typeface="Arial" panose="020B0604020202020204" pitchFamily="34" charset="0"/>
                </a:rPr>
                <a:t>IBM Cloud Paks</a:t>
              </a:r>
              <a:endParaRPr lang="x-none" sz="800" b="1" baseline="30000" dirty="0">
                <a:solidFill>
                  <a:schemeClr val="bg1"/>
                </a:solidFill>
                <a:ea typeface="IBM Plex Sans" charset="0"/>
                <a:cs typeface="Arial" panose="020B0604020202020204" pitchFamily="34" charset="0"/>
              </a:endParaRPr>
            </a:p>
          </p:txBody>
        </p:sp>
      </p:grpSp>
      <p:sp>
        <p:nvSpPr>
          <p:cNvPr id="4" name="Slide Number Placeholder 3">
            <a:extLst>
              <a:ext uri="{FF2B5EF4-FFF2-40B4-BE49-F238E27FC236}">
                <a16:creationId xmlns:a16="http://schemas.microsoft.com/office/drawing/2014/main" xmlns="" id="{62A1DC8C-2CC1-475B-8D90-3654394D870F}"/>
              </a:ext>
            </a:extLst>
          </p:cNvPr>
          <p:cNvSpPr>
            <a:spLocks noGrp="1"/>
          </p:cNvSpPr>
          <p:nvPr>
            <p:ph type="sldNum" sz="quarter" idx="11"/>
          </p:nvPr>
        </p:nvSpPr>
        <p:spPr/>
        <p:txBody>
          <a:bodyPr/>
          <a:lstStyle/>
          <a:p>
            <a:fld id="{59395FB3-9C97-154F-86B2-7E381B951268}" type="slidenum">
              <a:rPr lang="en-US" smtClean="0"/>
              <a:pPr/>
              <a:t>11</a:t>
            </a:fld>
            <a:endParaRPr lang="en-US" dirty="0"/>
          </a:p>
        </p:txBody>
      </p:sp>
      <p:sp>
        <p:nvSpPr>
          <p:cNvPr id="33" name="TextBox 32">
            <a:extLst>
              <a:ext uri="{FF2B5EF4-FFF2-40B4-BE49-F238E27FC236}">
                <a16:creationId xmlns:a16="http://schemas.microsoft.com/office/drawing/2014/main" xmlns="" id="{4206C528-2684-4567-AE84-52BFFE73BFFF}"/>
              </a:ext>
            </a:extLst>
          </p:cNvPr>
          <p:cNvSpPr txBox="1"/>
          <p:nvPr/>
        </p:nvSpPr>
        <p:spPr>
          <a:xfrm>
            <a:off x="8298897" y="-1614"/>
            <a:ext cx="845103" cy="246221"/>
          </a:xfrm>
          <a:prstGeom prst="rect">
            <a:avLst/>
          </a:prstGeom>
          <a:solidFill>
            <a:srgbClr val="FFFF00"/>
          </a:solidFill>
        </p:spPr>
        <p:txBody>
          <a:bodyPr wrap="none" rtlCol="0">
            <a:spAutoFit/>
          </a:bodyPr>
          <a:lstStyle/>
          <a:p>
            <a:pPr algn="l"/>
            <a:r>
              <a:rPr lang="en-US" sz="1000" dirty="0">
                <a:ea typeface="IBM Plex Sans" charset="0"/>
                <a:cs typeface="Arial" panose="020B0604020202020204" pitchFamily="34" charset="0"/>
              </a:rPr>
              <a:t>Capabilities</a:t>
            </a:r>
            <a:endParaRPr lang="x-none" sz="1000" dirty="0">
              <a:ea typeface="IBM Plex Sans" charset="0"/>
              <a:cs typeface="Arial" panose="020B0604020202020204" pitchFamily="34" charset="0"/>
            </a:endParaRPr>
          </a:p>
        </p:txBody>
      </p:sp>
    </p:spTree>
    <p:extLst>
      <p:ext uri="{BB962C8B-B14F-4D97-AF65-F5344CB8AC3E}">
        <p14:creationId xmlns:p14="http://schemas.microsoft.com/office/powerpoint/2010/main" val="1296723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6DAB47-E5AB-41C1-9D7C-C1C7CB3177D5}"/>
              </a:ext>
            </a:extLst>
          </p:cNvPr>
          <p:cNvSpPr>
            <a:spLocks noGrp="1"/>
          </p:cNvSpPr>
          <p:nvPr>
            <p:ph type="title"/>
          </p:nvPr>
        </p:nvSpPr>
        <p:spPr/>
        <p:txBody>
          <a:bodyPr/>
          <a:lstStyle/>
          <a:p>
            <a:r>
              <a:rPr lang="en-US" sz="1200" dirty="0"/>
              <a:t>Cloud integration</a:t>
            </a:r>
            <a:r>
              <a:rPr lang="en-US" dirty="0">
                <a:latin typeface="+mn-lt"/>
              </a:rPr>
              <a:t/>
            </a:r>
            <a:br>
              <a:rPr lang="en-US" dirty="0">
                <a:latin typeface="+mn-lt"/>
              </a:rPr>
            </a:br>
            <a:r>
              <a:rPr lang="en-US" dirty="0">
                <a:latin typeface="+mn-lt"/>
              </a:rPr>
              <a:t>E</a:t>
            </a:r>
            <a:r>
              <a:rPr lang="x-none" dirty="0">
                <a:latin typeface="+mn-lt"/>
                <a:cs typeface="Arial" panose="020B0604020202020204" pitchFamily="34" charset="0"/>
              </a:rPr>
              <a:t>nterprise </a:t>
            </a:r>
            <a:r>
              <a:rPr lang="en-US" dirty="0">
                <a:latin typeface="+mn-lt"/>
                <a:cs typeface="Arial" panose="020B0604020202020204" pitchFamily="34" charset="0"/>
              </a:rPr>
              <a:t>c</a:t>
            </a:r>
            <a:r>
              <a:rPr lang="x-none" dirty="0">
                <a:latin typeface="+mn-lt"/>
                <a:cs typeface="Arial" panose="020B0604020202020204" pitchFamily="34" charset="0"/>
              </a:rPr>
              <a:t>loud</a:t>
            </a:r>
            <a:r>
              <a:rPr lang="en-US" dirty="0">
                <a:latin typeface="+mn-lt"/>
                <a:cs typeface="Arial" panose="020B0604020202020204" pitchFamily="34" charset="0"/>
              </a:rPr>
              <a:t> </a:t>
            </a:r>
            <a:r>
              <a:rPr lang="de-DE" dirty="0">
                <a:latin typeface="+mn-lt"/>
                <a:cs typeface="Arial" panose="020B0604020202020204" pitchFamily="34" charset="0"/>
              </a:rPr>
              <a:t>management</a:t>
            </a:r>
            <a:endParaRPr lang="en-US" dirty="0"/>
          </a:p>
        </p:txBody>
      </p:sp>
      <p:sp>
        <p:nvSpPr>
          <p:cNvPr id="3" name="Text Placeholder 2">
            <a:extLst>
              <a:ext uri="{FF2B5EF4-FFF2-40B4-BE49-F238E27FC236}">
                <a16:creationId xmlns:a16="http://schemas.microsoft.com/office/drawing/2014/main" xmlns="" id="{2162A923-06D0-40F1-A9DF-3BB00FEDEAB7}"/>
              </a:ext>
            </a:extLst>
          </p:cNvPr>
          <p:cNvSpPr>
            <a:spLocks noGrp="1"/>
          </p:cNvSpPr>
          <p:nvPr>
            <p:ph type="body" sz="quarter" idx="12"/>
          </p:nvPr>
        </p:nvSpPr>
        <p:spPr>
          <a:noFill/>
        </p:spPr>
        <p:txBody>
          <a:bodyPr lIns="90000" tIns="46800" rIns="90000"/>
          <a:lstStyle/>
          <a:p>
            <a:r>
              <a:rPr lang="en-US" dirty="0">
                <a:solidFill>
                  <a:schemeClr val="accent2"/>
                </a:solidFill>
              </a:rPr>
              <a:t>Via OpenStack compatible APIs, Cloud Infrastructure Center allows for easy integration with cloud management tools to provide an out-of-the-box experience to end users.</a:t>
            </a:r>
          </a:p>
          <a:p>
            <a:endParaRPr lang="en-US" dirty="0">
              <a:solidFill>
                <a:schemeClr val="accent2"/>
              </a:solidFill>
            </a:endParaRPr>
          </a:p>
        </p:txBody>
      </p:sp>
      <p:sp>
        <p:nvSpPr>
          <p:cNvPr id="5" name="Footer Placeholder 4">
            <a:extLst>
              <a:ext uri="{FF2B5EF4-FFF2-40B4-BE49-F238E27FC236}">
                <a16:creationId xmlns:a16="http://schemas.microsoft.com/office/drawing/2014/main" xmlns="" id="{AE2890C9-9CCE-4C09-A875-F8A3B27E6B56}"/>
              </a:ext>
            </a:extLst>
          </p:cNvPr>
          <p:cNvSpPr>
            <a:spLocks noGrp="1"/>
          </p:cNvSpPr>
          <p:nvPr>
            <p:ph type="ftr" sz="quarter" idx="10"/>
          </p:nvPr>
        </p:nvSpPr>
        <p:spPr/>
        <p:txBody>
          <a:bodyPr/>
          <a:lstStyle/>
          <a:p>
            <a:r>
              <a:rPr lang="en-US" dirty="0"/>
              <a:t>© 2022 IBM Corporation</a:t>
            </a:r>
          </a:p>
        </p:txBody>
      </p:sp>
      <p:sp>
        <p:nvSpPr>
          <p:cNvPr id="8" name="Rectangle 7">
            <a:extLst>
              <a:ext uri="{FF2B5EF4-FFF2-40B4-BE49-F238E27FC236}">
                <a16:creationId xmlns:a16="http://schemas.microsoft.com/office/drawing/2014/main" xmlns="" id="{A315A26C-A339-432F-8045-C15684314D52}"/>
              </a:ext>
            </a:extLst>
          </p:cNvPr>
          <p:cNvSpPr/>
          <p:nvPr/>
        </p:nvSpPr>
        <p:spPr bwMode="auto">
          <a:xfrm>
            <a:off x="3899472" y="1243584"/>
            <a:ext cx="3827965" cy="1808731"/>
          </a:xfrm>
          <a:prstGeom prst="rect">
            <a:avLst/>
          </a:prstGeom>
          <a:pattFill prst="pct5">
            <a:fgClr>
              <a:schemeClr val="accent6">
                <a:lumMod val="90000"/>
              </a:schemeClr>
            </a:fgClr>
            <a:bgClr>
              <a:schemeClr val="bg1"/>
            </a:bgClr>
          </a:pattFill>
          <a:ln w="25400">
            <a:solidFill>
              <a:schemeClr val="accent3"/>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x-none" sz="1400" b="0" i="0" u="none" strike="noStrike" cap="none" normalizeH="0" baseline="0" dirty="0">
              <a:ln>
                <a:noFill/>
              </a:ln>
              <a:solidFill>
                <a:schemeClr val="bg1"/>
              </a:solidFill>
              <a:effectLst/>
            </a:endParaRPr>
          </a:p>
        </p:txBody>
      </p:sp>
      <p:sp>
        <p:nvSpPr>
          <p:cNvPr id="9" name="Rectangle 8">
            <a:extLst>
              <a:ext uri="{FF2B5EF4-FFF2-40B4-BE49-F238E27FC236}">
                <a16:creationId xmlns:a16="http://schemas.microsoft.com/office/drawing/2014/main" xmlns="" id="{B2996869-0CB3-4814-8B47-58E413B5A70D}"/>
              </a:ext>
            </a:extLst>
          </p:cNvPr>
          <p:cNvSpPr/>
          <p:nvPr/>
        </p:nvSpPr>
        <p:spPr bwMode="auto">
          <a:xfrm>
            <a:off x="3965833" y="1475507"/>
            <a:ext cx="799612" cy="929128"/>
          </a:xfrm>
          <a:prstGeom prst="rect">
            <a:avLst/>
          </a:prstGeom>
          <a:solidFill>
            <a:schemeClr val="accent5">
              <a:lumMod val="20000"/>
              <a:lumOff val="80000"/>
            </a:schemeClr>
          </a:solidFill>
          <a:ln w="12700">
            <a:solidFill>
              <a:schemeClr val="accent5">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p>
            <a:pPr marL="0" marR="0" indent="0" algn="ctr" defTabSz="914400" rtl="0" eaLnBrk="1" fontAlgn="base" latinLnBrk="0" hangingPunct="1">
              <a:lnSpc>
                <a:spcPct val="108000"/>
              </a:lnSpc>
              <a:spcBef>
                <a:spcPct val="0"/>
              </a:spcBef>
              <a:spcAft>
                <a:spcPct val="0"/>
              </a:spcAft>
              <a:buClrTx/>
              <a:buSzTx/>
              <a:buFontTx/>
              <a:buNone/>
              <a:tabLst/>
            </a:pPr>
            <a:r>
              <a:rPr lang="en-US" sz="1400" b="1" dirty="0">
                <a:solidFill>
                  <a:schemeClr val="tx1"/>
                </a:solidFill>
              </a:rPr>
              <a:t>Service Portal</a:t>
            </a:r>
            <a:endParaRPr kumimoji="0" lang="x-none" sz="1400" b="1" i="0" u="none" strike="noStrike" cap="none" normalizeH="0" baseline="0" dirty="0">
              <a:ln>
                <a:noFill/>
              </a:ln>
              <a:solidFill>
                <a:schemeClr val="tx1"/>
              </a:solidFill>
              <a:effectLst/>
            </a:endParaRPr>
          </a:p>
        </p:txBody>
      </p:sp>
      <p:pic>
        <p:nvPicPr>
          <p:cNvPr id="10" name="Graphic 9" descr="Plugged Unplugged with solid fill">
            <a:extLst>
              <a:ext uri="{FF2B5EF4-FFF2-40B4-BE49-F238E27FC236}">
                <a16:creationId xmlns:a16="http://schemas.microsoft.com/office/drawing/2014/main" xmlns="" id="{1582BB1D-A6FE-4A38-A6ED-23752845EA07}"/>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rot="8073712">
            <a:off x="4837992" y="1447779"/>
            <a:ext cx="337271" cy="337271"/>
          </a:xfrm>
          <a:prstGeom prst="rect">
            <a:avLst/>
          </a:prstGeom>
        </p:spPr>
      </p:pic>
      <p:pic>
        <p:nvPicPr>
          <p:cNvPr id="11" name="Graphic 10" descr="Plugged Unplugged with solid fill">
            <a:extLst>
              <a:ext uri="{FF2B5EF4-FFF2-40B4-BE49-F238E27FC236}">
                <a16:creationId xmlns:a16="http://schemas.microsoft.com/office/drawing/2014/main" xmlns="" id="{95D4C2BF-58E2-47A7-94E4-02F7A0373167}"/>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rot="8073712">
            <a:off x="4837991" y="1738104"/>
            <a:ext cx="337271" cy="337271"/>
          </a:xfrm>
          <a:prstGeom prst="rect">
            <a:avLst/>
          </a:prstGeom>
        </p:spPr>
      </p:pic>
      <p:pic>
        <p:nvPicPr>
          <p:cNvPr id="12" name="Graphic 11" descr="Plugged Unplugged with solid fill">
            <a:extLst>
              <a:ext uri="{FF2B5EF4-FFF2-40B4-BE49-F238E27FC236}">
                <a16:creationId xmlns:a16="http://schemas.microsoft.com/office/drawing/2014/main" xmlns="" id="{D24CDB95-2E40-47D3-9C4D-7E899235B61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rot="8073712">
            <a:off x="4837990" y="2049192"/>
            <a:ext cx="337271" cy="337271"/>
          </a:xfrm>
          <a:prstGeom prst="rect">
            <a:avLst/>
          </a:prstGeom>
        </p:spPr>
      </p:pic>
      <p:sp>
        <p:nvSpPr>
          <p:cNvPr id="13" name="Rectangle 12">
            <a:extLst>
              <a:ext uri="{FF2B5EF4-FFF2-40B4-BE49-F238E27FC236}">
                <a16:creationId xmlns:a16="http://schemas.microsoft.com/office/drawing/2014/main" xmlns="" id="{95885B1E-4C4F-4EF2-AD03-02BE564F38BA}"/>
              </a:ext>
            </a:extLst>
          </p:cNvPr>
          <p:cNvSpPr/>
          <p:nvPr/>
        </p:nvSpPr>
        <p:spPr>
          <a:xfrm>
            <a:off x="5164335" y="1483383"/>
            <a:ext cx="1367569" cy="236499"/>
          </a:xfrm>
          <a:prstGeom prst="rect">
            <a:avLst/>
          </a:prstGeom>
        </p:spPr>
        <p:txBody>
          <a:bodyPr wrap="square">
            <a:spAutoFit/>
          </a:bodyPr>
          <a:lstStyle/>
          <a:p>
            <a:r>
              <a:rPr lang="x-none" sz="1000" dirty="0"/>
              <a:t>Red Hat </a:t>
            </a:r>
            <a:r>
              <a:rPr lang="en-US" sz="1000" dirty="0"/>
              <a:t>t</a:t>
            </a:r>
            <a:r>
              <a:rPr lang="x-none" sz="1000" dirty="0"/>
              <a:t>ooling</a:t>
            </a:r>
          </a:p>
        </p:txBody>
      </p:sp>
      <p:sp>
        <p:nvSpPr>
          <p:cNvPr id="14" name="Rectangle 13">
            <a:extLst>
              <a:ext uri="{FF2B5EF4-FFF2-40B4-BE49-F238E27FC236}">
                <a16:creationId xmlns:a16="http://schemas.microsoft.com/office/drawing/2014/main" xmlns="" id="{3295EF8B-30EA-408D-89B3-EBD5311AB41F}"/>
              </a:ext>
            </a:extLst>
          </p:cNvPr>
          <p:cNvSpPr/>
          <p:nvPr/>
        </p:nvSpPr>
        <p:spPr>
          <a:xfrm>
            <a:off x="5180108" y="1771945"/>
            <a:ext cx="746203" cy="236499"/>
          </a:xfrm>
          <a:prstGeom prst="rect">
            <a:avLst/>
          </a:prstGeom>
        </p:spPr>
        <p:txBody>
          <a:bodyPr wrap="square">
            <a:spAutoFit/>
          </a:bodyPr>
          <a:lstStyle/>
          <a:p>
            <a:r>
              <a:rPr lang="x-none" sz="1000" dirty="0"/>
              <a:t>VM</a:t>
            </a:r>
            <a:r>
              <a:rPr lang="en-US" sz="1000" dirty="0"/>
              <a:t>w</a:t>
            </a:r>
            <a:r>
              <a:rPr lang="x-none" sz="1000" dirty="0"/>
              <a:t>are</a:t>
            </a:r>
          </a:p>
        </p:txBody>
      </p:sp>
      <p:sp>
        <p:nvSpPr>
          <p:cNvPr id="15" name="Rectangle 14">
            <a:extLst>
              <a:ext uri="{FF2B5EF4-FFF2-40B4-BE49-F238E27FC236}">
                <a16:creationId xmlns:a16="http://schemas.microsoft.com/office/drawing/2014/main" xmlns="" id="{E5095E66-100B-4D0B-B0C8-DCED7F5838F5}"/>
              </a:ext>
            </a:extLst>
          </p:cNvPr>
          <p:cNvSpPr/>
          <p:nvPr/>
        </p:nvSpPr>
        <p:spPr>
          <a:xfrm>
            <a:off x="5161367" y="2069881"/>
            <a:ext cx="809209" cy="236499"/>
          </a:xfrm>
          <a:prstGeom prst="rect">
            <a:avLst/>
          </a:prstGeom>
        </p:spPr>
        <p:txBody>
          <a:bodyPr wrap="square">
            <a:spAutoFit/>
          </a:bodyPr>
          <a:lstStyle/>
          <a:p>
            <a:r>
              <a:rPr lang="x-none" sz="1000" dirty="0"/>
              <a:t>Terraform</a:t>
            </a:r>
          </a:p>
        </p:txBody>
      </p:sp>
      <p:grpSp>
        <p:nvGrpSpPr>
          <p:cNvPr id="16" name="Group 15">
            <a:extLst>
              <a:ext uri="{FF2B5EF4-FFF2-40B4-BE49-F238E27FC236}">
                <a16:creationId xmlns:a16="http://schemas.microsoft.com/office/drawing/2014/main" xmlns="" id="{833EE8E9-BCE4-4061-B8E3-650D9D69FF03}"/>
              </a:ext>
            </a:extLst>
          </p:cNvPr>
          <p:cNvGrpSpPr/>
          <p:nvPr/>
        </p:nvGrpSpPr>
        <p:grpSpPr>
          <a:xfrm>
            <a:off x="8208838" y="1475507"/>
            <a:ext cx="483231" cy="499064"/>
            <a:chOff x="6985152" y="1463922"/>
            <a:chExt cx="742001" cy="748885"/>
          </a:xfrm>
        </p:grpSpPr>
        <p:sp>
          <p:nvSpPr>
            <p:cNvPr id="36" name="Oval 35">
              <a:extLst>
                <a:ext uri="{FF2B5EF4-FFF2-40B4-BE49-F238E27FC236}">
                  <a16:creationId xmlns:a16="http://schemas.microsoft.com/office/drawing/2014/main" xmlns="" id="{A70C2E1B-FABB-4088-8EB4-37193EC11E81}"/>
                </a:ext>
              </a:extLst>
            </p:cNvPr>
            <p:cNvSpPr/>
            <p:nvPr/>
          </p:nvSpPr>
          <p:spPr bwMode="auto">
            <a:xfrm>
              <a:off x="6997948" y="1463922"/>
              <a:ext cx="729205" cy="748885"/>
            </a:xfrm>
            <a:prstGeom prst="ellipse">
              <a:avLst/>
            </a:prstGeom>
            <a:solidFill>
              <a:schemeClr val="bg1">
                <a:lumMod val="95000"/>
              </a:schemeClr>
            </a:solidFill>
            <a:ln w="19050">
              <a:solidFill>
                <a:schemeClr val="bg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x-none" sz="1400" u="none" strike="noStrike" cap="none" normalizeH="0" baseline="0" dirty="0">
                <a:ln>
                  <a:noFill/>
                </a:ln>
                <a:solidFill>
                  <a:schemeClr val="bg1"/>
                </a:solidFill>
                <a:effectLst/>
              </a:endParaRPr>
            </a:p>
          </p:txBody>
        </p:sp>
        <p:grpSp>
          <p:nvGrpSpPr>
            <p:cNvPr id="37" name="Group 36">
              <a:extLst>
                <a:ext uri="{FF2B5EF4-FFF2-40B4-BE49-F238E27FC236}">
                  <a16:creationId xmlns:a16="http://schemas.microsoft.com/office/drawing/2014/main" xmlns="" id="{514139BE-489D-4226-B724-83C23CB514EC}"/>
                </a:ext>
              </a:extLst>
            </p:cNvPr>
            <p:cNvGrpSpPr/>
            <p:nvPr/>
          </p:nvGrpSpPr>
          <p:grpSpPr>
            <a:xfrm>
              <a:off x="6985152" y="1478364"/>
              <a:ext cx="720000" cy="720000"/>
              <a:chOff x="3673456" y="1315921"/>
              <a:chExt cx="1256831" cy="1235594"/>
            </a:xfrm>
          </p:grpSpPr>
          <p:pic>
            <p:nvPicPr>
              <p:cNvPr id="38" name="Picture 37">
                <a:extLst>
                  <a:ext uri="{FF2B5EF4-FFF2-40B4-BE49-F238E27FC236}">
                    <a16:creationId xmlns:a16="http://schemas.microsoft.com/office/drawing/2014/main" xmlns="" id="{0EBF5E66-7713-4062-8851-8523DFB4B6DD}"/>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4870" b="98377" l="9416" r="89286">
                            <a14:foregroundMark x1="53247" y1="67208" x2="53247" y2="67208"/>
                            <a14:foregroundMark x1="50325" y1="14286" x2="50325" y2="14286"/>
                            <a14:foregroundMark x1="38636" y1="92532" x2="38636" y2="92532"/>
                            <a14:foregroundMark x1="35065" y1="93182" x2="35065" y2="93182"/>
                            <a14:foregroundMark x1="45779" y1="98377" x2="45779" y2="98377"/>
                            <a14:foregroundMark x1="41558" y1="98377" x2="41558" y2="98377"/>
                            <a14:foregroundMark x1="27922" y1="94805" x2="27922" y2="94805"/>
                            <a14:foregroundMark x1="26299" y1="92532" x2="26299" y2="92532"/>
                            <a14:foregroundMark x1="25649" y1="91883" x2="25649" y2="91883"/>
                            <a14:foregroundMark x1="55195" y1="98377" x2="55195" y2="98377"/>
                            <a14:foregroundMark x1="61688" y1="96753" x2="61688" y2="96753"/>
                            <a14:foregroundMark x1="63961" y1="95455" x2="63961" y2="95455"/>
                            <a14:foregroundMark x1="29221" y1="88312" x2="29221" y2="88312"/>
                            <a14:foregroundMark x1="76948" y1="88961" x2="76948" y2="88961"/>
                            <a14:foregroundMark x1="74026" y1="93182" x2="74026" y2="93182"/>
                            <a14:foregroundMark x1="41558" y1="13636" x2="41558" y2="13636"/>
                            <a14:foregroundMark x1="46753" y1="4870" x2="46753" y2="4870"/>
                            <a14:backgroundMark x1="17532" y1="15909" x2="17532" y2="15909"/>
                            <a14:backgroundMark x1="75000" y1="17208" x2="75000" y2="17208"/>
                          </a14:backgroundRemoval>
                        </a14:imgEffect>
                      </a14:imgLayer>
                    </a14:imgProps>
                  </a:ext>
                </a:extLst>
              </a:blip>
              <a:stretch>
                <a:fillRect/>
              </a:stretch>
            </p:blipFill>
            <p:spPr>
              <a:xfrm>
                <a:off x="3749599" y="1381892"/>
                <a:ext cx="1169623" cy="1169623"/>
              </a:xfrm>
              <a:prstGeom prst="rect">
                <a:avLst/>
              </a:prstGeom>
              <a:ln w="28575">
                <a:noFill/>
              </a:ln>
            </p:spPr>
          </p:pic>
          <p:sp>
            <p:nvSpPr>
              <p:cNvPr id="39" name="Oval 38">
                <a:extLst>
                  <a:ext uri="{FF2B5EF4-FFF2-40B4-BE49-F238E27FC236}">
                    <a16:creationId xmlns:a16="http://schemas.microsoft.com/office/drawing/2014/main" xmlns="" id="{7D649E81-3E5D-4019-8A18-019079FE4887}"/>
                  </a:ext>
                </a:extLst>
              </p:cNvPr>
              <p:cNvSpPr/>
              <p:nvPr/>
            </p:nvSpPr>
            <p:spPr>
              <a:xfrm>
                <a:off x="3673456" y="1315921"/>
                <a:ext cx="1256831" cy="1221977"/>
              </a:xfrm>
              <a:prstGeom prst="ellipse">
                <a:avLst/>
              </a:prstGeom>
            </p:spPr>
            <p:txBody>
              <a:bodyPr wrap="square" lIns="0" tIns="0" rIns="0" bIns="0" rtlCol="0" anchor="ctr">
                <a:noAutofit/>
              </a:bodyPr>
              <a:lstStyle/>
              <a:p>
                <a:pPr algn="ctr"/>
                <a:endParaRPr lang="x-none" sz="1200" dirty="0">
                  <a:solidFill>
                    <a:srgbClr val="FFFFFF"/>
                  </a:solidFill>
                  <a:cs typeface="Arial"/>
                </a:endParaRPr>
              </a:p>
            </p:txBody>
          </p:sp>
        </p:grpSp>
      </p:grpSp>
      <p:grpSp>
        <p:nvGrpSpPr>
          <p:cNvPr id="17" name="Group 16">
            <a:extLst>
              <a:ext uri="{FF2B5EF4-FFF2-40B4-BE49-F238E27FC236}">
                <a16:creationId xmlns:a16="http://schemas.microsoft.com/office/drawing/2014/main" xmlns="" id="{889FF105-3EBA-4E29-963C-607E4B1B845F}"/>
              </a:ext>
            </a:extLst>
          </p:cNvPr>
          <p:cNvGrpSpPr/>
          <p:nvPr/>
        </p:nvGrpSpPr>
        <p:grpSpPr>
          <a:xfrm>
            <a:off x="2544139" y="1605363"/>
            <a:ext cx="474898" cy="499064"/>
            <a:chOff x="4579580" y="3270562"/>
            <a:chExt cx="737405" cy="749876"/>
          </a:xfrm>
        </p:grpSpPr>
        <p:sp>
          <p:nvSpPr>
            <p:cNvPr id="34" name="Oval 33">
              <a:extLst>
                <a:ext uri="{FF2B5EF4-FFF2-40B4-BE49-F238E27FC236}">
                  <a16:creationId xmlns:a16="http://schemas.microsoft.com/office/drawing/2014/main" xmlns="" id="{48F37F5C-4ADC-4DCB-BAA1-A3DD0065E248}"/>
                </a:ext>
              </a:extLst>
            </p:cNvPr>
            <p:cNvSpPr/>
            <p:nvPr/>
          </p:nvSpPr>
          <p:spPr bwMode="auto">
            <a:xfrm>
              <a:off x="4579580" y="3271553"/>
              <a:ext cx="729205" cy="748885"/>
            </a:xfrm>
            <a:prstGeom prst="ellipse">
              <a:avLst/>
            </a:prstGeom>
            <a:solidFill>
              <a:schemeClr val="bg1">
                <a:lumMod val="95000"/>
              </a:schemeClr>
            </a:solidFill>
            <a:ln w="19050">
              <a:solidFill>
                <a:schemeClr val="bg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x-none" sz="1400" u="none" strike="noStrike" cap="none" normalizeH="0" baseline="0" dirty="0">
                <a:ln>
                  <a:noFill/>
                </a:ln>
                <a:solidFill>
                  <a:schemeClr val="bg1"/>
                </a:solidFill>
                <a:effectLst/>
              </a:endParaRPr>
            </a:p>
          </p:txBody>
        </p:sp>
        <p:pic>
          <p:nvPicPr>
            <p:cNvPr id="35" name="Picture 34" descr="A person smiling for the camera&#10;&#10;Description automatically generated">
              <a:extLst>
                <a:ext uri="{FF2B5EF4-FFF2-40B4-BE49-F238E27FC236}">
                  <a16:creationId xmlns:a16="http://schemas.microsoft.com/office/drawing/2014/main" xmlns="" id="{067E539D-C36C-44EC-A543-1DD5AF80707B}"/>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26414" b="61107" l="39365" r="79968">
                          <a14:foregroundMark x1="69790" y1="42488" x2="69790" y2="42488"/>
                          <a14:foregroundMark x1="70813" y1="39499" x2="70813" y2="39499"/>
                          <a14:foregroundMark x1="75175" y1="49273" x2="69144" y2="53312"/>
                          <a14:foregroundMark x1="65805" y1="53796" x2="68121" y2="56058"/>
                          <a14:foregroundMark x1="62789" y1="56058" x2="53743" y2="58562"/>
                          <a14:foregroundMark x1="61120" y1="60582" x2="55412" y2="61107"/>
                          <a14:foregroundMark x1="45665" y1="45275" x2="45665" y2="42003"/>
                          <a14:foregroundMark x1="62089" y1="26414" x2="52396" y2="26414"/>
                        </a14:backgroundRemoval>
                      </a14:imgEffect>
                    </a14:imgLayer>
                  </a14:imgProps>
                </a:ext>
                <a:ext uri="{28A0092B-C50C-407E-A947-70E740481C1C}">
                  <a14:useLocalDpi xmlns:a14="http://schemas.microsoft.com/office/drawing/2010/main" val="0"/>
                </a:ext>
              </a:extLst>
            </a:blip>
            <a:srcRect l="34340" t="23196" r="14904" b="38751"/>
            <a:stretch/>
          </p:blipFill>
          <p:spPr>
            <a:xfrm>
              <a:off x="4594523" y="3270562"/>
              <a:ext cx="722462" cy="720000"/>
            </a:xfrm>
            <a:prstGeom prst="ellipse">
              <a:avLst/>
            </a:prstGeom>
          </p:spPr>
        </p:pic>
      </p:grpSp>
      <p:sp>
        <p:nvSpPr>
          <p:cNvPr id="18" name="Right Brace 17">
            <a:extLst>
              <a:ext uri="{FF2B5EF4-FFF2-40B4-BE49-F238E27FC236}">
                <a16:creationId xmlns:a16="http://schemas.microsoft.com/office/drawing/2014/main" xmlns="" id="{5DF9952D-D842-4746-85EE-8396E8D00371}"/>
              </a:ext>
            </a:extLst>
          </p:cNvPr>
          <p:cNvSpPr/>
          <p:nvPr/>
        </p:nvSpPr>
        <p:spPr bwMode="auto">
          <a:xfrm>
            <a:off x="7770171" y="1243584"/>
            <a:ext cx="183153" cy="1808731"/>
          </a:xfrm>
          <a:prstGeom prst="rightBrace">
            <a:avLst/>
          </a:prstGeom>
          <a:ln w="63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x-none" dirty="0"/>
          </a:p>
        </p:txBody>
      </p:sp>
      <p:sp>
        <p:nvSpPr>
          <p:cNvPr id="19" name="Rectangle 18">
            <a:extLst>
              <a:ext uri="{FF2B5EF4-FFF2-40B4-BE49-F238E27FC236}">
                <a16:creationId xmlns:a16="http://schemas.microsoft.com/office/drawing/2014/main" xmlns="" id="{6E022A4D-A611-4895-935F-24F07AA200B1}"/>
              </a:ext>
            </a:extLst>
          </p:cNvPr>
          <p:cNvSpPr/>
          <p:nvPr/>
        </p:nvSpPr>
        <p:spPr>
          <a:xfrm>
            <a:off x="5836502" y="2036871"/>
            <a:ext cx="349821" cy="295624"/>
          </a:xfrm>
          <a:prstGeom prst="rect">
            <a:avLst/>
          </a:prstGeom>
        </p:spPr>
        <p:txBody>
          <a:bodyPr wrap="square">
            <a:spAutoFit/>
          </a:bodyPr>
          <a:lstStyle/>
          <a:p>
            <a:r>
              <a:rPr lang="x-none" sz="1400" dirty="0"/>
              <a:t>…</a:t>
            </a:r>
            <a:endParaRPr lang="x-none" dirty="0"/>
          </a:p>
        </p:txBody>
      </p:sp>
      <p:sp>
        <p:nvSpPr>
          <p:cNvPr id="20" name="Rectangle 19">
            <a:extLst>
              <a:ext uri="{FF2B5EF4-FFF2-40B4-BE49-F238E27FC236}">
                <a16:creationId xmlns:a16="http://schemas.microsoft.com/office/drawing/2014/main" xmlns="" id="{5CD69F73-2400-400C-B23A-BC00FAD4FA93}"/>
              </a:ext>
            </a:extLst>
          </p:cNvPr>
          <p:cNvSpPr/>
          <p:nvPr/>
        </p:nvSpPr>
        <p:spPr>
          <a:xfrm>
            <a:off x="6338273" y="1243584"/>
            <a:ext cx="1389166" cy="461665"/>
          </a:xfrm>
          <a:prstGeom prst="rect">
            <a:avLst/>
          </a:prstGeom>
          <a:ln>
            <a:noFill/>
          </a:ln>
        </p:spPr>
        <p:txBody>
          <a:bodyPr wrap="square">
            <a:spAutoFit/>
          </a:bodyPr>
          <a:lstStyle/>
          <a:p>
            <a:pPr algn="r"/>
            <a:r>
              <a:rPr lang="x-none" sz="1200" b="1" dirty="0">
                <a:solidFill>
                  <a:schemeClr val="accent3"/>
                </a:solidFill>
              </a:rPr>
              <a:t>Enterprise </a:t>
            </a:r>
            <a:r>
              <a:rPr lang="en-US" sz="1200" b="1" dirty="0">
                <a:solidFill>
                  <a:schemeClr val="accent3"/>
                </a:solidFill>
              </a:rPr>
              <a:t>c</a:t>
            </a:r>
            <a:r>
              <a:rPr lang="x-none" sz="1200" b="1" dirty="0">
                <a:solidFill>
                  <a:schemeClr val="accent3"/>
                </a:solidFill>
              </a:rPr>
              <a:t>loud </a:t>
            </a:r>
          </a:p>
          <a:p>
            <a:pPr algn="r"/>
            <a:r>
              <a:rPr lang="en-US" sz="1200" b="1" dirty="0">
                <a:solidFill>
                  <a:schemeClr val="accent3"/>
                </a:solidFill>
              </a:rPr>
              <a:t>m</a:t>
            </a:r>
            <a:r>
              <a:rPr lang="x-none" sz="1200" b="1" dirty="0">
                <a:solidFill>
                  <a:schemeClr val="accent3"/>
                </a:solidFill>
              </a:rPr>
              <a:t>anagement </a:t>
            </a:r>
            <a:endParaRPr lang="en-US" sz="1200" b="1" dirty="0">
              <a:solidFill>
                <a:schemeClr val="accent3"/>
              </a:solidFill>
            </a:endParaRPr>
          </a:p>
        </p:txBody>
      </p:sp>
      <p:sp>
        <p:nvSpPr>
          <p:cNvPr id="21" name="TextBox 20">
            <a:extLst>
              <a:ext uri="{FF2B5EF4-FFF2-40B4-BE49-F238E27FC236}">
                <a16:creationId xmlns:a16="http://schemas.microsoft.com/office/drawing/2014/main" xmlns="" id="{95690E2A-1E3C-4881-AEF7-EE13ABEB90D6}"/>
              </a:ext>
            </a:extLst>
          </p:cNvPr>
          <p:cNvSpPr txBox="1"/>
          <p:nvPr/>
        </p:nvSpPr>
        <p:spPr>
          <a:xfrm>
            <a:off x="7996056" y="1972748"/>
            <a:ext cx="916685" cy="221717"/>
          </a:xfrm>
          <a:prstGeom prst="rect">
            <a:avLst/>
          </a:prstGeom>
          <a:noFill/>
        </p:spPr>
        <p:txBody>
          <a:bodyPr wrap="square" rtlCol="0">
            <a:spAutoFit/>
          </a:bodyPr>
          <a:lstStyle/>
          <a:p>
            <a:pPr algn="ctr"/>
            <a:r>
              <a:rPr lang="x-none" sz="900" dirty="0">
                <a:solidFill>
                  <a:schemeClr val="tx1"/>
                </a:solidFill>
                <a:ea typeface="IBM Plex Sans" charset="0"/>
                <a:cs typeface="Arial" panose="020B0604020202020204" pitchFamily="34" charset="0"/>
              </a:rPr>
              <a:t>Admin</a:t>
            </a:r>
          </a:p>
        </p:txBody>
      </p:sp>
      <p:sp>
        <p:nvSpPr>
          <p:cNvPr id="22" name="TextBox 21">
            <a:extLst>
              <a:ext uri="{FF2B5EF4-FFF2-40B4-BE49-F238E27FC236}">
                <a16:creationId xmlns:a16="http://schemas.microsoft.com/office/drawing/2014/main" xmlns="" id="{D9B99F4F-E2B7-4B74-87FC-CC57ABCD60B8}"/>
              </a:ext>
            </a:extLst>
          </p:cNvPr>
          <p:cNvSpPr txBox="1"/>
          <p:nvPr/>
        </p:nvSpPr>
        <p:spPr>
          <a:xfrm>
            <a:off x="2432742" y="2125821"/>
            <a:ext cx="755247" cy="354749"/>
          </a:xfrm>
          <a:prstGeom prst="rect">
            <a:avLst/>
          </a:prstGeom>
          <a:noFill/>
        </p:spPr>
        <p:txBody>
          <a:bodyPr wrap="square" rtlCol="0">
            <a:spAutoFit/>
          </a:bodyPr>
          <a:lstStyle/>
          <a:p>
            <a:pPr algn="l"/>
            <a:r>
              <a:rPr lang="x-none" sz="900" dirty="0">
                <a:solidFill>
                  <a:schemeClr val="tx1"/>
                </a:solidFill>
                <a:ea typeface="IBM Plex Sans" charset="0"/>
                <a:cs typeface="Arial" panose="020B0604020202020204" pitchFamily="34" charset="0"/>
              </a:rPr>
              <a:t>End </a:t>
            </a:r>
            <a:r>
              <a:rPr lang="en-GB" sz="900" dirty="0">
                <a:solidFill>
                  <a:schemeClr val="tx1"/>
                </a:solidFill>
                <a:ea typeface="IBM Plex Sans" charset="0"/>
                <a:cs typeface="Arial" panose="020B0604020202020204" pitchFamily="34" charset="0"/>
              </a:rPr>
              <a:t>u</a:t>
            </a:r>
            <a:r>
              <a:rPr lang="x-none" sz="900" dirty="0">
                <a:solidFill>
                  <a:schemeClr val="tx1"/>
                </a:solidFill>
                <a:ea typeface="IBM Plex Sans" charset="0"/>
                <a:cs typeface="Arial" panose="020B0604020202020204" pitchFamily="34" charset="0"/>
              </a:rPr>
              <a:t>ser</a:t>
            </a:r>
          </a:p>
          <a:p>
            <a:pPr algn="l"/>
            <a:endParaRPr lang="x-none" sz="900" dirty="0">
              <a:ea typeface="IBM Plex Sans" charset="0"/>
              <a:cs typeface="Arial" panose="020B0604020202020204" pitchFamily="34" charset="0"/>
            </a:endParaRPr>
          </a:p>
        </p:txBody>
      </p:sp>
      <p:cxnSp>
        <p:nvCxnSpPr>
          <p:cNvPr id="23" name="Straight Arrow Connector 22">
            <a:extLst>
              <a:ext uri="{FF2B5EF4-FFF2-40B4-BE49-F238E27FC236}">
                <a16:creationId xmlns:a16="http://schemas.microsoft.com/office/drawing/2014/main" xmlns="" id="{D82536D4-FE9E-43BD-8E76-EE32BF83AEBB}"/>
              </a:ext>
            </a:extLst>
          </p:cNvPr>
          <p:cNvCxnSpPr>
            <a:cxnSpLocks/>
          </p:cNvCxnSpPr>
          <p:nvPr/>
        </p:nvCxnSpPr>
        <p:spPr bwMode="auto">
          <a:xfrm flipV="1">
            <a:off x="3061771" y="1968543"/>
            <a:ext cx="787115" cy="10805"/>
          </a:xfrm>
          <a:prstGeom prst="straightConnector1">
            <a:avLst/>
          </a:prstGeom>
          <a:ln w="19050">
            <a:solidFill>
              <a:schemeClr val="tx1">
                <a:lumMod val="50000"/>
                <a:lumOff val="50000"/>
              </a:schemeClr>
            </a:solidFill>
            <a:headEnd type="triangle" w="med" len="med"/>
            <a:tailEnd type="triangle" w="med" len="med"/>
          </a:ln>
          <a:effectLst/>
        </p:spPr>
        <p:style>
          <a:lnRef idx="1">
            <a:schemeClr val="dk1"/>
          </a:lnRef>
          <a:fillRef idx="0">
            <a:schemeClr val="dk1"/>
          </a:fillRef>
          <a:effectRef idx="0">
            <a:schemeClr val="dk1"/>
          </a:effectRef>
          <a:fontRef idx="minor">
            <a:schemeClr val="tx1"/>
          </a:fontRef>
        </p:style>
      </p:cxnSp>
      <p:sp>
        <p:nvSpPr>
          <p:cNvPr id="24" name="Rectangle 23">
            <a:extLst>
              <a:ext uri="{FF2B5EF4-FFF2-40B4-BE49-F238E27FC236}">
                <a16:creationId xmlns:a16="http://schemas.microsoft.com/office/drawing/2014/main" xmlns="" id="{A3542A82-5E20-4B53-A3E1-35645CD4CCEE}"/>
              </a:ext>
            </a:extLst>
          </p:cNvPr>
          <p:cNvSpPr/>
          <p:nvPr/>
        </p:nvSpPr>
        <p:spPr>
          <a:xfrm>
            <a:off x="3061771" y="2062910"/>
            <a:ext cx="776807" cy="819895"/>
          </a:xfrm>
          <a:prstGeom prst="rect">
            <a:avLst/>
          </a:prstGeom>
          <a:solidFill>
            <a:schemeClr val="tx1">
              <a:lumMod val="50000"/>
              <a:lumOff val="50000"/>
            </a:schemeClr>
          </a:solidFill>
        </p:spPr>
        <p:txBody>
          <a:bodyPr wrap="square" rIns="36000">
            <a:noAutofit/>
          </a:bodyPr>
          <a:lstStyle/>
          <a:p>
            <a:pPr algn="ctr" defTabSz="914400" fontAlgn="base">
              <a:spcBef>
                <a:spcPct val="0"/>
              </a:spcBef>
              <a:spcAft>
                <a:spcPct val="0"/>
              </a:spcAft>
            </a:pPr>
            <a:r>
              <a:rPr lang="en-GB" sz="1000" dirty="0">
                <a:solidFill>
                  <a:schemeClr val="bg1"/>
                </a:solidFill>
              </a:rPr>
              <a:t>Consumes s</a:t>
            </a:r>
            <a:r>
              <a:rPr lang="x-none" sz="1000" dirty="0">
                <a:solidFill>
                  <a:schemeClr val="bg1"/>
                </a:solidFill>
              </a:rPr>
              <a:t>ervice</a:t>
            </a:r>
            <a:r>
              <a:rPr lang="en-US" sz="1000" dirty="0">
                <a:solidFill>
                  <a:schemeClr val="bg1"/>
                </a:solidFill>
              </a:rPr>
              <a:t>s via </a:t>
            </a:r>
          </a:p>
          <a:p>
            <a:pPr algn="ctr" defTabSz="914400" fontAlgn="base">
              <a:spcBef>
                <a:spcPct val="0"/>
              </a:spcBef>
              <a:spcAft>
                <a:spcPct val="0"/>
              </a:spcAft>
            </a:pPr>
            <a:r>
              <a:rPr lang="en-US" sz="1000" dirty="0">
                <a:solidFill>
                  <a:schemeClr val="bg1"/>
                </a:solidFill>
              </a:rPr>
              <a:t>Service Portal</a:t>
            </a:r>
            <a:endParaRPr lang="x-none" sz="1000" dirty="0">
              <a:solidFill>
                <a:schemeClr val="bg1"/>
              </a:solidFill>
            </a:endParaRPr>
          </a:p>
        </p:txBody>
      </p:sp>
      <p:sp>
        <p:nvSpPr>
          <p:cNvPr id="25" name="Rectangle 24">
            <a:extLst>
              <a:ext uri="{FF2B5EF4-FFF2-40B4-BE49-F238E27FC236}">
                <a16:creationId xmlns:a16="http://schemas.microsoft.com/office/drawing/2014/main" xmlns="" id="{E90D9965-202A-4CEB-AFFC-5880F15C9901}"/>
              </a:ext>
            </a:extLst>
          </p:cNvPr>
          <p:cNvSpPr/>
          <p:nvPr/>
        </p:nvSpPr>
        <p:spPr>
          <a:xfrm>
            <a:off x="7988165" y="2190710"/>
            <a:ext cx="924577" cy="827746"/>
          </a:xfrm>
          <a:prstGeom prst="rect">
            <a:avLst/>
          </a:prstGeom>
          <a:solidFill>
            <a:schemeClr val="tx1">
              <a:lumMod val="50000"/>
              <a:lumOff val="50000"/>
            </a:schemeClr>
          </a:solidFill>
        </p:spPr>
        <p:txBody>
          <a:bodyPr wrap="square" rIns="36000">
            <a:spAutoFit/>
          </a:bodyPr>
          <a:lstStyle/>
          <a:p>
            <a:pPr algn="ctr" defTabSz="914400" fontAlgn="base">
              <a:spcBef>
                <a:spcPct val="0"/>
              </a:spcBef>
              <a:spcAft>
                <a:spcPct val="0"/>
              </a:spcAft>
            </a:pPr>
            <a:r>
              <a:rPr lang="en-US" sz="1000" dirty="0">
                <a:solidFill>
                  <a:schemeClr val="bg1"/>
                </a:solidFill>
              </a:rPr>
              <a:t>Integrates services with cloud management tools</a:t>
            </a:r>
          </a:p>
        </p:txBody>
      </p:sp>
      <p:sp>
        <p:nvSpPr>
          <p:cNvPr id="26" name="Rectangle 25">
            <a:extLst>
              <a:ext uri="{FF2B5EF4-FFF2-40B4-BE49-F238E27FC236}">
                <a16:creationId xmlns:a16="http://schemas.microsoft.com/office/drawing/2014/main" xmlns="" id="{7701126D-9052-4F7F-A9D6-B2D83A62B475}"/>
              </a:ext>
            </a:extLst>
          </p:cNvPr>
          <p:cNvSpPr/>
          <p:nvPr/>
        </p:nvSpPr>
        <p:spPr bwMode="auto">
          <a:xfrm>
            <a:off x="4768147" y="2915220"/>
            <a:ext cx="2867178" cy="1058962"/>
          </a:xfrm>
          <a:prstGeom prst="rect">
            <a:avLst/>
          </a:prstGeom>
          <a:solidFill>
            <a:schemeClr val="bg2">
              <a:lumMod val="20000"/>
              <a:lumOff val="80000"/>
            </a:schemeClr>
          </a:solidFill>
          <a:ln w="19050">
            <a:solidFill>
              <a:schemeClr val="accent2">
                <a:lumMod val="50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p>
            <a:pPr marL="0" marR="0" indent="0" algn="ctr" defTabSz="914400" rtl="0" eaLnBrk="1" fontAlgn="base" latinLnBrk="0" hangingPunct="1">
              <a:lnSpc>
                <a:spcPct val="108000"/>
              </a:lnSpc>
              <a:spcBef>
                <a:spcPct val="0"/>
              </a:spcBef>
              <a:spcAft>
                <a:spcPct val="0"/>
              </a:spcAft>
              <a:buClrTx/>
              <a:buSzTx/>
              <a:buFontTx/>
              <a:buNone/>
              <a:tabLst/>
            </a:pPr>
            <a:endParaRPr kumimoji="0" lang="x-none" sz="1200" b="1" i="0" u="none" strike="noStrike" cap="none" normalizeH="0" baseline="0" dirty="0">
              <a:ln>
                <a:noFill/>
              </a:ln>
              <a:solidFill>
                <a:schemeClr val="accent2">
                  <a:lumMod val="50000"/>
                </a:schemeClr>
              </a:solidFill>
              <a:effectLst/>
            </a:endParaRPr>
          </a:p>
        </p:txBody>
      </p:sp>
      <p:sp>
        <p:nvSpPr>
          <p:cNvPr id="27" name="Oval 26">
            <a:extLst>
              <a:ext uri="{FF2B5EF4-FFF2-40B4-BE49-F238E27FC236}">
                <a16:creationId xmlns:a16="http://schemas.microsoft.com/office/drawing/2014/main" xmlns="" id="{95F7BAD8-89C2-42C9-9F57-4DFC99506DF6}"/>
              </a:ext>
            </a:extLst>
          </p:cNvPr>
          <p:cNvSpPr/>
          <p:nvPr/>
        </p:nvSpPr>
        <p:spPr bwMode="auto">
          <a:xfrm>
            <a:off x="4768145" y="2514388"/>
            <a:ext cx="2876471" cy="806148"/>
          </a:xfrm>
          <a:prstGeom prst="ellipse">
            <a:avLst/>
          </a:prstGeom>
          <a:solidFill>
            <a:schemeClr val="accent2"/>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0" tIns="0" rIns="0" bIns="0" numCol="1" rtlCol="0" anchor="ctr" anchorCtr="0" compatLnSpc="1">
            <a:prstTxWarp prst="textNoShape">
              <a:avLst/>
            </a:prstTxWarp>
          </a:bodyPr>
          <a:lstStyle/>
          <a:p>
            <a:pPr algn="ctr" defTabSz="914400" fontAlgn="base">
              <a:lnSpc>
                <a:spcPct val="110000"/>
              </a:lnSpc>
              <a:spcBef>
                <a:spcPct val="0"/>
              </a:spcBef>
              <a:spcAft>
                <a:spcPct val="0"/>
              </a:spcAft>
            </a:pPr>
            <a:endParaRPr kumimoji="0" lang="en-US" sz="1000" i="0" u="none" strike="noStrike" cap="none" normalizeH="0" baseline="0" dirty="0">
              <a:ln>
                <a:noFill/>
              </a:ln>
              <a:solidFill>
                <a:schemeClr val="bg1"/>
              </a:solidFill>
              <a:effectLst/>
            </a:endParaRPr>
          </a:p>
        </p:txBody>
      </p:sp>
      <p:sp>
        <p:nvSpPr>
          <p:cNvPr id="28" name="Rectangle 27">
            <a:extLst>
              <a:ext uri="{FF2B5EF4-FFF2-40B4-BE49-F238E27FC236}">
                <a16:creationId xmlns:a16="http://schemas.microsoft.com/office/drawing/2014/main" xmlns="" id="{1CE4DFF9-045E-403B-A033-A411165B5DCF}"/>
              </a:ext>
            </a:extLst>
          </p:cNvPr>
          <p:cNvSpPr/>
          <p:nvPr/>
        </p:nvSpPr>
        <p:spPr>
          <a:xfrm>
            <a:off x="4847594" y="3312531"/>
            <a:ext cx="2513967" cy="645048"/>
          </a:xfrm>
          <a:prstGeom prst="rect">
            <a:avLst/>
          </a:prstGeom>
        </p:spPr>
        <p:txBody>
          <a:bodyPr wrap="square">
            <a:spAutoFit/>
          </a:bodyPr>
          <a:lstStyle/>
          <a:p>
            <a:pPr algn="ctr" defTabSz="914400" fontAlgn="base">
              <a:lnSpc>
                <a:spcPct val="108000"/>
              </a:lnSpc>
              <a:spcBef>
                <a:spcPct val="0"/>
              </a:spcBef>
              <a:spcAft>
                <a:spcPct val="0"/>
              </a:spcAft>
            </a:pPr>
            <a:r>
              <a:rPr lang="en-US" sz="1400" b="1" dirty="0"/>
              <a:t>Services</a:t>
            </a:r>
            <a:r>
              <a:rPr lang="en-US" sz="1400" dirty="0"/>
              <a:t> </a:t>
            </a:r>
          </a:p>
          <a:p>
            <a:pPr algn="ctr" defTabSz="914400" fontAlgn="base">
              <a:lnSpc>
                <a:spcPct val="108000"/>
              </a:lnSpc>
              <a:spcBef>
                <a:spcPct val="0"/>
              </a:spcBef>
              <a:spcAft>
                <a:spcPct val="0"/>
              </a:spcAft>
            </a:pPr>
            <a:r>
              <a:rPr lang="en-US" sz="1000" dirty="0"/>
              <a:t>running in v</a:t>
            </a:r>
            <a:r>
              <a:rPr lang="x-none" sz="1000" dirty="0"/>
              <a:t>irtual </a:t>
            </a:r>
            <a:r>
              <a:rPr lang="de-DE" sz="1000" dirty="0"/>
              <a:t>machines on</a:t>
            </a:r>
            <a:r>
              <a:rPr lang="x-none" sz="1000" dirty="0"/>
              <a:t> </a:t>
            </a:r>
            <a:endParaRPr lang="en-US" sz="1000" dirty="0"/>
          </a:p>
          <a:p>
            <a:pPr algn="ctr" defTabSz="914400" fontAlgn="base">
              <a:lnSpc>
                <a:spcPct val="108000"/>
              </a:lnSpc>
              <a:spcBef>
                <a:spcPct val="0"/>
              </a:spcBef>
              <a:spcAft>
                <a:spcPct val="0"/>
              </a:spcAft>
            </a:pPr>
            <a:r>
              <a:rPr lang="x-none" sz="1000" dirty="0"/>
              <a:t>IBM </a:t>
            </a:r>
            <a:r>
              <a:rPr lang="en-US" sz="1000" dirty="0"/>
              <a:t>zSystems and LinuxONE</a:t>
            </a:r>
            <a:endParaRPr lang="x-none" sz="1000" dirty="0"/>
          </a:p>
        </p:txBody>
      </p:sp>
      <p:pic>
        <p:nvPicPr>
          <p:cNvPr id="29" name="Graphic 28" descr="Plugged Unplugged with solid fill">
            <a:extLst>
              <a:ext uri="{FF2B5EF4-FFF2-40B4-BE49-F238E27FC236}">
                <a16:creationId xmlns:a16="http://schemas.microsoft.com/office/drawing/2014/main" xmlns="" id="{9CC954D0-758E-49B4-8CDF-4EAF9EC875F6}"/>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rot="14004326">
            <a:off x="4681564" y="2498845"/>
            <a:ext cx="726667" cy="726667"/>
          </a:xfrm>
          <a:prstGeom prst="rect">
            <a:avLst/>
          </a:prstGeom>
        </p:spPr>
      </p:pic>
      <p:sp>
        <p:nvSpPr>
          <p:cNvPr id="30" name="TextBox 29">
            <a:extLst>
              <a:ext uri="{FF2B5EF4-FFF2-40B4-BE49-F238E27FC236}">
                <a16:creationId xmlns:a16="http://schemas.microsoft.com/office/drawing/2014/main" xmlns="" id="{8EFE1271-7869-4905-8ED6-7FA9FEEEC40F}"/>
              </a:ext>
            </a:extLst>
          </p:cNvPr>
          <p:cNvSpPr txBox="1"/>
          <p:nvPr/>
        </p:nvSpPr>
        <p:spPr>
          <a:xfrm>
            <a:off x="5067167" y="2610014"/>
            <a:ext cx="2321112" cy="614897"/>
          </a:xfrm>
          <a:prstGeom prst="rect">
            <a:avLst/>
          </a:prstGeom>
          <a:noFill/>
        </p:spPr>
        <p:txBody>
          <a:bodyPr wrap="square">
            <a:spAutoFit/>
          </a:bodyPr>
          <a:lstStyle/>
          <a:p>
            <a:pPr algn="ctr" defTabSz="914400" fontAlgn="base">
              <a:lnSpc>
                <a:spcPct val="90000"/>
              </a:lnSpc>
              <a:spcBef>
                <a:spcPct val="0"/>
              </a:spcBef>
              <a:spcAft>
                <a:spcPct val="0"/>
              </a:spcAft>
            </a:pPr>
            <a:r>
              <a:rPr lang="en-US" sz="1200" b="1" dirty="0">
                <a:solidFill>
                  <a:schemeClr val="bg1"/>
                </a:solidFill>
              </a:rPr>
              <a:t>OpenStack </a:t>
            </a:r>
          </a:p>
          <a:p>
            <a:pPr algn="ctr" defTabSz="914400" fontAlgn="base">
              <a:lnSpc>
                <a:spcPct val="90000"/>
              </a:lnSpc>
              <a:spcAft>
                <a:spcPct val="0"/>
              </a:spcAft>
            </a:pPr>
            <a:r>
              <a:rPr lang="en-US" sz="1200" b="1" dirty="0">
                <a:solidFill>
                  <a:schemeClr val="bg1"/>
                </a:solidFill>
              </a:rPr>
              <a:t>compatible APIs</a:t>
            </a:r>
          </a:p>
          <a:p>
            <a:pPr marL="0" marR="0" indent="0" algn="ctr" defTabSz="914400" rtl="0" eaLnBrk="1" fontAlgn="base" latinLnBrk="0" hangingPunct="1">
              <a:lnSpc>
                <a:spcPct val="90000"/>
              </a:lnSpc>
              <a:spcBef>
                <a:spcPts val="600"/>
              </a:spcBef>
              <a:spcAft>
                <a:spcPct val="0"/>
              </a:spcAft>
              <a:buClrTx/>
              <a:buSzTx/>
              <a:buFontTx/>
              <a:buNone/>
              <a:tabLst/>
            </a:pPr>
            <a:r>
              <a:rPr kumimoji="0" lang="x-none" sz="1000" i="0" u="none" strike="noStrike" cap="none" normalizeH="0" baseline="0" dirty="0">
                <a:ln>
                  <a:noFill/>
                </a:ln>
                <a:solidFill>
                  <a:schemeClr val="bg1"/>
                </a:solidFill>
                <a:effectLst/>
              </a:rPr>
              <a:t>IBM Cloud Infrastructure Center</a:t>
            </a:r>
            <a:endParaRPr lang="en-US" sz="1000" dirty="0"/>
          </a:p>
        </p:txBody>
      </p:sp>
      <p:sp>
        <p:nvSpPr>
          <p:cNvPr id="4" name="Slide Number Placeholder 3">
            <a:extLst>
              <a:ext uri="{FF2B5EF4-FFF2-40B4-BE49-F238E27FC236}">
                <a16:creationId xmlns:a16="http://schemas.microsoft.com/office/drawing/2014/main" xmlns="" id="{A2772014-BF00-44AA-BA8E-67F5D5443132}"/>
              </a:ext>
            </a:extLst>
          </p:cNvPr>
          <p:cNvSpPr>
            <a:spLocks noGrp="1"/>
          </p:cNvSpPr>
          <p:nvPr>
            <p:ph type="sldNum" sz="quarter" idx="11"/>
          </p:nvPr>
        </p:nvSpPr>
        <p:spPr/>
        <p:txBody>
          <a:bodyPr/>
          <a:lstStyle/>
          <a:p>
            <a:fld id="{59395FB3-9C97-154F-86B2-7E381B951268}" type="slidenum">
              <a:rPr lang="en-US" smtClean="0"/>
              <a:pPr/>
              <a:t>12</a:t>
            </a:fld>
            <a:endParaRPr lang="en-US" dirty="0"/>
          </a:p>
        </p:txBody>
      </p:sp>
      <p:sp>
        <p:nvSpPr>
          <p:cNvPr id="40" name="TextBox 39">
            <a:extLst>
              <a:ext uri="{FF2B5EF4-FFF2-40B4-BE49-F238E27FC236}">
                <a16:creationId xmlns:a16="http://schemas.microsoft.com/office/drawing/2014/main" xmlns="" id="{22112DC1-EB0A-4B22-98EC-C604F4004F3C}"/>
              </a:ext>
            </a:extLst>
          </p:cNvPr>
          <p:cNvSpPr txBox="1"/>
          <p:nvPr/>
        </p:nvSpPr>
        <p:spPr>
          <a:xfrm>
            <a:off x="8298897" y="-1614"/>
            <a:ext cx="845103" cy="246221"/>
          </a:xfrm>
          <a:prstGeom prst="rect">
            <a:avLst/>
          </a:prstGeom>
          <a:solidFill>
            <a:srgbClr val="FFFF00"/>
          </a:solidFill>
        </p:spPr>
        <p:txBody>
          <a:bodyPr wrap="none" rtlCol="0">
            <a:spAutoFit/>
          </a:bodyPr>
          <a:lstStyle/>
          <a:p>
            <a:pPr algn="l"/>
            <a:r>
              <a:rPr lang="en-US" sz="1000" dirty="0">
                <a:ea typeface="IBM Plex Sans" charset="0"/>
                <a:cs typeface="Arial" panose="020B0604020202020204" pitchFamily="34" charset="0"/>
              </a:rPr>
              <a:t>Capabilities</a:t>
            </a:r>
            <a:endParaRPr lang="x-none" sz="1000" dirty="0">
              <a:ea typeface="IBM Plex Sans" charset="0"/>
              <a:cs typeface="Arial" panose="020B0604020202020204" pitchFamily="34" charset="0"/>
            </a:endParaRPr>
          </a:p>
        </p:txBody>
      </p:sp>
      <p:grpSp>
        <p:nvGrpSpPr>
          <p:cNvPr id="42" name="Group 41">
            <a:extLst>
              <a:ext uri="{FF2B5EF4-FFF2-40B4-BE49-F238E27FC236}">
                <a16:creationId xmlns:a16="http://schemas.microsoft.com/office/drawing/2014/main" xmlns="" id="{A5F182A5-C9D8-43D8-AD8B-A7F455AF5203}"/>
              </a:ext>
            </a:extLst>
          </p:cNvPr>
          <p:cNvGrpSpPr>
            <a:grpSpLocks noChangeAspect="1"/>
          </p:cNvGrpSpPr>
          <p:nvPr/>
        </p:nvGrpSpPr>
        <p:grpSpPr>
          <a:xfrm>
            <a:off x="6930991" y="3416162"/>
            <a:ext cx="623721" cy="468000"/>
            <a:chOff x="2064585" y="1366713"/>
            <a:chExt cx="2728831" cy="2047533"/>
          </a:xfrm>
        </p:grpSpPr>
        <p:pic>
          <p:nvPicPr>
            <p:cNvPr id="43" name="Picture 42" descr="A picture containing text, dark&#10;&#10;Description automatically generated">
              <a:extLst>
                <a:ext uri="{FF2B5EF4-FFF2-40B4-BE49-F238E27FC236}">
                  <a16:creationId xmlns:a16="http://schemas.microsoft.com/office/drawing/2014/main" xmlns="" id="{57C9CE11-AFB1-441A-B4DA-483F5532937F}"/>
                </a:ext>
              </a:extLst>
            </p:cNvPr>
            <p:cNvPicPr>
              <a:picLocks noChangeAspect="1"/>
            </p:cNvPicPr>
            <p:nvPr/>
          </p:nvPicPr>
          <p:blipFill>
            <a:blip r:embed="rId11"/>
            <a:stretch>
              <a:fillRect/>
            </a:stretch>
          </p:blipFill>
          <p:spPr>
            <a:xfrm>
              <a:off x="2064585" y="1366713"/>
              <a:ext cx="2728831" cy="2047533"/>
            </a:xfrm>
            <a:prstGeom prst="rect">
              <a:avLst/>
            </a:prstGeom>
          </p:spPr>
        </p:pic>
        <p:pic>
          <p:nvPicPr>
            <p:cNvPr id="44" name="Picture 43" descr="A picture containing text, dark&#10;&#10;Description automatically generated">
              <a:extLst>
                <a:ext uri="{FF2B5EF4-FFF2-40B4-BE49-F238E27FC236}">
                  <a16:creationId xmlns:a16="http://schemas.microsoft.com/office/drawing/2014/main" xmlns="" id="{A9053595-EAD8-40B6-BA47-2DFFF977722E}"/>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3530139" y="1404000"/>
              <a:ext cx="1004317" cy="1926000"/>
            </a:xfrm>
            <a:prstGeom prst="rect">
              <a:avLst/>
            </a:prstGeom>
          </p:spPr>
        </p:pic>
      </p:grpSp>
    </p:spTree>
    <p:extLst>
      <p:ext uri="{BB962C8B-B14F-4D97-AF65-F5344CB8AC3E}">
        <p14:creationId xmlns:p14="http://schemas.microsoft.com/office/powerpoint/2010/main" val="3751049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xmlns="" id="{FDB708B2-00C3-4E23-8034-8FCAE9EDCC5D}"/>
              </a:ext>
            </a:extLst>
          </p:cNvPr>
          <p:cNvSpPr>
            <a:spLocks noGrp="1"/>
          </p:cNvSpPr>
          <p:nvPr>
            <p:ph sz="quarter" idx="18"/>
          </p:nvPr>
        </p:nvSpPr>
        <p:spPr/>
        <p:txBody>
          <a:bodyPr/>
          <a:lstStyle/>
          <a:p>
            <a:pPr marL="0" marR="0" lvl="0" indent="0" algn="l" defTabSz="914400" rtl="0" eaLnBrk="1" fontAlgn="base" latinLnBrk="0" hangingPunct="1">
              <a:lnSpc>
                <a:spcPct val="90000"/>
              </a:lnSpc>
              <a:spcBef>
                <a:spcPts val="0"/>
              </a:spcBef>
              <a:spcAft>
                <a:spcPts val="300"/>
              </a:spcAft>
              <a:buClr>
                <a:srgbClr val="000000"/>
              </a:buClr>
              <a:buSzPct val="90000"/>
              <a:buFont typeface="Arial" pitchFamily="2" charset="2"/>
              <a:buNone/>
              <a:tabLst/>
              <a:defRPr/>
            </a:pPr>
            <a:r>
              <a:rPr kumimoji="0" lang="en-US"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Capacity overview</a:t>
            </a:r>
          </a:p>
          <a:p>
            <a:pPr marR="0" lvl="0" algn="l" defTabSz="914400" rtl="0" eaLnBrk="1" fontAlgn="base" latinLnBrk="0" hangingPunct="1">
              <a:lnSpc>
                <a:spcPct val="90000"/>
              </a:lnSpc>
              <a:spcBef>
                <a:spcPts val="0"/>
              </a:spcBef>
              <a:spcAft>
                <a:spcPts val="200"/>
              </a:spcAft>
              <a:buClr>
                <a:srgbClr val="000000"/>
              </a:buClr>
              <a:buSzPct val="90000"/>
              <a:tabLst/>
              <a:defRPr/>
            </a:pPr>
            <a:r>
              <a:rPr kumimoji="0" lang="en-US"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Understand how capacity is being used within the project</a:t>
            </a:r>
          </a:p>
        </p:txBody>
      </p:sp>
      <p:sp>
        <p:nvSpPr>
          <p:cNvPr id="20" name="TextBox 19">
            <a:extLst>
              <a:ext uri="{FF2B5EF4-FFF2-40B4-BE49-F238E27FC236}">
                <a16:creationId xmlns:a16="http://schemas.microsoft.com/office/drawing/2014/main" xmlns="" id="{7A769234-0AF1-49D8-991B-58BBB44855D1}"/>
              </a:ext>
            </a:extLst>
          </p:cNvPr>
          <p:cNvSpPr txBox="1"/>
          <p:nvPr/>
        </p:nvSpPr>
        <p:spPr>
          <a:xfrm>
            <a:off x="7558309" y="-1748"/>
            <a:ext cx="1585690"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Capabilities + value prop</a:t>
            </a:r>
            <a:endParaRPr lang="x-none" sz="1000" dirty="0">
              <a:solidFill>
                <a:schemeClr val="tx1"/>
              </a:solidFill>
              <a:ea typeface="IBM Plex Sans" charset="0"/>
              <a:cs typeface="Arial" panose="020B0604020202020204" pitchFamily="34" charset="0"/>
            </a:endParaRPr>
          </a:p>
        </p:txBody>
      </p:sp>
      <p:sp>
        <p:nvSpPr>
          <p:cNvPr id="15" name="Title 15">
            <a:extLst>
              <a:ext uri="{FF2B5EF4-FFF2-40B4-BE49-F238E27FC236}">
                <a16:creationId xmlns:a16="http://schemas.microsoft.com/office/drawing/2014/main" xmlns="" id="{E56015E1-75CA-422D-8294-F8C7BC457D0E}"/>
              </a:ext>
            </a:extLst>
          </p:cNvPr>
          <p:cNvSpPr txBox="1">
            <a:spLocks noGrp="1"/>
          </p:cNvSpPr>
          <p:nvPr>
            <p:ph type="title"/>
          </p:nvPr>
        </p:nvSpPr>
        <p:spPr>
          <a:prstGeom prst="rect">
            <a:avLst/>
          </a:prstGeom>
        </p:spPr>
        <p:txBody>
          <a:bodyPr/>
          <a:lstStyle>
            <a:lvl1pPr algn="l" defTabSz="457200" rtl="0" eaLnBrk="1" latinLnBrk="0" hangingPunct="1">
              <a:lnSpc>
                <a:spcPct val="90000"/>
              </a:lnSpc>
              <a:spcBef>
                <a:spcPct val="0"/>
              </a:spcBef>
              <a:buNone/>
              <a:defRPr sz="2400" kern="120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r>
              <a:rPr lang="en-US" spc="-1" dirty="0">
                <a:uFill>
                  <a:solidFill>
                    <a:srgbClr val="FFFFFF"/>
                  </a:solidFill>
                </a:uFill>
                <a:latin typeface="+mn-lt"/>
                <a:ea typeface="DejaVu Sans"/>
              </a:rPr>
              <a:t>User experience with Cloud Infrastructure Center</a:t>
            </a:r>
            <a:endParaRPr lang="en-US" spc="-1" dirty="0">
              <a:uFill>
                <a:solidFill>
                  <a:srgbClr val="FFFFFF"/>
                </a:solidFill>
              </a:uFill>
              <a:latin typeface="+mn-lt"/>
            </a:endParaRPr>
          </a:p>
        </p:txBody>
      </p:sp>
      <p:sp>
        <p:nvSpPr>
          <p:cNvPr id="5" name="Content Placeholder 4">
            <a:extLst>
              <a:ext uri="{FF2B5EF4-FFF2-40B4-BE49-F238E27FC236}">
                <a16:creationId xmlns:a16="http://schemas.microsoft.com/office/drawing/2014/main" xmlns="" id="{1A9D451A-A032-4E90-8661-6D588AF4AF34}"/>
              </a:ext>
            </a:extLst>
          </p:cNvPr>
          <p:cNvSpPr>
            <a:spLocks noGrp="1"/>
          </p:cNvSpPr>
          <p:nvPr>
            <p:ph sz="quarter" idx="17"/>
          </p:nvPr>
        </p:nvSpPr>
        <p:spPr/>
        <p:txBody>
          <a:bodyPr/>
          <a:lstStyle/>
          <a:p>
            <a:pPr>
              <a:spcBef>
                <a:spcPts val="0"/>
              </a:spcBef>
              <a:spcAft>
                <a:spcPts val="300"/>
              </a:spcAft>
            </a:pPr>
            <a:r>
              <a:rPr lang="en-US" b="1" dirty="0">
                <a:solidFill>
                  <a:schemeClr val="tx1"/>
                </a:solidFill>
              </a:rPr>
              <a:t>Self-service portal</a:t>
            </a:r>
          </a:p>
          <a:p>
            <a:pPr>
              <a:lnSpc>
                <a:spcPct val="100000"/>
              </a:lnSpc>
              <a:spcBef>
                <a:spcPts val="0"/>
              </a:spcBef>
              <a:spcAft>
                <a:spcPts val="300"/>
              </a:spcAft>
            </a:pPr>
            <a:r>
              <a:rPr lang="en-US" sz="1200" spc="-1" dirty="0">
                <a:solidFill>
                  <a:schemeClr val="tx1"/>
                </a:solidFill>
                <a:uFill>
                  <a:solidFill>
                    <a:srgbClr val="FFFFFF"/>
                  </a:solidFill>
                </a:uFill>
                <a:ea typeface="DejaVu Sans"/>
                <a:cs typeface="Arial" panose="020B0604020202020204" pitchFamily="34" charset="0"/>
              </a:rPr>
              <a:t>Simplified user experience for developers and private cloud consumer requiring self-service virtual machine provisioning and management</a:t>
            </a:r>
          </a:p>
          <a:p>
            <a:pPr>
              <a:lnSpc>
                <a:spcPct val="90000"/>
              </a:lnSpc>
              <a:spcBef>
                <a:spcPts val="0"/>
              </a:spcBef>
              <a:spcAft>
                <a:spcPts val="300"/>
              </a:spcAft>
            </a:pPr>
            <a:endParaRPr lang="en-US" sz="1000" dirty="0">
              <a:solidFill>
                <a:schemeClr val="tx1"/>
              </a:solidFill>
            </a:endParaRPr>
          </a:p>
        </p:txBody>
      </p:sp>
      <p:sp>
        <p:nvSpPr>
          <p:cNvPr id="10" name="Content Placeholder 9">
            <a:extLst>
              <a:ext uri="{FF2B5EF4-FFF2-40B4-BE49-F238E27FC236}">
                <a16:creationId xmlns:a16="http://schemas.microsoft.com/office/drawing/2014/main" xmlns="" id="{9CD2954A-148E-408B-AE90-5D0B4E1DC37A}"/>
              </a:ext>
            </a:extLst>
          </p:cNvPr>
          <p:cNvSpPr>
            <a:spLocks noGrp="1"/>
          </p:cNvSpPr>
          <p:nvPr>
            <p:ph sz="quarter" idx="20"/>
          </p:nvPr>
        </p:nvSpPr>
        <p:spPr/>
        <p:txBody>
          <a:bodyPr tIns="201600"/>
          <a:lstStyle/>
          <a:p>
            <a:pPr>
              <a:lnSpc>
                <a:spcPct val="90000"/>
              </a:lnSpc>
              <a:spcBef>
                <a:spcPts val="0"/>
              </a:spcBef>
              <a:spcAft>
                <a:spcPts val="300"/>
              </a:spcAft>
            </a:pPr>
            <a:r>
              <a:rPr lang="en-US" b="1" dirty="0">
                <a:solidFill>
                  <a:schemeClr val="tx1"/>
                </a:solidFill>
              </a:rPr>
              <a:t>Virtual Machine lifecycle &amp; image management</a:t>
            </a:r>
          </a:p>
          <a:p>
            <a:pPr marL="171450" marR="0" lvl="0" indent="-171450" algn="l" defTabSz="914400" rtl="0" eaLnBrk="1" fontAlgn="base" latinLnBrk="0" hangingPunct="1">
              <a:lnSpc>
                <a:spcPct val="90000"/>
              </a:lnSpc>
              <a:spcBef>
                <a:spcPts val="0"/>
              </a:spcBef>
              <a:spcAft>
                <a:spcPts val="300"/>
              </a:spcAft>
              <a:buClr>
                <a:srgbClr val="000000"/>
              </a:buClr>
              <a:buSzPct val="90000"/>
              <a:buFont typeface="Arial" panose="020B0604020202020204" pitchFamily="34" charset="0"/>
              <a:buChar char="‒"/>
              <a:tabLst/>
              <a:defRPr/>
            </a:pPr>
            <a:r>
              <a:rPr lang="en-US" sz="1200" dirty="0">
                <a:solidFill>
                  <a:schemeClr val="tx1"/>
                </a:solidFill>
                <a:cs typeface="Arial" panose="020B0604020202020204" pitchFamily="34" charset="0"/>
              </a:rPr>
              <a:t>Discover and on-board existing virtual machines</a:t>
            </a:r>
          </a:p>
          <a:p>
            <a:pPr marL="171450" marR="0" lvl="0" indent="-171450" algn="l" defTabSz="914400" rtl="0" eaLnBrk="1" fontAlgn="base" latinLnBrk="0" hangingPunct="1">
              <a:lnSpc>
                <a:spcPct val="90000"/>
              </a:lnSpc>
              <a:spcBef>
                <a:spcPts val="0"/>
              </a:spcBef>
              <a:spcAft>
                <a:spcPts val="300"/>
              </a:spcAft>
              <a:buClr>
                <a:srgbClr val="000000"/>
              </a:buClr>
              <a:buSzPct val="90000"/>
              <a:buFont typeface="Arial" panose="020B0604020202020204" pitchFamily="34" charset="0"/>
              <a:buChar char="‒"/>
              <a:tabLst/>
              <a:defRPr/>
            </a:pPr>
            <a:r>
              <a:rPr lang="en-US" sz="1200" dirty="0">
                <a:solidFill>
                  <a:schemeClr val="tx1"/>
                </a:solidFill>
                <a:cs typeface="Arial" panose="020B0604020202020204" pitchFamily="34" charset="0"/>
              </a:rPr>
              <a:t>C</a:t>
            </a:r>
            <a:r>
              <a:rPr lang="x-none" sz="1200" dirty="0">
                <a:solidFill>
                  <a:schemeClr val="tx1"/>
                </a:solidFill>
                <a:cs typeface="Arial" panose="020B0604020202020204" pitchFamily="34" charset="0"/>
              </a:rPr>
              <a:t>apture and ma</a:t>
            </a:r>
            <a:r>
              <a:rPr lang="en-US" sz="1200" dirty="0">
                <a:solidFill>
                  <a:schemeClr val="tx1"/>
                </a:solidFill>
                <a:cs typeface="Arial" panose="020B0604020202020204" pitchFamily="34" charset="0"/>
              </a:rPr>
              <a:t>i</a:t>
            </a:r>
            <a:r>
              <a:rPr lang="x-none" sz="1200" dirty="0">
                <a:solidFill>
                  <a:schemeClr val="tx1"/>
                </a:solidFill>
                <a:cs typeface="Arial" panose="020B0604020202020204" pitchFamily="34" charset="0"/>
              </a:rPr>
              <a:t>n</a:t>
            </a:r>
            <a:r>
              <a:rPr lang="en-US" sz="1200" dirty="0">
                <a:solidFill>
                  <a:schemeClr val="tx1"/>
                </a:solidFill>
                <a:cs typeface="Arial" panose="020B0604020202020204" pitchFamily="34" charset="0"/>
              </a:rPr>
              <a:t>t</a:t>
            </a:r>
            <a:r>
              <a:rPr lang="x-none" sz="1200" dirty="0">
                <a:solidFill>
                  <a:schemeClr val="tx1"/>
                </a:solidFill>
                <a:cs typeface="Arial" panose="020B0604020202020204" pitchFamily="34" charset="0"/>
              </a:rPr>
              <a:t>a</a:t>
            </a:r>
            <a:r>
              <a:rPr lang="en-US" sz="1200" dirty="0">
                <a:solidFill>
                  <a:schemeClr val="tx1"/>
                </a:solidFill>
                <a:cs typeface="Arial" panose="020B0604020202020204" pitchFamily="34" charset="0"/>
              </a:rPr>
              <a:t>in</a:t>
            </a:r>
            <a:r>
              <a:rPr lang="x-none" sz="1200" dirty="0">
                <a:solidFill>
                  <a:schemeClr val="tx1"/>
                </a:solidFill>
                <a:cs typeface="Arial" panose="020B0604020202020204" pitchFamily="34" charset="0"/>
              </a:rPr>
              <a:t> a library of </a:t>
            </a:r>
            <a:r>
              <a:rPr lang="en-US" sz="1200" dirty="0">
                <a:solidFill>
                  <a:schemeClr val="tx1"/>
                </a:solidFill>
                <a:cs typeface="Arial" panose="020B0604020202020204" pitchFamily="34" charset="0"/>
              </a:rPr>
              <a:t>VM</a:t>
            </a:r>
            <a:r>
              <a:rPr lang="x-none" sz="1200" dirty="0">
                <a:solidFill>
                  <a:schemeClr val="tx1"/>
                </a:solidFill>
                <a:cs typeface="Arial" panose="020B0604020202020204" pitchFamily="34" charset="0"/>
              </a:rPr>
              <a:t> images</a:t>
            </a:r>
            <a:endParaRPr lang="en-US" sz="1200" dirty="0">
              <a:solidFill>
                <a:schemeClr val="tx1"/>
              </a:solidFill>
              <a:cs typeface="Arial" panose="020B0604020202020204" pitchFamily="34" charset="0"/>
            </a:endParaRPr>
          </a:p>
          <a:p>
            <a:pPr marL="171450" marR="0" lvl="0" indent="-171450" algn="l" defTabSz="914400" rtl="0" eaLnBrk="1" fontAlgn="base" latinLnBrk="0" hangingPunct="1">
              <a:lnSpc>
                <a:spcPct val="90000"/>
              </a:lnSpc>
              <a:spcBef>
                <a:spcPts val="0"/>
              </a:spcBef>
              <a:spcAft>
                <a:spcPts val="300"/>
              </a:spcAft>
              <a:buClr>
                <a:srgbClr val="000000"/>
              </a:buClr>
              <a:buSzPct val="90000"/>
              <a:buFont typeface="Arial" panose="020B0604020202020204" pitchFamily="34" charset="0"/>
              <a:buChar char="‒"/>
              <a:tabLst/>
              <a:defRPr/>
            </a:pPr>
            <a:r>
              <a:rPr lang="en-US" sz="1200" spc="-1" dirty="0">
                <a:solidFill>
                  <a:schemeClr val="tx1"/>
                </a:solidFill>
                <a:uFill>
                  <a:solidFill>
                    <a:srgbClr val="FFFFFF"/>
                  </a:solidFill>
                </a:uFill>
                <a:cs typeface="Arial" panose="020B0604020202020204" pitchFamily="34" charset="0"/>
              </a:rPr>
              <a:t>Quickly deploy a VM by launching a stored image</a:t>
            </a:r>
          </a:p>
          <a:p>
            <a:pPr marL="171450" marR="0" lvl="0" indent="-171450" algn="l" defTabSz="914400" rtl="0" eaLnBrk="1" fontAlgn="base" latinLnBrk="0" hangingPunct="1">
              <a:lnSpc>
                <a:spcPct val="90000"/>
              </a:lnSpc>
              <a:spcBef>
                <a:spcPts val="0"/>
              </a:spcBef>
              <a:spcAft>
                <a:spcPts val="300"/>
              </a:spcAft>
              <a:buClr>
                <a:srgbClr val="000000"/>
              </a:buClr>
              <a:buSzPct val="90000"/>
              <a:buFont typeface="Arial" panose="020B0604020202020204" pitchFamily="34" charset="0"/>
              <a:buChar char="‒"/>
              <a:tabLst/>
              <a:defRPr/>
            </a:pPr>
            <a:r>
              <a:rPr lang="en-US" sz="1200" spc="-1" dirty="0">
                <a:solidFill>
                  <a:schemeClr val="tx1"/>
                </a:solidFill>
                <a:uFill>
                  <a:solidFill>
                    <a:srgbClr val="FFFFFF"/>
                  </a:solidFill>
                </a:uFill>
                <a:cs typeface="Arial" panose="020B0604020202020204" pitchFamily="34" charset="0"/>
              </a:rPr>
              <a:t>Migrate and move VMs to available systems expediting           deployment</a:t>
            </a:r>
            <a:endParaRPr lang="en-US" spc="-1" dirty="0">
              <a:solidFill>
                <a:schemeClr val="tx1"/>
              </a:solidFill>
              <a:uFill>
                <a:solidFill>
                  <a:srgbClr val="FFFFFF"/>
                </a:solidFill>
              </a:uFill>
              <a:ea typeface="DejaVu Sans"/>
              <a:cs typeface="Arial" panose="020B0604020202020204" pitchFamily="34" charset="0"/>
            </a:endParaRPr>
          </a:p>
          <a:p>
            <a:endParaRPr lang="en-US" dirty="0">
              <a:solidFill>
                <a:schemeClr val="tx1"/>
              </a:solidFill>
            </a:endParaRPr>
          </a:p>
        </p:txBody>
      </p:sp>
      <p:sp>
        <p:nvSpPr>
          <p:cNvPr id="8" name="Content Placeholder 7">
            <a:extLst>
              <a:ext uri="{FF2B5EF4-FFF2-40B4-BE49-F238E27FC236}">
                <a16:creationId xmlns:a16="http://schemas.microsoft.com/office/drawing/2014/main" xmlns="" id="{685F7ABD-8036-445C-903B-860B9A63B347}"/>
              </a:ext>
            </a:extLst>
          </p:cNvPr>
          <p:cNvSpPr>
            <a:spLocks noGrp="1"/>
          </p:cNvSpPr>
          <p:nvPr>
            <p:ph sz="quarter" idx="19"/>
          </p:nvPr>
        </p:nvSpPr>
        <p:spPr/>
        <p:txBody>
          <a:bodyPr/>
          <a:lstStyle/>
          <a:p>
            <a:pPr>
              <a:lnSpc>
                <a:spcPct val="90000"/>
              </a:lnSpc>
              <a:spcBef>
                <a:spcPts val="0"/>
              </a:spcBef>
              <a:spcAft>
                <a:spcPts val="300"/>
              </a:spcAft>
            </a:pPr>
            <a:r>
              <a:rPr lang="en-US" b="1" dirty="0">
                <a:solidFill>
                  <a:schemeClr val="tx1"/>
                </a:solidFill>
              </a:rPr>
              <a:t>Virtual machine expiration, limits &amp; quotas</a:t>
            </a:r>
          </a:p>
          <a:p>
            <a:pPr marL="171450" indent="-171450">
              <a:lnSpc>
                <a:spcPct val="90000"/>
              </a:lnSpc>
              <a:spcBef>
                <a:spcPts val="0"/>
              </a:spcBef>
              <a:spcAft>
                <a:spcPts val="300"/>
              </a:spcAft>
              <a:buFont typeface="Arial" panose="020B0604020202020204" pitchFamily="34" charset="0"/>
              <a:buChar char="‒"/>
            </a:pPr>
            <a:r>
              <a:rPr lang="en-US" sz="1200" dirty="0">
                <a:solidFill>
                  <a:schemeClr val="tx1"/>
                </a:solidFill>
              </a:rPr>
              <a:t>Automated VM shut down for expired VMs</a:t>
            </a:r>
          </a:p>
          <a:p>
            <a:pPr marL="171450" indent="-171450">
              <a:lnSpc>
                <a:spcPct val="90000"/>
              </a:lnSpc>
              <a:spcBef>
                <a:spcPts val="0"/>
              </a:spcBef>
              <a:spcAft>
                <a:spcPts val="300"/>
              </a:spcAft>
              <a:buFont typeface="Arial" panose="020B0604020202020204" pitchFamily="34" charset="0"/>
              <a:buChar char="‒"/>
            </a:pPr>
            <a:r>
              <a:rPr lang="en-US" sz="1200" dirty="0">
                <a:solidFill>
                  <a:schemeClr val="tx1"/>
                </a:solidFill>
              </a:rPr>
              <a:t>Ensures VMs continue to be validated by owners </a:t>
            </a:r>
          </a:p>
          <a:p>
            <a:pPr marL="171450" indent="-171450">
              <a:lnSpc>
                <a:spcPct val="90000"/>
              </a:lnSpc>
              <a:spcBef>
                <a:spcPts val="0"/>
              </a:spcBef>
              <a:spcAft>
                <a:spcPts val="300"/>
              </a:spcAft>
              <a:buFont typeface="Arial" panose="020B0604020202020204" pitchFamily="34" charset="0"/>
              <a:buChar char="‒"/>
            </a:pPr>
            <a:r>
              <a:rPr lang="en-US" sz="1200" dirty="0">
                <a:solidFill>
                  <a:schemeClr val="tx1"/>
                </a:solidFill>
              </a:rPr>
              <a:t>Limit capacity allocated to each project</a:t>
            </a:r>
          </a:p>
          <a:p>
            <a:pPr marL="171450" indent="-171450">
              <a:lnSpc>
                <a:spcPct val="90000"/>
              </a:lnSpc>
              <a:spcBef>
                <a:spcPts val="0"/>
              </a:spcBef>
              <a:spcAft>
                <a:spcPts val="300"/>
              </a:spcAft>
              <a:buFont typeface="Arial" panose="020B0604020202020204" pitchFamily="34" charset="0"/>
              <a:buChar char="‒"/>
            </a:pPr>
            <a:r>
              <a:rPr lang="en-US" sz="1200" dirty="0">
                <a:solidFill>
                  <a:schemeClr val="tx1"/>
                </a:solidFill>
              </a:rPr>
              <a:t>Project admins can approve VM extensions and user requests </a:t>
            </a:r>
          </a:p>
          <a:p>
            <a:pPr>
              <a:lnSpc>
                <a:spcPct val="100000"/>
              </a:lnSpc>
              <a:spcBef>
                <a:spcPts val="0"/>
              </a:spcBef>
              <a:spcAft>
                <a:spcPts val="300"/>
              </a:spcAft>
            </a:pPr>
            <a:endParaRPr lang="en-US" sz="1200" spc="-1" dirty="0">
              <a:solidFill>
                <a:schemeClr val="tx1"/>
              </a:solidFill>
              <a:uFill>
                <a:solidFill>
                  <a:srgbClr val="FFFFFF"/>
                </a:solidFill>
              </a:uFill>
              <a:cs typeface="Arial" panose="020B0604020202020204" pitchFamily="34" charset="0"/>
            </a:endParaRPr>
          </a:p>
          <a:p>
            <a:endParaRPr lang="en-US" sz="1200" dirty="0">
              <a:solidFill>
                <a:schemeClr val="tx1"/>
              </a:solidFill>
            </a:endParaRPr>
          </a:p>
          <a:p>
            <a:pPr>
              <a:lnSpc>
                <a:spcPct val="100000"/>
              </a:lnSpc>
              <a:spcBef>
                <a:spcPts val="0"/>
              </a:spcBef>
              <a:spcAft>
                <a:spcPts val="300"/>
              </a:spcAft>
            </a:pPr>
            <a:endParaRPr lang="en-US" sz="1200" spc="-1" dirty="0">
              <a:solidFill>
                <a:schemeClr val="tx1"/>
              </a:solidFill>
              <a:uFill>
                <a:solidFill>
                  <a:srgbClr val="FFFFFF"/>
                </a:solidFill>
              </a:uFill>
              <a:cs typeface="Arial" panose="020B0604020202020204" pitchFamily="34" charset="0"/>
            </a:endParaRPr>
          </a:p>
        </p:txBody>
      </p:sp>
      <p:sp>
        <p:nvSpPr>
          <p:cNvPr id="2" name="Footer Placeholder 1">
            <a:extLst>
              <a:ext uri="{FF2B5EF4-FFF2-40B4-BE49-F238E27FC236}">
                <a16:creationId xmlns:a16="http://schemas.microsoft.com/office/drawing/2014/main" xmlns="" id="{0090CEDF-C1F2-40E6-A9E2-42EA287CD0B2}"/>
              </a:ext>
            </a:extLst>
          </p:cNvPr>
          <p:cNvSpPr>
            <a:spLocks noGrp="1"/>
          </p:cNvSpPr>
          <p:nvPr>
            <p:ph type="ftr" sz="quarter" idx="10"/>
          </p:nvPr>
        </p:nvSpPr>
        <p:spPr/>
        <p:txBody>
          <a:bodyPr/>
          <a:lstStyle/>
          <a:p>
            <a:r>
              <a:rPr lang="en-US" dirty="0">
                <a:latin typeface="+mn-lt"/>
              </a:rPr>
              <a:t>© 2022 IBM Corporation</a:t>
            </a:r>
          </a:p>
        </p:txBody>
      </p:sp>
      <p:sp>
        <p:nvSpPr>
          <p:cNvPr id="17" name="TextBox 16">
            <a:extLst>
              <a:ext uri="{FF2B5EF4-FFF2-40B4-BE49-F238E27FC236}">
                <a16:creationId xmlns:a16="http://schemas.microsoft.com/office/drawing/2014/main" xmlns="" id="{442E5B56-7708-1441-8BB8-204266E500AB}"/>
              </a:ext>
            </a:extLst>
          </p:cNvPr>
          <p:cNvSpPr txBox="1"/>
          <p:nvPr/>
        </p:nvSpPr>
        <p:spPr>
          <a:xfrm>
            <a:off x="8791930" y="4859414"/>
            <a:ext cx="352070" cy="246221"/>
          </a:xfrm>
          <a:prstGeom prst="rect">
            <a:avLst/>
          </a:prstGeom>
          <a:noFill/>
        </p:spPr>
        <p:txBody>
          <a:bodyPr wrap="square" rtlCol="0">
            <a:spAutoFit/>
          </a:bodyPr>
          <a:lstStyle/>
          <a:p>
            <a:pPr algn="l"/>
            <a:r>
              <a:rPr lang="en-US" sz="1000" dirty="0">
                <a:solidFill>
                  <a:schemeClr val="bg1"/>
                </a:solidFill>
                <a:ea typeface="IBM Plex Sans" charset="0"/>
                <a:cs typeface="Arial" panose="020B0604020202020204" pitchFamily="34" charset="0"/>
              </a:rPr>
              <a:t>6</a:t>
            </a:r>
          </a:p>
        </p:txBody>
      </p:sp>
      <p:pic>
        <p:nvPicPr>
          <p:cNvPr id="23" name="Graphic 22">
            <a:extLst>
              <a:ext uri="{FF2B5EF4-FFF2-40B4-BE49-F238E27FC236}">
                <a16:creationId xmlns:a16="http://schemas.microsoft.com/office/drawing/2014/main" xmlns="" id="{A8068C94-2F93-42F9-983A-E36BF3C1F684}"/>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744589" y="745081"/>
            <a:ext cx="360000" cy="360000"/>
          </a:xfrm>
          <a:prstGeom prst="rect">
            <a:avLst/>
          </a:prstGeom>
        </p:spPr>
      </p:pic>
      <p:pic>
        <p:nvPicPr>
          <p:cNvPr id="21" name="Picture 20" descr="A screenshot of a social media post&#10;&#10;Description automatically generated">
            <a:extLst>
              <a:ext uri="{FF2B5EF4-FFF2-40B4-BE49-F238E27FC236}">
                <a16:creationId xmlns:a16="http://schemas.microsoft.com/office/drawing/2014/main" xmlns="" id="{38E13DA6-59DA-45A4-8D47-8BC344CAC4E7}"/>
              </a:ext>
            </a:extLst>
          </p:cNvPr>
          <p:cNvPicPr>
            <a:picLocks noChangeAspect="1"/>
          </p:cNvPicPr>
          <p:nvPr/>
        </p:nvPicPr>
        <p:blipFill>
          <a:blip r:embed="rId5"/>
          <a:stretch>
            <a:fillRect/>
          </a:stretch>
        </p:blipFill>
        <p:spPr>
          <a:xfrm>
            <a:off x="1363364" y="3863716"/>
            <a:ext cx="2741225" cy="900000"/>
          </a:xfrm>
          <a:prstGeom prst="rect">
            <a:avLst/>
          </a:prstGeom>
        </p:spPr>
      </p:pic>
      <p:pic>
        <p:nvPicPr>
          <p:cNvPr id="22" name="Picture 21" descr="A screenshot of a cell phone&#10;&#10;Description automatically generated">
            <a:extLst>
              <a:ext uri="{FF2B5EF4-FFF2-40B4-BE49-F238E27FC236}">
                <a16:creationId xmlns:a16="http://schemas.microsoft.com/office/drawing/2014/main" xmlns="" id="{C2F1BFAA-7B33-4AE1-B357-259E14C7D3BE}"/>
              </a:ext>
            </a:extLst>
          </p:cNvPr>
          <p:cNvPicPr>
            <a:picLocks noChangeAspect="1"/>
          </p:cNvPicPr>
          <p:nvPr/>
        </p:nvPicPr>
        <p:blipFill>
          <a:blip r:embed="rId6"/>
          <a:stretch>
            <a:fillRect/>
          </a:stretch>
        </p:blipFill>
        <p:spPr>
          <a:xfrm>
            <a:off x="7065000" y="1125141"/>
            <a:ext cx="1872000" cy="972556"/>
          </a:xfrm>
          <a:prstGeom prst="rect">
            <a:avLst/>
          </a:prstGeom>
        </p:spPr>
      </p:pic>
      <p:pic>
        <p:nvPicPr>
          <p:cNvPr id="24" name="Picture 23" descr="A screenshot of a social media post&#10;&#10;Description automatically generated">
            <a:extLst>
              <a:ext uri="{FF2B5EF4-FFF2-40B4-BE49-F238E27FC236}">
                <a16:creationId xmlns:a16="http://schemas.microsoft.com/office/drawing/2014/main" xmlns="" id="{B5DC5263-214B-46C6-A735-D9060111D5C6}"/>
              </a:ext>
            </a:extLst>
          </p:cNvPr>
          <p:cNvPicPr>
            <a:picLocks noChangeAspect="1"/>
          </p:cNvPicPr>
          <p:nvPr/>
        </p:nvPicPr>
        <p:blipFill>
          <a:blip r:embed="rId7"/>
          <a:stretch>
            <a:fillRect/>
          </a:stretch>
        </p:blipFill>
        <p:spPr>
          <a:xfrm>
            <a:off x="4779000" y="1611419"/>
            <a:ext cx="1872000" cy="817180"/>
          </a:xfrm>
          <a:prstGeom prst="rect">
            <a:avLst/>
          </a:prstGeom>
        </p:spPr>
      </p:pic>
      <p:pic>
        <p:nvPicPr>
          <p:cNvPr id="25" name="Picture 24" descr="A screenshot of a cell phone&#10;&#10;Description automatically generated">
            <a:extLst>
              <a:ext uri="{FF2B5EF4-FFF2-40B4-BE49-F238E27FC236}">
                <a16:creationId xmlns:a16="http://schemas.microsoft.com/office/drawing/2014/main" xmlns="" id="{18766A5B-3056-4166-BD5F-017A5439EE55}"/>
              </a:ext>
            </a:extLst>
          </p:cNvPr>
          <p:cNvPicPr>
            <a:picLocks noChangeAspect="1"/>
          </p:cNvPicPr>
          <p:nvPr/>
        </p:nvPicPr>
        <p:blipFill>
          <a:blip r:embed="rId8"/>
          <a:stretch>
            <a:fillRect/>
          </a:stretch>
        </p:blipFill>
        <p:spPr>
          <a:xfrm>
            <a:off x="6063163" y="3863716"/>
            <a:ext cx="2844000" cy="876854"/>
          </a:xfrm>
          <a:prstGeom prst="rect">
            <a:avLst/>
          </a:prstGeom>
        </p:spPr>
      </p:pic>
      <p:cxnSp>
        <p:nvCxnSpPr>
          <p:cNvPr id="26" name="Straight Connector 25">
            <a:extLst>
              <a:ext uri="{FF2B5EF4-FFF2-40B4-BE49-F238E27FC236}">
                <a16:creationId xmlns:a16="http://schemas.microsoft.com/office/drawing/2014/main" xmlns="" id="{8AA30B7A-BE6B-412B-9E54-0A874DA4B903}"/>
              </a:ext>
            </a:extLst>
          </p:cNvPr>
          <p:cNvCxnSpPr/>
          <p:nvPr/>
        </p:nvCxnSpPr>
        <p:spPr bwMode="auto">
          <a:xfrm flipV="1">
            <a:off x="4572000" y="234950"/>
            <a:ext cx="0" cy="426085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xmlns="" id="{BA9369DB-7D48-412B-8CED-ABCD0451877A}"/>
              </a:ext>
            </a:extLst>
          </p:cNvPr>
          <p:cNvCxnSpPr>
            <a:cxnSpLocks/>
          </p:cNvCxnSpPr>
          <p:nvPr/>
        </p:nvCxnSpPr>
        <p:spPr bwMode="auto">
          <a:xfrm>
            <a:off x="228600" y="2570163"/>
            <a:ext cx="4114801" cy="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xmlns="" id="{C017865D-67F5-4E57-8221-DA508C26BBF7}"/>
              </a:ext>
            </a:extLst>
          </p:cNvPr>
          <p:cNvCxnSpPr>
            <a:cxnSpLocks/>
          </p:cNvCxnSpPr>
          <p:nvPr/>
        </p:nvCxnSpPr>
        <p:spPr bwMode="auto">
          <a:xfrm>
            <a:off x="4792362" y="2570163"/>
            <a:ext cx="4114801" cy="0"/>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xmlns="" id="{20CAA8B5-72EC-403D-9F5F-D96EC38EB1BA}"/>
              </a:ext>
            </a:extLst>
          </p:cNvPr>
          <p:cNvCxnSpPr>
            <a:cxnSpLocks/>
          </p:cNvCxnSpPr>
          <p:nvPr/>
        </p:nvCxnSpPr>
        <p:spPr bwMode="auto">
          <a:xfrm flipV="1">
            <a:off x="6862118" y="234951"/>
            <a:ext cx="0" cy="2116909"/>
          </a:xfrm>
          <a:prstGeom prst="line">
            <a:avLst/>
          </a:prstGeom>
          <a:ln w="3175">
            <a:solidFill>
              <a:srgbClr val="00114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4" name="Slide Number Placeholder 3">
            <a:extLst>
              <a:ext uri="{FF2B5EF4-FFF2-40B4-BE49-F238E27FC236}">
                <a16:creationId xmlns:a16="http://schemas.microsoft.com/office/drawing/2014/main" xmlns="" id="{9A477581-BB32-4038-A377-0EDCD34C94CD}"/>
              </a:ext>
            </a:extLst>
          </p:cNvPr>
          <p:cNvSpPr>
            <a:spLocks noGrp="1"/>
          </p:cNvSpPr>
          <p:nvPr>
            <p:ph type="sldNum" sz="quarter" idx="11"/>
          </p:nvPr>
        </p:nvSpPr>
        <p:spPr/>
        <p:txBody>
          <a:bodyPr/>
          <a:lstStyle/>
          <a:p>
            <a:fld id="{59395FB3-9C97-154F-86B2-7E381B951268}" type="slidenum">
              <a:rPr lang="en-US" smtClean="0"/>
              <a:pPr/>
              <a:t>13</a:t>
            </a:fld>
            <a:endParaRPr lang="en-US" dirty="0"/>
          </a:p>
        </p:txBody>
      </p:sp>
    </p:spTree>
    <p:extLst>
      <p:ext uri="{BB962C8B-B14F-4D97-AF65-F5344CB8AC3E}">
        <p14:creationId xmlns:p14="http://schemas.microsoft.com/office/powerpoint/2010/main" val="247438580"/>
      </p:ext>
    </p:extLst>
  </p:cSld>
  <p:clrMapOvr>
    <a:masterClrMapping/>
  </p:clrMapOvr>
  <mc:AlternateContent xmlns:mc="http://schemas.openxmlformats.org/markup-compatibility/2006" xmlns:p14="http://schemas.microsoft.com/office/powerpoint/2010/main">
    <mc:Choice Requires="p14">
      <p:transition spd="slow" p14:dur="2000" advTm="77173"/>
    </mc:Choice>
    <mc:Fallback xmlns="">
      <p:transition spd="slow" advTm="7717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BAE6FF"/>
        </a:solidFill>
        <a:effectLst/>
      </p:bgPr>
    </p:bg>
    <p:spTree>
      <p:nvGrpSpPr>
        <p:cNvPr id="1" name=""/>
        <p:cNvGrpSpPr/>
        <p:nvPr/>
      </p:nvGrpSpPr>
      <p:grpSpPr>
        <a:xfrm>
          <a:off x="0" y="0"/>
          <a:ext cx="0" cy="0"/>
          <a:chOff x="0" y="0"/>
          <a:chExt cx="0" cy="0"/>
        </a:xfrm>
      </p:grpSpPr>
      <p:pic>
        <p:nvPicPr>
          <p:cNvPr id="17" name="Graphic 16" descr="Ui Ux">
            <a:extLst>
              <a:ext uri="{FF2B5EF4-FFF2-40B4-BE49-F238E27FC236}">
                <a16:creationId xmlns:a16="http://schemas.microsoft.com/office/drawing/2014/main" xmlns="" id="{DA92AA0E-B86D-4EAB-AD81-5AE33D76A13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030555" y="1230472"/>
            <a:ext cx="648000" cy="648000"/>
          </a:xfrm>
          <a:prstGeom prst="rect">
            <a:avLst/>
          </a:prstGeom>
        </p:spPr>
      </p:pic>
      <p:pic>
        <p:nvPicPr>
          <p:cNvPr id="16" name="Graphic 15" descr="Puzzle pieces">
            <a:extLst>
              <a:ext uri="{FF2B5EF4-FFF2-40B4-BE49-F238E27FC236}">
                <a16:creationId xmlns:a16="http://schemas.microsoft.com/office/drawing/2014/main" xmlns="" id="{D8FFA72C-6C36-4E4F-9A1B-DEABE93CF762}"/>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4725325" y="1124376"/>
            <a:ext cx="720000" cy="720000"/>
          </a:xfrm>
          <a:prstGeom prst="rect">
            <a:avLst/>
          </a:prstGeom>
        </p:spPr>
      </p:pic>
      <p:pic>
        <p:nvPicPr>
          <p:cNvPr id="15" name="Graphic 14" descr="Gauge outline">
            <a:extLst>
              <a:ext uri="{FF2B5EF4-FFF2-40B4-BE49-F238E27FC236}">
                <a16:creationId xmlns:a16="http://schemas.microsoft.com/office/drawing/2014/main" xmlns="" id="{37BB013B-B273-4517-AA94-03A7283A88E2}"/>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2528095" y="1197294"/>
            <a:ext cx="612000" cy="612000"/>
          </a:xfrm>
          <a:prstGeom prst="rect">
            <a:avLst/>
          </a:prstGeom>
        </p:spPr>
      </p:pic>
      <p:sp>
        <p:nvSpPr>
          <p:cNvPr id="7" name="Rectangle 6">
            <a:extLst>
              <a:ext uri="{FF2B5EF4-FFF2-40B4-BE49-F238E27FC236}">
                <a16:creationId xmlns:a16="http://schemas.microsoft.com/office/drawing/2014/main" xmlns="" id="{01B3513A-31FA-C541-BDDF-D46620B46DF1}"/>
              </a:ext>
            </a:extLst>
          </p:cNvPr>
          <p:cNvSpPr/>
          <p:nvPr/>
        </p:nvSpPr>
        <p:spPr bwMode="auto">
          <a:xfrm>
            <a:off x="0" y="8467"/>
            <a:ext cx="2286000" cy="5143500"/>
          </a:xfrm>
          <a:prstGeom prst="rect">
            <a:avLst/>
          </a:prstGeom>
          <a:solidFill>
            <a:schemeClr val="bg1"/>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latin typeface="IBM Plex Sans" panose="020B0503050203000203" pitchFamily="34" charset="0"/>
            </a:endParaRPr>
          </a:p>
        </p:txBody>
      </p:sp>
      <p:sp>
        <p:nvSpPr>
          <p:cNvPr id="3" name="Footer Placeholder"/>
          <p:cNvSpPr>
            <a:spLocks noGrp="1"/>
          </p:cNvSpPr>
          <p:nvPr>
            <p:ph type="ftr" sz="quarter" idx="10"/>
          </p:nvPr>
        </p:nvSpPr>
        <p:spPr/>
        <p:txBody>
          <a:bodyPr/>
          <a:lstStyle/>
          <a:p>
            <a:r>
              <a:rPr lang="en-US" dirty="0"/>
              <a:t>© 2022 IBM Corporation</a:t>
            </a:r>
          </a:p>
        </p:txBody>
      </p:sp>
      <p:sp>
        <p:nvSpPr>
          <p:cNvPr id="8" name="Title 7">
            <a:extLst>
              <a:ext uri="{FF2B5EF4-FFF2-40B4-BE49-F238E27FC236}">
                <a16:creationId xmlns:a16="http://schemas.microsoft.com/office/drawing/2014/main" xmlns="" id="{75AD9203-0AFC-1A40-A351-984263FF145A}"/>
              </a:ext>
            </a:extLst>
          </p:cNvPr>
          <p:cNvSpPr>
            <a:spLocks noGrp="1"/>
          </p:cNvSpPr>
          <p:nvPr>
            <p:ph type="title"/>
          </p:nvPr>
        </p:nvSpPr>
        <p:spPr>
          <a:xfrm>
            <a:off x="210313" y="201168"/>
            <a:ext cx="2075688" cy="800100"/>
          </a:xfrm>
        </p:spPr>
        <p:txBody>
          <a:bodyPr/>
          <a:lstStyle/>
          <a:p>
            <a:pPr defTabSz="914378"/>
            <a:r>
              <a:rPr lang="en-US" sz="2400" dirty="0">
                <a:cs typeface="Arial" panose="020B0604020202020204" pitchFamily="34" charset="0"/>
              </a:rPr>
              <a:t>Managing your infrastructure lifecycle is easier than before</a:t>
            </a:r>
            <a:endParaRPr lang="x-none" sz="2400" kern="0" dirty="0">
              <a:cs typeface="Arial" panose="020B0604020202020204" pitchFamily="34" charset="0"/>
            </a:endParaRPr>
          </a:p>
        </p:txBody>
      </p:sp>
      <p:sp>
        <p:nvSpPr>
          <p:cNvPr id="26" name="Text Placeholder 8">
            <a:extLst>
              <a:ext uri="{FF2B5EF4-FFF2-40B4-BE49-F238E27FC236}">
                <a16:creationId xmlns:a16="http://schemas.microsoft.com/office/drawing/2014/main" xmlns="" id="{D339EA9D-44D0-4444-9FE9-A18AEE47C950}"/>
              </a:ext>
            </a:extLst>
          </p:cNvPr>
          <p:cNvSpPr txBox="1">
            <a:spLocks/>
          </p:cNvSpPr>
          <p:nvPr/>
        </p:nvSpPr>
        <p:spPr>
          <a:xfrm>
            <a:off x="2528095" y="1934078"/>
            <a:ext cx="1828800" cy="2604254"/>
          </a:xfrm>
          <a:prstGeom prst="rect">
            <a:avLst/>
          </a:prstGeom>
        </p:spPr>
        <p:txBody>
          <a:bodyPr vert="horz" lIns="0" tIns="0" rIns="0" bIns="0" rtlCol="0">
            <a:noAutofit/>
          </a:bodyPr>
          <a:lstStyle>
            <a:lvl1pPr marL="0" indent="0" algn="l" rtl="0" eaLnBrk="1" fontAlgn="base" hangingPunct="1">
              <a:lnSpc>
                <a:spcPct val="100000"/>
              </a:lnSpc>
              <a:spcBef>
                <a:spcPts val="0"/>
              </a:spcBef>
              <a:spcAft>
                <a:spcPct val="0"/>
              </a:spcAft>
              <a:buClr>
                <a:schemeClr val="tx1"/>
              </a:buClr>
              <a:buSzPct val="90000"/>
              <a:buFont typeface="IBM Plex Sans" pitchFamily="2" charset="2"/>
              <a:buNone/>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marL="0" indent="0" algn="l" rtl="0" eaLnBrk="1" fontAlgn="base" hangingPunct="1">
              <a:lnSpc>
                <a:spcPct val="100000"/>
              </a:lnSpc>
              <a:spcBef>
                <a:spcPts val="0"/>
              </a:spcBef>
              <a:spcAft>
                <a:spcPct val="0"/>
              </a:spcAft>
              <a:buClr>
                <a:schemeClr val="tx1"/>
              </a:buClr>
              <a:buSzPct val="100000"/>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2pPr>
            <a:lvl3pPr marL="201615" indent="0" algn="l" rtl="0" eaLnBrk="1" fontAlgn="base" hangingPunct="1">
              <a:lnSpc>
                <a:spcPct val="100000"/>
              </a:lnSpc>
              <a:spcBef>
                <a:spcPts val="1100"/>
              </a:spcBef>
              <a:spcAft>
                <a:spcPct val="0"/>
              </a:spcAft>
              <a:buClr>
                <a:schemeClr val="tx1"/>
              </a:buClr>
              <a:buSzPct val="100000"/>
              <a:buFont typeface="IBM Plex Sans" panose="020B0604020202020204" pitchFamily="34" charset="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3pPr>
            <a:lvl4pPr marL="434981" indent="0" algn="l" rtl="0" eaLnBrk="1" fontAlgn="base" hangingPunct="1">
              <a:lnSpc>
                <a:spcPct val="100000"/>
              </a:lnSpc>
              <a:spcBef>
                <a:spcPts val="1100"/>
              </a:spcBef>
              <a:spcAft>
                <a:spcPct val="0"/>
              </a:spcAft>
              <a:buClr>
                <a:schemeClr val="tx1"/>
              </a:buClr>
              <a:buSzPct val="100000"/>
              <a:buFont typeface="IBM Plex Sans" charset="-120"/>
              <a:buNone/>
              <a:tabLst/>
              <a:defRPr sz="1400" b="0" i="0" baseline="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4pPr>
            <a:lvl5pPr marL="631833" indent="0" algn="l" rtl="0" eaLnBrk="1" fontAlgn="base" hangingPunct="1">
              <a:lnSpc>
                <a:spcPct val="100000"/>
              </a:lnSpc>
              <a:spcBef>
                <a:spcPts val="1100"/>
              </a:spcBef>
              <a:spcAft>
                <a:spcPct val="0"/>
              </a:spcAft>
              <a:buClr>
                <a:schemeClr val="tx1"/>
              </a:buClr>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charset="0"/>
              </a:defRPr>
            </a:lvl9pPr>
          </a:lstStyle>
          <a:p>
            <a:pPr defTabSz="914400">
              <a:spcBef>
                <a:spcPts val="1100"/>
              </a:spcBef>
            </a:pPr>
            <a:r>
              <a:rPr lang="en-US" b="1" kern="0" dirty="0">
                <a:solidFill>
                  <a:schemeClr val="tx1"/>
                </a:solidFill>
                <a:latin typeface="Arial" panose="020B0604020202020204" pitchFamily="34" charset="0"/>
                <a:cs typeface="Arial" panose="020B0604020202020204" pitchFamily="34" charset="0"/>
              </a:rPr>
              <a:t>Fast deployment</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Manage your virtual machines from a single point of action</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Create and deploy images of Linux operating systems,   incl. applications</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Instantiate, define, and capture virtual machines with a single mouse click</a:t>
            </a:r>
          </a:p>
        </p:txBody>
      </p:sp>
      <p:sp>
        <p:nvSpPr>
          <p:cNvPr id="27" name="Text Placeholder 8">
            <a:extLst>
              <a:ext uri="{FF2B5EF4-FFF2-40B4-BE49-F238E27FC236}">
                <a16:creationId xmlns:a16="http://schemas.microsoft.com/office/drawing/2014/main" xmlns="" id="{F881BDE0-707B-D545-B2FE-FCEFE20F0FD2}"/>
              </a:ext>
            </a:extLst>
          </p:cNvPr>
          <p:cNvSpPr txBox="1">
            <a:spLocks/>
          </p:cNvSpPr>
          <p:nvPr/>
        </p:nvSpPr>
        <p:spPr>
          <a:xfrm>
            <a:off x="4801604" y="1930400"/>
            <a:ext cx="1828800" cy="2604254"/>
          </a:xfrm>
          <a:prstGeom prst="rect">
            <a:avLst/>
          </a:prstGeom>
        </p:spPr>
        <p:txBody>
          <a:bodyPr vert="horz" lIns="0" tIns="0" rIns="0" bIns="0" rtlCol="0">
            <a:noAutofit/>
          </a:bodyPr>
          <a:lstStyle>
            <a:lvl1pPr marL="0" indent="0" algn="l" rtl="0" eaLnBrk="1" fontAlgn="base" hangingPunct="1">
              <a:lnSpc>
                <a:spcPct val="100000"/>
              </a:lnSpc>
              <a:spcBef>
                <a:spcPts val="0"/>
              </a:spcBef>
              <a:spcAft>
                <a:spcPct val="0"/>
              </a:spcAft>
              <a:buClr>
                <a:schemeClr val="tx1"/>
              </a:buClr>
              <a:buSzPct val="90000"/>
              <a:buFont typeface="IBM Plex Sans" pitchFamily="2" charset="2"/>
              <a:buNone/>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marL="0" indent="0" algn="l" rtl="0" eaLnBrk="1" fontAlgn="base" hangingPunct="1">
              <a:lnSpc>
                <a:spcPct val="100000"/>
              </a:lnSpc>
              <a:spcBef>
                <a:spcPts val="0"/>
              </a:spcBef>
              <a:spcAft>
                <a:spcPct val="0"/>
              </a:spcAft>
              <a:buClr>
                <a:schemeClr val="tx1"/>
              </a:buClr>
              <a:buSzPct val="100000"/>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2pPr>
            <a:lvl3pPr marL="201615" indent="0" algn="l" rtl="0" eaLnBrk="1" fontAlgn="base" hangingPunct="1">
              <a:lnSpc>
                <a:spcPct val="100000"/>
              </a:lnSpc>
              <a:spcBef>
                <a:spcPts val="1100"/>
              </a:spcBef>
              <a:spcAft>
                <a:spcPct val="0"/>
              </a:spcAft>
              <a:buClr>
                <a:schemeClr val="tx1"/>
              </a:buClr>
              <a:buSzPct val="100000"/>
              <a:buFont typeface="IBM Plex Sans" panose="020B0604020202020204" pitchFamily="34" charset="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3pPr>
            <a:lvl4pPr marL="434981" indent="0" algn="l" rtl="0" eaLnBrk="1" fontAlgn="base" hangingPunct="1">
              <a:lnSpc>
                <a:spcPct val="100000"/>
              </a:lnSpc>
              <a:spcBef>
                <a:spcPts val="1100"/>
              </a:spcBef>
              <a:spcAft>
                <a:spcPct val="0"/>
              </a:spcAft>
              <a:buClr>
                <a:schemeClr val="tx1"/>
              </a:buClr>
              <a:buSzPct val="100000"/>
              <a:buFont typeface="IBM Plex Sans" charset="-120"/>
              <a:buNone/>
              <a:tabLst/>
              <a:defRPr sz="1400" b="0" i="0" baseline="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4pPr>
            <a:lvl5pPr marL="631833" indent="0" algn="l" rtl="0" eaLnBrk="1" fontAlgn="base" hangingPunct="1">
              <a:lnSpc>
                <a:spcPct val="100000"/>
              </a:lnSpc>
              <a:spcBef>
                <a:spcPts val="1100"/>
              </a:spcBef>
              <a:spcAft>
                <a:spcPct val="0"/>
              </a:spcAft>
              <a:buClr>
                <a:schemeClr val="tx1"/>
              </a:buClr>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charset="0"/>
              </a:defRPr>
            </a:lvl9pPr>
          </a:lstStyle>
          <a:p>
            <a:pPr defTabSz="914400">
              <a:spcBef>
                <a:spcPts val="1100"/>
              </a:spcBef>
            </a:pPr>
            <a:r>
              <a:rPr lang="en-US" b="1" kern="0" dirty="0">
                <a:solidFill>
                  <a:schemeClr val="tx1"/>
                </a:solidFill>
                <a:latin typeface="Arial" panose="020B0604020202020204" pitchFamily="34" charset="0"/>
                <a:cs typeface="Arial" panose="020B0604020202020204" pitchFamily="34" charset="0"/>
              </a:rPr>
              <a:t>Integrated tooling</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Integrate your IaaS platform on IBM zSystems / LinuxONE with your service platforms of choice</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Seamless integration with automation tools such as Red Hat tooling and VMware vRealize</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Automated deployment via CloudForms and Terraform</a:t>
            </a:r>
          </a:p>
        </p:txBody>
      </p:sp>
      <p:sp>
        <p:nvSpPr>
          <p:cNvPr id="28" name="Text Placeholder 8">
            <a:extLst>
              <a:ext uri="{FF2B5EF4-FFF2-40B4-BE49-F238E27FC236}">
                <a16:creationId xmlns:a16="http://schemas.microsoft.com/office/drawing/2014/main" xmlns="" id="{566930E8-2FF2-704B-81C3-72682B400EB6}"/>
              </a:ext>
            </a:extLst>
          </p:cNvPr>
          <p:cNvSpPr txBox="1">
            <a:spLocks/>
          </p:cNvSpPr>
          <p:nvPr/>
        </p:nvSpPr>
        <p:spPr>
          <a:xfrm>
            <a:off x="7089014" y="1930400"/>
            <a:ext cx="1828800" cy="2604254"/>
          </a:xfrm>
          <a:prstGeom prst="rect">
            <a:avLst/>
          </a:prstGeom>
        </p:spPr>
        <p:txBody>
          <a:bodyPr vert="horz" lIns="0" tIns="0" rIns="0" bIns="0" rtlCol="0">
            <a:noAutofit/>
          </a:bodyPr>
          <a:lstStyle>
            <a:lvl1pPr marL="0" indent="0" algn="l" rtl="0" eaLnBrk="1" fontAlgn="base" hangingPunct="1">
              <a:lnSpc>
                <a:spcPct val="100000"/>
              </a:lnSpc>
              <a:spcBef>
                <a:spcPts val="0"/>
              </a:spcBef>
              <a:spcAft>
                <a:spcPct val="0"/>
              </a:spcAft>
              <a:buClr>
                <a:schemeClr val="tx1"/>
              </a:buClr>
              <a:buSzPct val="90000"/>
              <a:buFont typeface="IBM Plex Sans" pitchFamily="2" charset="2"/>
              <a:buNone/>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marL="0" indent="0" algn="l" rtl="0" eaLnBrk="1" fontAlgn="base" hangingPunct="1">
              <a:lnSpc>
                <a:spcPct val="100000"/>
              </a:lnSpc>
              <a:spcBef>
                <a:spcPts val="0"/>
              </a:spcBef>
              <a:spcAft>
                <a:spcPct val="0"/>
              </a:spcAft>
              <a:buClr>
                <a:schemeClr val="tx1"/>
              </a:buClr>
              <a:buSzPct val="100000"/>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2pPr>
            <a:lvl3pPr marL="201615" indent="0" algn="l" rtl="0" eaLnBrk="1" fontAlgn="base" hangingPunct="1">
              <a:lnSpc>
                <a:spcPct val="100000"/>
              </a:lnSpc>
              <a:spcBef>
                <a:spcPts val="1100"/>
              </a:spcBef>
              <a:spcAft>
                <a:spcPct val="0"/>
              </a:spcAft>
              <a:buClr>
                <a:schemeClr val="tx1"/>
              </a:buClr>
              <a:buSzPct val="100000"/>
              <a:buFont typeface="IBM Plex Sans" panose="020B0604020202020204" pitchFamily="34" charset="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3pPr>
            <a:lvl4pPr marL="434981" indent="0" algn="l" rtl="0" eaLnBrk="1" fontAlgn="base" hangingPunct="1">
              <a:lnSpc>
                <a:spcPct val="100000"/>
              </a:lnSpc>
              <a:spcBef>
                <a:spcPts val="1100"/>
              </a:spcBef>
              <a:spcAft>
                <a:spcPct val="0"/>
              </a:spcAft>
              <a:buClr>
                <a:schemeClr val="tx1"/>
              </a:buClr>
              <a:buSzPct val="100000"/>
              <a:buFont typeface="IBM Plex Sans" charset="-120"/>
              <a:buNone/>
              <a:tabLst/>
              <a:defRPr sz="1400" b="0" i="0" baseline="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4pPr>
            <a:lvl5pPr marL="631833" indent="0" algn="l" rtl="0" eaLnBrk="1" fontAlgn="base" hangingPunct="1">
              <a:lnSpc>
                <a:spcPct val="100000"/>
              </a:lnSpc>
              <a:spcBef>
                <a:spcPts val="1100"/>
              </a:spcBef>
              <a:spcAft>
                <a:spcPct val="0"/>
              </a:spcAft>
              <a:buClr>
                <a:schemeClr val="tx1"/>
              </a:buClr>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charset="0"/>
              </a:defRPr>
            </a:lvl9pPr>
          </a:lstStyle>
          <a:p>
            <a:pPr defTabSz="914400">
              <a:spcBef>
                <a:spcPts val="1100"/>
              </a:spcBef>
            </a:pPr>
            <a:r>
              <a:rPr lang="en-US" b="1" kern="0" dirty="0">
                <a:solidFill>
                  <a:schemeClr val="tx1"/>
                </a:solidFill>
                <a:latin typeface="Arial" panose="020B0604020202020204" pitchFamily="34" charset="0"/>
                <a:cs typeface="Arial" panose="020B0604020202020204" pitchFamily="34" charset="0"/>
              </a:rPr>
              <a:t>Convenient usage</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Contract, create and allocate infrastructure from a self-service portal</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Deliver fast service to multiple tenants and different roles (developers, admins, users, etc.)</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Built on the devOps-model to support consistency and agility across all platforms</a:t>
            </a:r>
          </a:p>
        </p:txBody>
      </p:sp>
      <p:pic>
        <p:nvPicPr>
          <p:cNvPr id="14" name="Graphic 13">
            <a:extLst>
              <a:ext uri="{FF2B5EF4-FFF2-40B4-BE49-F238E27FC236}">
                <a16:creationId xmlns:a16="http://schemas.microsoft.com/office/drawing/2014/main" xmlns="" id="{FDCBEE23-059A-496C-AD3D-E5050FEC220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8618458" y="192763"/>
            <a:ext cx="360000" cy="360000"/>
          </a:xfrm>
          <a:prstGeom prst="rect">
            <a:avLst/>
          </a:prstGeom>
        </p:spPr>
      </p:pic>
      <p:sp>
        <p:nvSpPr>
          <p:cNvPr id="2" name="Slide Number Placeholder 1">
            <a:extLst>
              <a:ext uri="{FF2B5EF4-FFF2-40B4-BE49-F238E27FC236}">
                <a16:creationId xmlns:a16="http://schemas.microsoft.com/office/drawing/2014/main" xmlns="" id="{09F81B80-9201-493B-8D32-F3265083236F}"/>
              </a:ext>
            </a:extLst>
          </p:cNvPr>
          <p:cNvSpPr>
            <a:spLocks noGrp="1"/>
          </p:cNvSpPr>
          <p:nvPr>
            <p:ph type="sldNum" sz="quarter" idx="11"/>
          </p:nvPr>
        </p:nvSpPr>
        <p:spPr/>
        <p:txBody>
          <a:bodyPr/>
          <a:lstStyle/>
          <a:p>
            <a:fld id="{59395FB3-9C97-154F-86B2-7E381B951268}" type="slidenum">
              <a:rPr lang="en-US" smtClean="0"/>
              <a:pPr/>
              <a:t>14</a:t>
            </a:fld>
            <a:endParaRPr lang="en-US" dirty="0"/>
          </a:p>
        </p:txBody>
      </p:sp>
      <p:sp>
        <p:nvSpPr>
          <p:cNvPr id="18" name="TextBox 17">
            <a:extLst>
              <a:ext uri="{FF2B5EF4-FFF2-40B4-BE49-F238E27FC236}">
                <a16:creationId xmlns:a16="http://schemas.microsoft.com/office/drawing/2014/main" xmlns="" id="{B8609567-CA3C-44AD-BCFE-C7B1BCF15157}"/>
              </a:ext>
            </a:extLst>
          </p:cNvPr>
          <p:cNvSpPr txBox="1"/>
          <p:nvPr/>
        </p:nvSpPr>
        <p:spPr>
          <a:xfrm>
            <a:off x="8343781" y="0"/>
            <a:ext cx="800219"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Value prop</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3772419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2E41CFC-0337-BAD7-6DC1-C4641E94FF2F}"/>
              </a:ext>
            </a:extLst>
          </p:cNvPr>
          <p:cNvSpPr>
            <a:spLocks noGrp="1"/>
          </p:cNvSpPr>
          <p:nvPr>
            <p:ph type="title"/>
          </p:nvPr>
        </p:nvSpPr>
        <p:spPr>
          <a:xfrm>
            <a:off x="2272285" y="1771650"/>
            <a:ext cx="4142232" cy="800100"/>
          </a:xfrm>
        </p:spPr>
        <p:txBody>
          <a:bodyPr/>
          <a:lstStyle/>
          <a:p>
            <a:pPr algn="ctr"/>
            <a:r>
              <a:rPr kumimoji="1" lang="en-US" altLang="zh-CN" sz="4000" dirty="0"/>
              <a:t>Demo</a:t>
            </a:r>
            <a:endParaRPr kumimoji="1" lang="zh-CN" altLang="en-US" sz="4000" dirty="0"/>
          </a:p>
        </p:txBody>
      </p:sp>
      <p:sp>
        <p:nvSpPr>
          <p:cNvPr id="5" name="页脚占位符 4">
            <a:extLst>
              <a:ext uri="{FF2B5EF4-FFF2-40B4-BE49-F238E27FC236}">
                <a16:creationId xmlns:a16="http://schemas.microsoft.com/office/drawing/2014/main" xmlns="" id="{8652A7DC-0EC6-C191-7BA4-42CE42A3F8F9}"/>
              </a:ext>
            </a:extLst>
          </p:cNvPr>
          <p:cNvSpPr>
            <a:spLocks noGrp="1"/>
          </p:cNvSpPr>
          <p:nvPr>
            <p:ph type="ftr" sz="quarter" idx="10"/>
          </p:nvPr>
        </p:nvSpPr>
        <p:spPr/>
        <p:txBody>
          <a:bodyPr/>
          <a:lstStyle/>
          <a:p>
            <a:r>
              <a:rPr lang="en-US"/>
              <a:t>© 2022 IBM Corporation</a:t>
            </a:r>
            <a:endParaRPr lang="en-US" dirty="0"/>
          </a:p>
        </p:txBody>
      </p:sp>
      <p:sp>
        <p:nvSpPr>
          <p:cNvPr id="6" name="灯片编号占位符 5">
            <a:extLst>
              <a:ext uri="{FF2B5EF4-FFF2-40B4-BE49-F238E27FC236}">
                <a16:creationId xmlns:a16="http://schemas.microsoft.com/office/drawing/2014/main" xmlns="" id="{F669D77D-0C2B-FD18-1F5C-8783DDF24C69}"/>
              </a:ext>
            </a:extLst>
          </p:cNvPr>
          <p:cNvSpPr>
            <a:spLocks noGrp="1"/>
          </p:cNvSpPr>
          <p:nvPr>
            <p:ph type="sldNum" sz="quarter" idx="11"/>
          </p:nvPr>
        </p:nvSpPr>
        <p:spPr/>
        <p:txBody>
          <a:bodyPr/>
          <a:lstStyle/>
          <a:p>
            <a:fld id="{59395FB3-9C97-154F-86B2-7E381B951268}" type="slidenum">
              <a:rPr lang="en-US" smtClean="0"/>
              <a:pPr/>
              <a:t>15</a:t>
            </a:fld>
            <a:endParaRPr lang="en-US" dirty="0"/>
          </a:p>
        </p:txBody>
      </p:sp>
    </p:spTree>
    <p:extLst>
      <p:ext uri="{BB962C8B-B14F-4D97-AF65-F5344CB8AC3E}">
        <p14:creationId xmlns:p14="http://schemas.microsoft.com/office/powerpoint/2010/main" val="4286570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4">
            <a:extLst>
              <a:ext uri="{FF2B5EF4-FFF2-40B4-BE49-F238E27FC236}">
                <a16:creationId xmlns:a16="http://schemas.microsoft.com/office/drawing/2014/main" xmlns="" id="{EFABFF86-D998-4C9C-815B-0877E10EC5C9}"/>
              </a:ext>
            </a:extLst>
          </p:cNvPr>
          <p:cNvSpPr txBox="1">
            <a:spLocks/>
          </p:cNvSpPr>
          <p:nvPr/>
        </p:nvSpPr>
        <p:spPr>
          <a:xfrm>
            <a:off x="4791456" y="1243584"/>
            <a:ext cx="1837944" cy="3252216"/>
          </a:xfrm>
          <a:prstGeom prst="rect">
            <a:avLst/>
          </a:prstGeom>
        </p:spPr>
        <p:txBody>
          <a:bodyPr vert="horz" lIns="0" tIns="0" rIns="0" bIns="0" rtlCol="0">
            <a:normAutofit/>
          </a:bodyPr>
          <a:lstStyle>
            <a:defPPr>
              <a:defRPr lang="en-US"/>
            </a:defPPr>
            <a:lvl1pPr marL="0" indent="0" algn="l" defTabSz="685800" rtl="0" eaLnBrk="1" fontAlgn="base" latinLnBrk="0" hangingPunct="1">
              <a:lnSpc>
                <a:spcPct val="100000"/>
              </a:lnSpc>
              <a:spcBef>
                <a:spcPts val="1100"/>
              </a:spcBef>
              <a:spcAft>
                <a:spcPct val="0"/>
              </a:spcAft>
              <a:buClr>
                <a:schemeClr val="tx1"/>
              </a:buClr>
              <a:buSzPct val="90000"/>
              <a:buFont typeface="Arial" pitchFamily="2" charset="2"/>
              <a:buNone/>
              <a:defRPr sz="1350" b="0" i="0" kern="1200">
                <a:solidFill>
                  <a:schemeClr val="tx1"/>
                </a:solidFill>
                <a:latin typeface="+mn-lt"/>
                <a:ea typeface="+mn-ea"/>
                <a:cs typeface="+mn-cs"/>
              </a:defRPr>
            </a:lvl1pPr>
            <a:lvl2pPr marL="342900" indent="-173736" algn="l" defTabSz="685800" rtl="0" eaLnBrk="1" fontAlgn="base" latinLnBrk="0" hangingPunct="1">
              <a:lnSpc>
                <a:spcPct val="100000"/>
              </a:lnSpc>
              <a:spcBef>
                <a:spcPts val="1100"/>
              </a:spcBef>
              <a:spcAft>
                <a:spcPct val="0"/>
              </a:spcAft>
              <a:buClr>
                <a:schemeClr val="tx1"/>
              </a:buClr>
              <a:buSzPct val="100000"/>
              <a:buFont typeface="Arial" charset="-120"/>
              <a:buChar char="–"/>
              <a:tabLst/>
              <a:defRPr sz="1350" b="0" i="0" kern="1200">
                <a:solidFill>
                  <a:schemeClr val="tx1"/>
                </a:solidFill>
                <a:latin typeface="+mn-lt"/>
                <a:ea typeface="+mn-ea"/>
                <a:cs typeface="+mn-cs"/>
              </a:defRPr>
            </a:lvl2pPr>
            <a:lvl3pPr marL="685800" indent="-173736" algn="l" defTabSz="685800" rtl="0" eaLnBrk="1" fontAlgn="base" latinLnBrk="0" hangingPunct="1">
              <a:lnSpc>
                <a:spcPct val="100000"/>
              </a:lnSpc>
              <a:spcBef>
                <a:spcPts val="1100"/>
              </a:spcBef>
              <a:spcAft>
                <a:spcPct val="0"/>
              </a:spcAft>
              <a:buClr>
                <a:schemeClr val="tx1"/>
              </a:buClr>
              <a:buSzPct val="100000"/>
              <a:buFont typeface="Arial" panose="020B0604020202020204" pitchFamily="34" charset="0"/>
              <a:buChar char="•"/>
              <a:tabLst/>
              <a:defRPr sz="1350" b="0" i="0" kern="1200">
                <a:solidFill>
                  <a:schemeClr val="tx1"/>
                </a:solidFill>
                <a:latin typeface="+mn-lt"/>
                <a:ea typeface="+mn-ea"/>
                <a:cs typeface="+mn-cs"/>
              </a:defRPr>
            </a:lvl3pPr>
            <a:lvl4pPr marL="1028700" indent="-173736" algn="l" defTabSz="685800" rtl="0" eaLnBrk="1" fontAlgn="base" latinLnBrk="0" hangingPunct="1">
              <a:lnSpc>
                <a:spcPct val="100000"/>
              </a:lnSpc>
              <a:spcBef>
                <a:spcPts val="1100"/>
              </a:spcBef>
              <a:spcAft>
                <a:spcPct val="0"/>
              </a:spcAft>
              <a:buClr>
                <a:schemeClr val="tx1"/>
              </a:buClr>
              <a:buSzPct val="100000"/>
              <a:buFont typeface="Arial" charset="-120"/>
              <a:buChar char="–"/>
              <a:tabLst/>
              <a:defRPr sz="1350" b="0" i="0" kern="1200" baseline="0">
                <a:solidFill>
                  <a:schemeClr val="tx1"/>
                </a:solidFill>
                <a:latin typeface="+mn-lt"/>
                <a:ea typeface="+mn-ea"/>
                <a:cs typeface="+mn-cs"/>
              </a:defRPr>
            </a:lvl4pPr>
            <a:lvl5pPr marL="1371600" indent="-173736" algn="l" defTabSz="685800" rtl="0" eaLnBrk="1" fontAlgn="base" latinLnBrk="0" hangingPunct="1">
              <a:lnSpc>
                <a:spcPct val="100000"/>
              </a:lnSpc>
              <a:spcBef>
                <a:spcPts val="1100"/>
              </a:spcBef>
              <a:spcAft>
                <a:spcPct val="0"/>
              </a:spcAft>
              <a:buClr>
                <a:schemeClr val="tx1"/>
              </a:buClr>
              <a:buFont typeface="Arial" charset="-120"/>
              <a:buChar char="»"/>
              <a:tabLst/>
              <a:defRPr sz="1350" b="0" i="0" kern="1200">
                <a:solidFill>
                  <a:schemeClr val="tx1"/>
                </a:solidFill>
                <a:latin typeface="+mn-lt"/>
                <a:ea typeface="+mn-ea"/>
                <a:cs typeface="+mn-cs"/>
              </a:defRPr>
            </a:lvl5pPr>
            <a:lvl6pPr marL="17145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6pPr>
            <a:lvl7pPr marL="20574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7pPr>
            <a:lvl8pPr marL="24003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8pPr>
            <a:lvl9pPr marL="27432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9pPr>
          </a:lstStyle>
          <a:p>
            <a:pPr>
              <a:spcBef>
                <a:spcPts val="825"/>
              </a:spcBef>
            </a:pPr>
            <a:r>
              <a:rPr lang="en-US" sz="1600" b="1" dirty="0"/>
              <a:t>IaaS management for service providers</a:t>
            </a:r>
          </a:p>
          <a:p>
            <a:pPr>
              <a:spcBef>
                <a:spcPts val="0"/>
              </a:spcBef>
            </a:pPr>
            <a:endParaRPr lang="en-US" sz="1400" i="1" dirty="0"/>
          </a:p>
          <a:p>
            <a:pPr>
              <a:spcBef>
                <a:spcPts val="825"/>
              </a:spcBef>
            </a:pPr>
            <a:r>
              <a:rPr lang="en-US" sz="1400" i="1" dirty="0"/>
              <a:t>“Tenant-safe services”</a:t>
            </a:r>
          </a:p>
          <a:p>
            <a:pPr>
              <a:spcBef>
                <a:spcPts val="825"/>
              </a:spcBef>
            </a:pPr>
            <a:endParaRPr lang="en-US" sz="1400" dirty="0"/>
          </a:p>
          <a:p>
            <a:pPr>
              <a:spcBef>
                <a:spcPts val="825"/>
              </a:spcBef>
            </a:pPr>
            <a:r>
              <a:rPr lang="en-US" sz="1400" dirty="0"/>
              <a:t>Service providers can offer tenant-safe IaaS, in a virtual environment</a:t>
            </a:r>
          </a:p>
          <a:p>
            <a:pPr>
              <a:spcBef>
                <a:spcPts val="825"/>
              </a:spcBef>
            </a:pPr>
            <a:endParaRPr lang="en-US" sz="1600" dirty="0"/>
          </a:p>
        </p:txBody>
      </p:sp>
      <p:sp>
        <p:nvSpPr>
          <p:cNvPr id="14" name="Content Placeholder 3">
            <a:extLst>
              <a:ext uri="{FF2B5EF4-FFF2-40B4-BE49-F238E27FC236}">
                <a16:creationId xmlns:a16="http://schemas.microsoft.com/office/drawing/2014/main" xmlns="" id="{F3F9450B-30F8-4111-B1E9-228DF7FD1C45}"/>
              </a:ext>
            </a:extLst>
          </p:cNvPr>
          <p:cNvSpPr txBox="1">
            <a:spLocks/>
          </p:cNvSpPr>
          <p:nvPr/>
        </p:nvSpPr>
        <p:spPr>
          <a:xfrm>
            <a:off x="2505456" y="1243584"/>
            <a:ext cx="1837944" cy="3252216"/>
          </a:xfrm>
          <a:prstGeom prst="rect">
            <a:avLst/>
          </a:prstGeom>
        </p:spPr>
        <p:txBody>
          <a:bodyPr vert="horz" lIns="0" tIns="0" rIns="0" bIns="0" rtlCol="0">
            <a:normAutofit/>
          </a:bodyPr>
          <a:lstStyle>
            <a:defPPr>
              <a:defRPr lang="en-US"/>
            </a:defPPr>
            <a:lvl1pPr marL="0" indent="0" algn="l" defTabSz="685800" rtl="0" eaLnBrk="1" fontAlgn="base" latinLnBrk="0" hangingPunct="1">
              <a:lnSpc>
                <a:spcPct val="100000"/>
              </a:lnSpc>
              <a:spcBef>
                <a:spcPts val="1100"/>
              </a:spcBef>
              <a:spcAft>
                <a:spcPct val="0"/>
              </a:spcAft>
              <a:buClr>
                <a:schemeClr val="tx1"/>
              </a:buClr>
              <a:buSzPct val="90000"/>
              <a:buFont typeface="Arial" pitchFamily="2" charset="2"/>
              <a:buNone/>
              <a:defRPr sz="1350" b="0" i="0" kern="1200">
                <a:solidFill>
                  <a:schemeClr val="tx1"/>
                </a:solidFill>
                <a:latin typeface="+mn-lt"/>
                <a:ea typeface="+mn-ea"/>
                <a:cs typeface="+mn-cs"/>
              </a:defRPr>
            </a:lvl1pPr>
            <a:lvl2pPr marL="342900" indent="-173736" algn="l" defTabSz="685800" rtl="0" eaLnBrk="1" fontAlgn="base" latinLnBrk="0" hangingPunct="1">
              <a:lnSpc>
                <a:spcPct val="100000"/>
              </a:lnSpc>
              <a:spcBef>
                <a:spcPts val="1100"/>
              </a:spcBef>
              <a:spcAft>
                <a:spcPct val="0"/>
              </a:spcAft>
              <a:buClr>
                <a:schemeClr val="tx1"/>
              </a:buClr>
              <a:buSzPct val="100000"/>
              <a:buFont typeface="Arial" charset="-120"/>
              <a:buChar char="–"/>
              <a:tabLst/>
              <a:defRPr sz="1350" b="0" i="0" kern="1200">
                <a:solidFill>
                  <a:schemeClr val="tx1"/>
                </a:solidFill>
                <a:latin typeface="+mn-lt"/>
                <a:ea typeface="+mn-ea"/>
                <a:cs typeface="+mn-cs"/>
              </a:defRPr>
            </a:lvl2pPr>
            <a:lvl3pPr marL="685800" indent="-173736" algn="l" defTabSz="685800" rtl="0" eaLnBrk="1" fontAlgn="base" latinLnBrk="0" hangingPunct="1">
              <a:lnSpc>
                <a:spcPct val="100000"/>
              </a:lnSpc>
              <a:spcBef>
                <a:spcPts val="1100"/>
              </a:spcBef>
              <a:spcAft>
                <a:spcPct val="0"/>
              </a:spcAft>
              <a:buClr>
                <a:schemeClr val="tx1"/>
              </a:buClr>
              <a:buSzPct val="100000"/>
              <a:buFont typeface="Arial" panose="020B0604020202020204" pitchFamily="34" charset="0"/>
              <a:buChar char="•"/>
              <a:tabLst/>
              <a:defRPr sz="1350" b="0" i="0" kern="1200">
                <a:solidFill>
                  <a:schemeClr val="tx1"/>
                </a:solidFill>
                <a:latin typeface="+mn-lt"/>
                <a:ea typeface="+mn-ea"/>
                <a:cs typeface="+mn-cs"/>
              </a:defRPr>
            </a:lvl3pPr>
            <a:lvl4pPr marL="1028700" indent="-173736" algn="l" defTabSz="685800" rtl="0" eaLnBrk="1" fontAlgn="base" latinLnBrk="0" hangingPunct="1">
              <a:lnSpc>
                <a:spcPct val="100000"/>
              </a:lnSpc>
              <a:spcBef>
                <a:spcPts val="1100"/>
              </a:spcBef>
              <a:spcAft>
                <a:spcPct val="0"/>
              </a:spcAft>
              <a:buClr>
                <a:schemeClr val="tx1"/>
              </a:buClr>
              <a:buSzPct val="100000"/>
              <a:buFont typeface="Arial" charset="-120"/>
              <a:buChar char="–"/>
              <a:tabLst/>
              <a:defRPr sz="1350" b="0" i="0" kern="1200" baseline="0">
                <a:solidFill>
                  <a:schemeClr val="tx1"/>
                </a:solidFill>
                <a:latin typeface="+mn-lt"/>
                <a:ea typeface="+mn-ea"/>
                <a:cs typeface="+mn-cs"/>
              </a:defRPr>
            </a:lvl4pPr>
            <a:lvl5pPr marL="1371600" indent="-173736" algn="l" defTabSz="685800" rtl="0" eaLnBrk="1" fontAlgn="base" latinLnBrk="0" hangingPunct="1">
              <a:lnSpc>
                <a:spcPct val="100000"/>
              </a:lnSpc>
              <a:spcBef>
                <a:spcPts val="1100"/>
              </a:spcBef>
              <a:spcAft>
                <a:spcPct val="0"/>
              </a:spcAft>
              <a:buClr>
                <a:schemeClr val="tx1"/>
              </a:buClr>
              <a:buFont typeface="Arial" charset="-120"/>
              <a:buChar char="»"/>
              <a:tabLst/>
              <a:defRPr sz="1350" b="0" i="0" kern="1200">
                <a:solidFill>
                  <a:schemeClr val="tx1"/>
                </a:solidFill>
                <a:latin typeface="+mn-lt"/>
                <a:ea typeface="+mn-ea"/>
                <a:cs typeface="+mn-cs"/>
              </a:defRPr>
            </a:lvl5pPr>
            <a:lvl6pPr marL="17145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6pPr>
            <a:lvl7pPr marL="20574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7pPr>
            <a:lvl8pPr marL="24003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8pPr>
            <a:lvl9pPr marL="27432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9pPr>
          </a:lstStyle>
          <a:p>
            <a:pPr>
              <a:spcBef>
                <a:spcPts val="825"/>
              </a:spcBef>
            </a:pPr>
            <a:r>
              <a:rPr lang="en-US" sz="1600" b="1" dirty="0"/>
              <a:t>Deployment of Red Hat OpenShift clusters</a:t>
            </a:r>
          </a:p>
          <a:p>
            <a:pPr>
              <a:spcBef>
                <a:spcPts val="0"/>
              </a:spcBef>
            </a:pPr>
            <a:endParaRPr lang="en-US" sz="1600" b="1" dirty="0"/>
          </a:p>
          <a:p>
            <a:pPr>
              <a:spcBef>
                <a:spcPts val="825"/>
              </a:spcBef>
            </a:pPr>
            <a:r>
              <a:rPr lang="en-US" sz="1400" i="1" dirty="0"/>
              <a:t>“User Provisioned Infrastructure”</a:t>
            </a:r>
          </a:p>
          <a:p>
            <a:pPr>
              <a:spcBef>
                <a:spcPts val="1200"/>
              </a:spcBef>
            </a:pPr>
            <a:r>
              <a:rPr lang="en-US" sz="1400" dirty="0"/>
              <a:t>Support to help simplify and automate Red Hat OpenShift cluster deployments</a:t>
            </a:r>
          </a:p>
        </p:txBody>
      </p:sp>
      <p:sp>
        <p:nvSpPr>
          <p:cNvPr id="10" name="Content Placeholder 5">
            <a:extLst>
              <a:ext uri="{FF2B5EF4-FFF2-40B4-BE49-F238E27FC236}">
                <a16:creationId xmlns:a16="http://schemas.microsoft.com/office/drawing/2014/main" xmlns="" id="{393C6802-2F62-43EF-BE93-B826AF70A6B4}"/>
              </a:ext>
            </a:extLst>
          </p:cNvPr>
          <p:cNvSpPr txBox="1">
            <a:spLocks/>
          </p:cNvSpPr>
          <p:nvPr/>
        </p:nvSpPr>
        <p:spPr>
          <a:xfrm>
            <a:off x="7086600" y="1243584"/>
            <a:ext cx="1837944" cy="3252216"/>
          </a:xfrm>
          <a:prstGeom prst="rect">
            <a:avLst/>
          </a:prstGeom>
        </p:spPr>
        <p:txBody>
          <a:bodyPr vert="horz" lIns="0" tIns="0" rIns="0" bIns="0" rtlCol="0">
            <a:normAutofit/>
          </a:bodyPr>
          <a:lstStyle>
            <a:defPPr>
              <a:defRPr lang="en-US"/>
            </a:defPPr>
            <a:lvl1pPr marL="0" indent="0" algn="l" defTabSz="685800" rtl="0" eaLnBrk="1" fontAlgn="base" latinLnBrk="0" hangingPunct="1">
              <a:lnSpc>
                <a:spcPct val="100000"/>
              </a:lnSpc>
              <a:spcBef>
                <a:spcPts val="1100"/>
              </a:spcBef>
              <a:spcAft>
                <a:spcPct val="0"/>
              </a:spcAft>
              <a:buClr>
                <a:schemeClr val="tx1"/>
              </a:buClr>
              <a:buSzPct val="90000"/>
              <a:buFont typeface="Arial" pitchFamily="2" charset="2"/>
              <a:buNone/>
              <a:defRPr sz="1350" b="0" i="0" kern="1200">
                <a:solidFill>
                  <a:schemeClr val="tx1"/>
                </a:solidFill>
                <a:latin typeface="+mn-lt"/>
                <a:ea typeface="+mn-ea"/>
                <a:cs typeface="+mn-cs"/>
              </a:defRPr>
            </a:lvl1pPr>
            <a:lvl2pPr marL="342900" indent="-173736" algn="l" defTabSz="685800" rtl="0" eaLnBrk="1" fontAlgn="base" latinLnBrk="0" hangingPunct="1">
              <a:lnSpc>
                <a:spcPct val="100000"/>
              </a:lnSpc>
              <a:spcBef>
                <a:spcPts val="1100"/>
              </a:spcBef>
              <a:spcAft>
                <a:spcPct val="0"/>
              </a:spcAft>
              <a:buClr>
                <a:schemeClr val="tx1"/>
              </a:buClr>
              <a:buSzPct val="100000"/>
              <a:buFont typeface="Arial" charset="-120"/>
              <a:buChar char="–"/>
              <a:tabLst/>
              <a:defRPr sz="1350" b="0" i="0" kern="1200">
                <a:solidFill>
                  <a:schemeClr val="tx1"/>
                </a:solidFill>
                <a:latin typeface="+mn-lt"/>
                <a:ea typeface="+mn-ea"/>
                <a:cs typeface="+mn-cs"/>
              </a:defRPr>
            </a:lvl2pPr>
            <a:lvl3pPr marL="685800" indent="-173736" algn="l" defTabSz="685800" rtl="0" eaLnBrk="1" fontAlgn="base" latinLnBrk="0" hangingPunct="1">
              <a:lnSpc>
                <a:spcPct val="100000"/>
              </a:lnSpc>
              <a:spcBef>
                <a:spcPts val="1100"/>
              </a:spcBef>
              <a:spcAft>
                <a:spcPct val="0"/>
              </a:spcAft>
              <a:buClr>
                <a:schemeClr val="tx1"/>
              </a:buClr>
              <a:buSzPct val="100000"/>
              <a:buFont typeface="Arial" panose="020B0604020202020204" pitchFamily="34" charset="0"/>
              <a:buChar char="•"/>
              <a:tabLst/>
              <a:defRPr sz="1350" b="0" i="0" kern="1200">
                <a:solidFill>
                  <a:schemeClr val="tx1"/>
                </a:solidFill>
                <a:latin typeface="+mn-lt"/>
                <a:ea typeface="+mn-ea"/>
                <a:cs typeface="+mn-cs"/>
              </a:defRPr>
            </a:lvl3pPr>
            <a:lvl4pPr marL="1028700" indent="-173736" algn="l" defTabSz="685800" rtl="0" eaLnBrk="1" fontAlgn="base" latinLnBrk="0" hangingPunct="1">
              <a:lnSpc>
                <a:spcPct val="100000"/>
              </a:lnSpc>
              <a:spcBef>
                <a:spcPts val="1100"/>
              </a:spcBef>
              <a:spcAft>
                <a:spcPct val="0"/>
              </a:spcAft>
              <a:buClr>
                <a:schemeClr val="tx1"/>
              </a:buClr>
              <a:buSzPct val="100000"/>
              <a:buFont typeface="Arial" charset="-120"/>
              <a:buChar char="–"/>
              <a:tabLst/>
              <a:defRPr sz="1350" b="0" i="0" kern="1200" baseline="0">
                <a:solidFill>
                  <a:schemeClr val="tx1"/>
                </a:solidFill>
                <a:latin typeface="+mn-lt"/>
                <a:ea typeface="+mn-ea"/>
                <a:cs typeface="+mn-cs"/>
              </a:defRPr>
            </a:lvl4pPr>
            <a:lvl5pPr marL="1371600" indent="-173736" algn="l" defTabSz="685800" rtl="0" eaLnBrk="1" fontAlgn="base" latinLnBrk="0" hangingPunct="1">
              <a:lnSpc>
                <a:spcPct val="100000"/>
              </a:lnSpc>
              <a:spcBef>
                <a:spcPts val="1100"/>
              </a:spcBef>
              <a:spcAft>
                <a:spcPct val="0"/>
              </a:spcAft>
              <a:buClr>
                <a:schemeClr val="tx1"/>
              </a:buClr>
              <a:buFont typeface="Arial" charset="-120"/>
              <a:buChar char="»"/>
              <a:tabLst/>
              <a:defRPr sz="1350" b="0" i="0" kern="1200">
                <a:solidFill>
                  <a:schemeClr val="tx1"/>
                </a:solidFill>
                <a:latin typeface="+mn-lt"/>
                <a:ea typeface="+mn-ea"/>
                <a:cs typeface="+mn-cs"/>
              </a:defRPr>
            </a:lvl5pPr>
            <a:lvl6pPr marL="17145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6pPr>
            <a:lvl7pPr marL="20574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7pPr>
            <a:lvl8pPr marL="24003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8pPr>
            <a:lvl9pPr marL="27432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9pPr>
          </a:lstStyle>
          <a:p>
            <a:pPr>
              <a:spcBef>
                <a:spcPts val="825"/>
              </a:spcBef>
            </a:pPr>
            <a:r>
              <a:rPr lang="en-US" sz="1600" b="1" dirty="0"/>
              <a:t>Simplified experience with virtualization</a:t>
            </a:r>
          </a:p>
          <a:p>
            <a:pPr>
              <a:spcBef>
                <a:spcPts val="0"/>
              </a:spcBef>
            </a:pPr>
            <a:endParaRPr lang="en-US" sz="1600" b="1" dirty="0"/>
          </a:p>
          <a:p>
            <a:pPr>
              <a:spcBef>
                <a:spcPts val="600"/>
              </a:spcBef>
            </a:pPr>
            <a:r>
              <a:rPr lang="en-US" sz="1400" i="1" dirty="0"/>
              <a:t>“Simplify”</a:t>
            </a:r>
          </a:p>
          <a:p>
            <a:pPr>
              <a:spcBef>
                <a:spcPts val="825"/>
              </a:spcBef>
            </a:pPr>
            <a:endParaRPr lang="en-US" sz="1400" dirty="0"/>
          </a:p>
          <a:p>
            <a:pPr>
              <a:spcBef>
                <a:spcPts val="825"/>
              </a:spcBef>
            </a:pPr>
            <a:r>
              <a:rPr lang="en-US" sz="1400" dirty="0"/>
              <a:t>Industry standard based and vendor-agnostic technology for simplified IaaS management</a:t>
            </a:r>
          </a:p>
        </p:txBody>
      </p:sp>
      <p:sp>
        <p:nvSpPr>
          <p:cNvPr id="9" name="Content Placeholder 2">
            <a:extLst>
              <a:ext uri="{FF2B5EF4-FFF2-40B4-BE49-F238E27FC236}">
                <a16:creationId xmlns:a16="http://schemas.microsoft.com/office/drawing/2014/main" xmlns="" id="{A58216A2-9E34-4C91-A668-C78003896E34}"/>
              </a:ext>
            </a:extLst>
          </p:cNvPr>
          <p:cNvSpPr txBox="1">
            <a:spLocks/>
          </p:cNvSpPr>
          <p:nvPr/>
        </p:nvSpPr>
        <p:spPr>
          <a:xfrm>
            <a:off x="219456" y="1243584"/>
            <a:ext cx="1837944" cy="3252216"/>
          </a:xfrm>
          <a:prstGeom prst="rect">
            <a:avLst/>
          </a:prstGeom>
        </p:spPr>
        <p:txBody>
          <a:bodyPr vert="horz" lIns="0" tIns="0" rIns="0" bIns="0" rtlCol="0">
            <a:normAutofit/>
          </a:bodyPr>
          <a:lstStyle>
            <a:defPPr>
              <a:defRPr lang="en-US"/>
            </a:defPPr>
            <a:lvl1pPr marL="0" indent="0" algn="l" defTabSz="685800" rtl="0" eaLnBrk="1" fontAlgn="base" latinLnBrk="0" hangingPunct="1">
              <a:lnSpc>
                <a:spcPct val="100000"/>
              </a:lnSpc>
              <a:spcBef>
                <a:spcPts val="1100"/>
              </a:spcBef>
              <a:spcAft>
                <a:spcPct val="0"/>
              </a:spcAft>
              <a:buClr>
                <a:schemeClr val="tx1"/>
              </a:buClr>
              <a:buSzPct val="90000"/>
              <a:buFont typeface="Arial" pitchFamily="2" charset="2"/>
              <a:buNone/>
              <a:defRPr sz="1350" b="0" i="0" kern="1200">
                <a:solidFill>
                  <a:schemeClr val="tx1"/>
                </a:solidFill>
                <a:latin typeface="+mn-lt"/>
                <a:ea typeface="+mn-ea"/>
                <a:cs typeface="+mn-cs"/>
              </a:defRPr>
            </a:lvl1pPr>
            <a:lvl2pPr marL="342900" indent="-173736" algn="l" defTabSz="685800" rtl="0" eaLnBrk="1" fontAlgn="base" latinLnBrk="0" hangingPunct="1">
              <a:lnSpc>
                <a:spcPct val="100000"/>
              </a:lnSpc>
              <a:spcBef>
                <a:spcPts val="1100"/>
              </a:spcBef>
              <a:spcAft>
                <a:spcPct val="0"/>
              </a:spcAft>
              <a:buClr>
                <a:schemeClr val="tx1"/>
              </a:buClr>
              <a:buSzPct val="100000"/>
              <a:buFont typeface="Arial" charset="-120"/>
              <a:buChar char="–"/>
              <a:tabLst/>
              <a:defRPr sz="1350" b="0" i="0" kern="1200">
                <a:solidFill>
                  <a:schemeClr val="tx1"/>
                </a:solidFill>
                <a:latin typeface="+mn-lt"/>
                <a:ea typeface="+mn-ea"/>
                <a:cs typeface="+mn-cs"/>
              </a:defRPr>
            </a:lvl2pPr>
            <a:lvl3pPr marL="685800" indent="-173736" algn="l" defTabSz="685800" rtl="0" eaLnBrk="1" fontAlgn="base" latinLnBrk="0" hangingPunct="1">
              <a:lnSpc>
                <a:spcPct val="100000"/>
              </a:lnSpc>
              <a:spcBef>
                <a:spcPts val="1100"/>
              </a:spcBef>
              <a:spcAft>
                <a:spcPct val="0"/>
              </a:spcAft>
              <a:buClr>
                <a:schemeClr val="tx1"/>
              </a:buClr>
              <a:buSzPct val="100000"/>
              <a:buFont typeface="Arial" panose="020B0604020202020204" pitchFamily="34" charset="0"/>
              <a:buChar char="•"/>
              <a:tabLst/>
              <a:defRPr sz="1350" b="0" i="0" kern="1200">
                <a:solidFill>
                  <a:schemeClr val="tx1"/>
                </a:solidFill>
                <a:latin typeface="+mn-lt"/>
                <a:ea typeface="+mn-ea"/>
                <a:cs typeface="+mn-cs"/>
              </a:defRPr>
            </a:lvl3pPr>
            <a:lvl4pPr marL="1028700" indent="-173736" algn="l" defTabSz="685800" rtl="0" eaLnBrk="1" fontAlgn="base" latinLnBrk="0" hangingPunct="1">
              <a:lnSpc>
                <a:spcPct val="100000"/>
              </a:lnSpc>
              <a:spcBef>
                <a:spcPts val="1100"/>
              </a:spcBef>
              <a:spcAft>
                <a:spcPct val="0"/>
              </a:spcAft>
              <a:buClr>
                <a:schemeClr val="tx1"/>
              </a:buClr>
              <a:buSzPct val="100000"/>
              <a:buFont typeface="Arial" charset="-120"/>
              <a:buChar char="–"/>
              <a:tabLst/>
              <a:defRPr sz="1350" b="0" i="0" kern="1200" baseline="0">
                <a:solidFill>
                  <a:schemeClr val="tx1"/>
                </a:solidFill>
                <a:latin typeface="+mn-lt"/>
                <a:ea typeface="+mn-ea"/>
                <a:cs typeface="+mn-cs"/>
              </a:defRPr>
            </a:lvl4pPr>
            <a:lvl5pPr marL="1371600" indent="-173736" algn="l" defTabSz="685800" rtl="0" eaLnBrk="1" fontAlgn="base" latinLnBrk="0" hangingPunct="1">
              <a:lnSpc>
                <a:spcPct val="100000"/>
              </a:lnSpc>
              <a:spcBef>
                <a:spcPts val="1100"/>
              </a:spcBef>
              <a:spcAft>
                <a:spcPct val="0"/>
              </a:spcAft>
              <a:buClr>
                <a:schemeClr val="tx1"/>
              </a:buClr>
              <a:buFont typeface="Arial" charset="-120"/>
              <a:buChar char="»"/>
              <a:tabLst/>
              <a:defRPr sz="1350" b="0" i="0" kern="1200">
                <a:solidFill>
                  <a:schemeClr val="tx1"/>
                </a:solidFill>
                <a:latin typeface="+mn-lt"/>
                <a:ea typeface="+mn-ea"/>
                <a:cs typeface="+mn-cs"/>
              </a:defRPr>
            </a:lvl5pPr>
            <a:lvl6pPr marL="17145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6pPr>
            <a:lvl7pPr marL="20574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7pPr>
            <a:lvl8pPr marL="24003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8pPr>
            <a:lvl9pPr marL="27432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9pPr>
          </a:lstStyle>
          <a:p>
            <a:pPr>
              <a:spcBef>
                <a:spcPts val="825"/>
              </a:spcBef>
            </a:pPr>
            <a:r>
              <a:rPr lang="en-US" sz="1600" b="1" dirty="0"/>
              <a:t>Deployment of on-premises database-as-a-service </a:t>
            </a:r>
          </a:p>
          <a:p>
            <a:pPr>
              <a:spcBef>
                <a:spcPts val="825"/>
              </a:spcBef>
            </a:pPr>
            <a:r>
              <a:rPr lang="en-US" sz="1400" i="1" dirty="0"/>
              <a:t>“Data Gravity”</a:t>
            </a:r>
          </a:p>
          <a:p>
            <a:pPr>
              <a:spcBef>
                <a:spcPts val="825"/>
              </a:spcBef>
            </a:pPr>
            <a:endParaRPr lang="en-US" sz="1400" dirty="0"/>
          </a:p>
          <a:p>
            <a:pPr>
              <a:spcBef>
                <a:spcPts val="400"/>
              </a:spcBef>
            </a:pPr>
            <a:r>
              <a:rPr lang="en-US" sz="1400" dirty="0"/>
              <a:t>Select a database and automate deployments in an as-a-service model at scale.</a:t>
            </a:r>
          </a:p>
          <a:p>
            <a:endParaRPr lang="en-US" sz="1600" dirty="0"/>
          </a:p>
        </p:txBody>
      </p:sp>
      <p:sp>
        <p:nvSpPr>
          <p:cNvPr id="2" name="Title 1">
            <a:extLst>
              <a:ext uri="{FF2B5EF4-FFF2-40B4-BE49-F238E27FC236}">
                <a16:creationId xmlns:a16="http://schemas.microsoft.com/office/drawing/2014/main" xmlns="" id="{9D01993D-CFDE-4FBB-8BF2-BFE4B7092783}"/>
              </a:ext>
            </a:extLst>
          </p:cNvPr>
          <p:cNvSpPr>
            <a:spLocks noGrp="1"/>
          </p:cNvSpPr>
          <p:nvPr>
            <p:ph type="title"/>
          </p:nvPr>
        </p:nvSpPr>
        <p:spPr/>
        <p:txBody>
          <a:bodyPr/>
          <a:lstStyle/>
          <a:p>
            <a:r>
              <a:rPr lang="fr-FR" dirty="0"/>
              <a:t>Use cases</a:t>
            </a:r>
            <a:br>
              <a:rPr lang="fr-FR" dirty="0"/>
            </a:br>
            <a:endParaRPr lang="en-US" dirty="0"/>
          </a:p>
        </p:txBody>
      </p:sp>
      <p:pic>
        <p:nvPicPr>
          <p:cNvPr id="12" name="Graphic 11">
            <a:extLst>
              <a:ext uri="{FF2B5EF4-FFF2-40B4-BE49-F238E27FC236}">
                <a16:creationId xmlns:a16="http://schemas.microsoft.com/office/drawing/2014/main" xmlns="" id="{3CD07826-3487-427E-969C-9B649AAE5849}"/>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553063" y="203092"/>
            <a:ext cx="360000" cy="360000"/>
          </a:xfrm>
          <a:prstGeom prst="rect">
            <a:avLst/>
          </a:prstGeom>
        </p:spPr>
      </p:pic>
      <p:sp>
        <p:nvSpPr>
          <p:cNvPr id="21" name="Footer Placeholder 20">
            <a:extLst>
              <a:ext uri="{FF2B5EF4-FFF2-40B4-BE49-F238E27FC236}">
                <a16:creationId xmlns:a16="http://schemas.microsoft.com/office/drawing/2014/main" xmlns="" id="{3862E1FB-0A92-41D7-85F9-BA0E10C155A7}"/>
              </a:ext>
            </a:extLst>
          </p:cNvPr>
          <p:cNvSpPr>
            <a:spLocks noGrp="1"/>
          </p:cNvSpPr>
          <p:nvPr>
            <p:ph type="ftr" sz="quarter" idx="10"/>
          </p:nvPr>
        </p:nvSpPr>
        <p:spPr/>
        <p:txBody>
          <a:bodyPr/>
          <a:lstStyle/>
          <a:p>
            <a:r>
              <a:rPr lang="en-US" dirty="0"/>
              <a:t>© 2022 IBM Corporation</a:t>
            </a:r>
          </a:p>
        </p:txBody>
      </p:sp>
      <p:sp>
        <p:nvSpPr>
          <p:cNvPr id="22" name="Slide Number Placeholder 21">
            <a:extLst>
              <a:ext uri="{FF2B5EF4-FFF2-40B4-BE49-F238E27FC236}">
                <a16:creationId xmlns:a16="http://schemas.microsoft.com/office/drawing/2014/main" xmlns="" id="{D0D9D157-2BEF-4D67-86C6-CB0F719059E6}"/>
              </a:ext>
            </a:extLst>
          </p:cNvPr>
          <p:cNvSpPr>
            <a:spLocks noGrp="1"/>
          </p:cNvSpPr>
          <p:nvPr>
            <p:ph type="sldNum" sz="quarter" idx="11"/>
          </p:nvPr>
        </p:nvSpPr>
        <p:spPr/>
        <p:txBody>
          <a:bodyPr/>
          <a:lstStyle/>
          <a:p>
            <a:fld id="{59395FB3-9C97-154F-86B2-7E381B951268}" type="slidenum">
              <a:rPr lang="en-US" smtClean="0"/>
              <a:pPr/>
              <a:t>16</a:t>
            </a:fld>
            <a:endParaRPr lang="en-US" dirty="0"/>
          </a:p>
        </p:txBody>
      </p:sp>
      <p:sp>
        <p:nvSpPr>
          <p:cNvPr id="11" name="TextBox 10">
            <a:extLst>
              <a:ext uri="{FF2B5EF4-FFF2-40B4-BE49-F238E27FC236}">
                <a16:creationId xmlns:a16="http://schemas.microsoft.com/office/drawing/2014/main" xmlns="" id="{B9E42FB7-BA62-4013-AF8C-A9C03EEB05D4}"/>
              </a:ext>
            </a:extLst>
          </p:cNvPr>
          <p:cNvSpPr txBox="1"/>
          <p:nvPr/>
        </p:nvSpPr>
        <p:spPr>
          <a:xfrm>
            <a:off x="8363017" y="0"/>
            <a:ext cx="780983"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Use cases</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1901768228"/>
      </p:ext>
    </p:extLst>
  </p:cSld>
  <p:clrMapOvr>
    <a:masterClrMapping/>
  </p:clrMapOvr>
  <mc:AlternateContent xmlns:mc="http://schemas.openxmlformats.org/markup-compatibility/2006" xmlns:p14="http://schemas.microsoft.com/office/powerpoint/2010/main">
    <mc:Choice Requires="p14">
      <p:transition spd="slow" p14:dur="2000" advTm="51511"/>
    </mc:Choice>
    <mc:Fallback xmlns="">
      <p:transition spd="slow" advTm="51511"/>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AE6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01B3513A-31FA-C541-BDDF-D46620B46DF1}"/>
              </a:ext>
            </a:extLst>
          </p:cNvPr>
          <p:cNvSpPr/>
          <p:nvPr/>
        </p:nvSpPr>
        <p:spPr bwMode="auto">
          <a:xfrm>
            <a:off x="0" y="0"/>
            <a:ext cx="2286000" cy="5143500"/>
          </a:xfrm>
          <a:prstGeom prst="rect">
            <a:avLst/>
          </a:prstGeom>
          <a:solidFill>
            <a:schemeClr val="bg1"/>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latin typeface="IBM Plex Sans" panose="020B0503050203000203" pitchFamily="34" charset="0"/>
            </a:endParaRPr>
          </a:p>
        </p:txBody>
      </p:sp>
      <p:sp>
        <p:nvSpPr>
          <p:cNvPr id="3" name="Footer Placeholder"/>
          <p:cNvSpPr>
            <a:spLocks noGrp="1"/>
          </p:cNvSpPr>
          <p:nvPr>
            <p:ph type="ftr" sz="quarter" idx="10"/>
          </p:nvPr>
        </p:nvSpPr>
        <p:spPr/>
        <p:txBody>
          <a:bodyPr/>
          <a:lstStyle/>
          <a:p>
            <a:r>
              <a:rPr lang="en-US" dirty="0"/>
              <a:t>© 2022 IBM Corporation</a:t>
            </a:r>
          </a:p>
        </p:txBody>
      </p:sp>
      <p:pic>
        <p:nvPicPr>
          <p:cNvPr id="14" name="Graphic 13">
            <a:extLst>
              <a:ext uri="{FF2B5EF4-FFF2-40B4-BE49-F238E27FC236}">
                <a16:creationId xmlns:a16="http://schemas.microsoft.com/office/drawing/2014/main" xmlns="" id="{FDCBEE23-059A-496C-AD3D-E5050FEC220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618458" y="192763"/>
            <a:ext cx="360000" cy="360000"/>
          </a:xfrm>
          <a:prstGeom prst="rect">
            <a:avLst/>
          </a:prstGeom>
        </p:spPr>
      </p:pic>
      <p:sp>
        <p:nvSpPr>
          <p:cNvPr id="19" name="Text Placeholder 1">
            <a:extLst>
              <a:ext uri="{FF2B5EF4-FFF2-40B4-BE49-F238E27FC236}">
                <a16:creationId xmlns:a16="http://schemas.microsoft.com/office/drawing/2014/main" xmlns="" id="{B7AB6CE2-957A-4D65-B665-D6DC8A14E361}"/>
              </a:ext>
            </a:extLst>
          </p:cNvPr>
          <p:cNvSpPr txBox="1">
            <a:spLocks/>
          </p:cNvSpPr>
          <p:nvPr/>
        </p:nvSpPr>
        <p:spPr>
          <a:xfrm>
            <a:off x="219456" y="1243584"/>
            <a:ext cx="1837944" cy="3252216"/>
          </a:xfrm>
          <a:prstGeom prst="rect">
            <a:avLst/>
          </a:prstGeom>
        </p:spPr>
        <p:txBody>
          <a:bodyPr vert="horz" lIns="0" tIns="0" rIns="0" bIns="0" rtlCol="0">
            <a:noAutofit/>
          </a:bodyPr>
          <a:lstStyle>
            <a:defPPr>
              <a:defRPr lang="en-US"/>
            </a:defPPr>
            <a:lvl1pPr marL="0" indent="0" algn="l" defTabSz="685800" rtl="0" eaLnBrk="1" fontAlgn="base" latinLnBrk="0" hangingPunct="1">
              <a:lnSpc>
                <a:spcPct val="100000"/>
              </a:lnSpc>
              <a:spcBef>
                <a:spcPts val="0"/>
              </a:spcBef>
              <a:spcAft>
                <a:spcPct val="0"/>
              </a:spcAft>
              <a:buClr>
                <a:schemeClr val="tx1"/>
              </a:buClr>
              <a:buSzPct val="90000"/>
              <a:buFont typeface="Arial" pitchFamily="2" charset="2"/>
              <a:buNone/>
              <a:defRPr sz="1350" b="0" i="0" kern="1200">
                <a:solidFill>
                  <a:schemeClr val="tx1"/>
                </a:solidFill>
                <a:latin typeface="+mn-lt"/>
                <a:ea typeface="+mn-ea"/>
                <a:cs typeface="+mn-cs"/>
              </a:defRPr>
            </a:lvl1pPr>
            <a:lvl2pPr marL="342900" indent="0" algn="l" defTabSz="685800" rtl="0" eaLnBrk="1" fontAlgn="base" latinLnBrk="0" hangingPunct="1">
              <a:lnSpc>
                <a:spcPct val="100000"/>
              </a:lnSpc>
              <a:spcBef>
                <a:spcPts val="0"/>
              </a:spcBef>
              <a:spcAft>
                <a:spcPct val="0"/>
              </a:spcAft>
              <a:buClr>
                <a:schemeClr val="tx1"/>
              </a:buClr>
              <a:buSzPct val="100000"/>
              <a:buFont typeface="Arial" charset="-120"/>
              <a:buNone/>
              <a:tabLst/>
              <a:defRPr sz="1350" b="0" i="0" kern="1200">
                <a:solidFill>
                  <a:schemeClr val="tx1"/>
                </a:solidFill>
                <a:latin typeface="+mn-lt"/>
                <a:ea typeface="+mn-ea"/>
                <a:cs typeface="+mn-cs"/>
              </a:defRPr>
            </a:lvl2pPr>
            <a:lvl3pPr marL="685800" indent="0" algn="l" defTabSz="685800" rtl="0" eaLnBrk="1" fontAlgn="base" latinLnBrk="0" hangingPunct="1">
              <a:lnSpc>
                <a:spcPct val="100000"/>
              </a:lnSpc>
              <a:spcBef>
                <a:spcPts val="1100"/>
              </a:spcBef>
              <a:spcAft>
                <a:spcPct val="0"/>
              </a:spcAft>
              <a:buClr>
                <a:schemeClr val="tx1"/>
              </a:buClr>
              <a:buSzPct val="100000"/>
              <a:buFont typeface="Arial" panose="020B0604020202020204" pitchFamily="34" charset="0"/>
              <a:buNone/>
              <a:tabLst/>
              <a:defRPr sz="1350" b="0" i="0" kern="1200">
                <a:solidFill>
                  <a:schemeClr val="tx1"/>
                </a:solidFill>
                <a:latin typeface="+mn-lt"/>
                <a:ea typeface="+mn-ea"/>
                <a:cs typeface="+mn-cs"/>
              </a:defRPr>
            </a:lvl3pPr>
            <a:lvl4pPr marL="1028700" indent="0" algn="l" defTabSz="685800" rtl="0" eaLnBrk="1" fontAlgn="base" latinLnBrk="0" hangingPunct="1">
              <a:lnSpc>
                <a:spcPct val="100000"/>
              </a:lnSpc>
              <a:spcBef>
                <a:spcPts val="1100"/>
              </a:spcBef>
              <a:spcAft>
                <a:spcPct val="0"/>
              </a:spcAft>
              <a:buClr>
                <a:schemeClr val="tx1"/>
              </a:buClr>
              <a:buSzPct val="100000"/>
              <a:buFont typeface="Arial" charset="-120"/>
              <a:buNone/>
              <a:tabLst/>
              <a:defRPr sz="1350" b="0" i="0" kern="1200" baseline="0">
                <a:solidFill>
                  <a:schemeClr val="tx1"/>
                </a:solidFill>
                <a:latin typeface="+mn-lt"/>
                <a:ea typeface="+mn-ea"/>
                <a:cs typeface="+mn-cs"/>
              </a:defRPr>
            </a:lvl4pPr>
            <a:lvl5pPr marL="1371600" indent="0" algn="l" defTabSz="685800" rtl="0" eaLnBrk="1" fontAlgn="base" latinLnBrk="0" hangingPunct="1">
              <a:lnSpc>
                <a:spcPct val="100000"/>
              </a:lnSpc>
              <a:spcBef>
                <a:spcPts val="1100"/>
              </a:spcBef>
              <a:spcAft>
                <a:spcPct val="0"/>
              </a:spcAft>
              <a:buClr>
                <a:schemeClr val="tx1"/>
              </a:buClr>
              <a:buFont typeface="Arial" charset="-120"/>
              <a:buNone/>
              <a:tabLst/>
              <a:defRPr sz="1350" b="0" i="0" kern="1200">
                <a:solidFill>
                  <a:schemeClr val="tx1"/>
                </a:solidFill>
                <a:latin typeface="+mn-lt"/>
                <a:ea typeface="+mn-ea"/>
                <a:cs typeface="+mn-cs"/>
              </a:defRPr>
            </a:lvl5pPr>
            <a:lvl6pPr marL="17145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6pPr>
            <a:lvl7pPr marL="20574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7pPr>
            <a:lvl8pPr marL="24003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8pPr>
            <a:lvl9pPr marL="27432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9pPr>
          </a:lstStyle>
          <a:p>
            <a:pPr>
              <a:buClr>
                <a:srgbClr val="000000"/>
              </a:buClr>
            </a:pPr>
            <a:r>
              <a:rPr lang="en-US" sz="1400" dirty="0"/>
              <a:t>Select </a:t>
            </a:r>
            <a:r>
              <a:rPr lang="en-GB" altLang="en-US" sz="1400" dirty="0">
                <a:ea typeface="MS PGothic" panose="020B0600070205080204" pitchFamily="34" charset="-128"/>
              </a:rPr>
              <a:t>a database and deploy it in an as-a-service model with </a:t>
            </a:r>
            <a:r>
              <a:rPr lang="en-US" sz="1400" dirty="0"/>
              <a:t>simple IaaS management via Cloud Infrastructure Center</a:t>
            </a:r>
            <a:r>
              <a:rPr lang="en-GB" altLang="en-US" sz="1400" dirty="0">
                <a:ea typeface="MS PGothic" panose="020B0600070205080204" pitchFamily="34" charset="-128"/>
              </a:rPr>
              <a:t>.</a:t>
            </a:r>
            <a:endParaRPr lang="en-GB" altLang="en-US" sz="1400" b="1" dirty="0">
              <a:ea typeface="MS PGothic" panose="020B0600070205080204" pitchFamily="34" charset="-128"/>
            </a:endParaRPr>
          </a:p>
          <a:p>
            <a:pPr>
              <a:spcBef>
                <a:spcPts val="800"/>
              </a:spcBef>
              <a:buClr>
                <a:srgbClr val="000000"/>
              </a:buClr>
            </a:pPr>
            <a:r>
              <a:rPr lang="en-GB" altLang="en-US" sz="1200" dirty="0">
                <a:ea typeface="MS PGothic" panose="020B0600070205080204" pitchFamily="34" charset="-128"/>
              </a:rPr>
              <a:t>Production example: </a:t>
            </a:r>
          </a:p>
          <a:p>
            <a:pPr>
              <a:buClr>
                <a:srgbClr val="000000"/>
              </a:buClr>
            </a:pPr>
            <a:r>
              <a:rPr lang="en-GB" altLang="en-US" sz="1200" dirty="0">
                <a:ea typeface="MS PGothic" panose="020B0600070205080204" pitchFamily="34" charset="-128"/>
              </a:rPr>
              <a:t>MongoDB-as-a-service is used as a caching database for read-only queries of the backend database.</a:t>
            </a:r>
            <a:endParaRPr lang="en-US" sz="1200" dirty="0"/>
          </a:p>
        </p:txBody>
      </p:sp>
      <p:sp>
        <p:nvSpPr>
          <p:cNvPr id="20" name="Text Placeholder 2">
            <a:extLst>
              <a:ext uri="{FF2B5EF4-FFF2-40B4-BE49-F238E27FC236}">
                <a16:creationId xmlns:a16="http://schemas.microsoft.com/office/drawing/2014/main" xmlns="" id="{AAC6E2E3-8083-4678-977C-38BFD62F26E7}"/>
              </a:ext>
            </a:extLst>
          </p:cNvPr>
          <p:cNvSpPr>
            <a:spLocks noGrp="1"/>
          </p:cNvSpPr>
          <p:nvPr>
            <p:ph type="body" sz="quarter" idx="13"/>
          </p:nvPr>
        </p:nvSpPr>
        <p:spPr>
          <a:xfrm>
            <a:off x="2505456" y="1243584"/>
            <a:ext cx="1872000" cy="3252216"/>
          </a:xfr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r>
              <a:rPr lang="en-US" sz="1400" b="1" dirty="0">
                <a:solidFill>
                  <a:schemeClr val="tx1"/>
                </a:solidFill>
              </a:rPr>
              <a:t>Business problem</a:t>
            </a:r>
          </a:p>
          <a:p>
            <a:pPr defTabSz="514337">
              <a:spcBef>
                <a:spcPts val="600"/>
              </a:spcBef>
              <a:defRPr/>
            </a:pPr>
            <a:r>
              <a:rPr lang="en-US" sz="1200" dirty="0">
                <a:solidFill>
                  <a:schemeClr val="tx1"/>
                </a:solidFill>
              </a:rPr>
              <a:t>Modernization of apps and data to improve scalability, response time, and security. </a:t>
            </a:r>
            <a:endParaRPr lang="en-US" altLang="en-US" sz="1200" dirty="0">
              <a:solidFill>
                <a:srgbClr val="000000"/>
              </a:solidFill>
              <a:ea typeface="MS PGothic" pitchFamily="34" charset="-128"/>
            </a:endParaRPr>
          </a:p>
          <a:p>
            <a:pPr defTabSz="514337">
              <a:spcBef>
                <a:spcPts val="600"/>
              </a:spcBef>
              <a:defRPr/>
            </a:pPr>
            <a:r>
              <a:rPr lang="en-US" altLang="en-US" sz="1200" dirty="0">
                <a:solidFill>
                  <a:srgbClr val="000000"/>
                </a:solidFill>
                <a:ea typeface="MS PGothic" pitchFamily="34" charset="-128"/>
              </a:rPr>
              <a:t>Capability to scale up and down a large amount of </a:t>
            </a:r>
            <a:r>
              <a:rPr kumimoji="0" lang="en-US" altLang="en-US" sz="1200" b="0" i="0" u="none" strike="noStrike" kern="1200" cap="none" spc="0" normalizeH="0" baseline="0" noProof="0" dirty="0">
                <a:ln>
                  <a:noFill/>
                </a:ln>
                <a:solidFill>
                  <a:srgbClr val="000000"/>
                </a:solidFill>
                <a:effectLst/>
                <a:uLnTx/>
                <a:uFillTx/>
                <a:latin typeface="+mn-lt"/>
                <a:ea typeface="MS PGothic" panose="020B0600070205080204" pitchFamily="34" charset="-128"/>
              </a:rPr>
              <a:t>database</a:t>
            </a:r>
            <a:r>
              <a:rPr lang="en-US" altLang="en-US" sz="1200" dirty="0">
                <a:solidFill>
                  <a:srgbClr val="000000"/>
                </a:solidFill>
                <a:ea typeface="MS PGothic" pitchFamily="34" charset="-128"/>
              </a:rPr>
              <a:t> instances</a:t>
            </a:r>
          </a:p>
          <a:p>
            <a:pPr defTabSz="514337">
              <a:spcBef>
                <a:spcPts val="600"/>
              </a:spcBef>
              <a:defRPr/>
            </a:pPr>
            <a:r>
              <a:rPr lang="en-US" altLang="en-US" sz="1200" dirty="0">
                <a:solidFill>
                  <a:srgbClr val="000000"/>
                </a:solidFill>
                <a:ea typeface="MS PGothic" pitchFamily="34" charset="-128"/>
              </a:rPr>
              <a:t>x86 infrastructure fails to support the required quality of service</a:t>
            </a:r>
          </a:p>
          <a:p>
            <a:pPr defTabSz="514337">
              <a:spcBef>
                <a:spcPts val="600"/>
              </a:spcBef>
              <a:defRPr/>
            </a:pPr>
            <a:r>
              <a:rPr lang="en-US" altLang="en-US" sz="1200" dirty="0">
                <a:solidFill>
                  <a:srgbClr val="000000"/>
                </a:solidFill>
                <a:ea typeface="MS PGothic" pitchFamily="34" charset="-128"/>
              </a:rPr>
              <a:t>x86 systems lack on scalability, resilience, and security</a:t>
            </a:r>
          </a:p>
        </p:txBody>
      </p:sp>
      <p:sp>
        <p:nvSpPr>
          <p:cNvPr id="21" name="Text Placeholder 1">
            <a:extLst>
              <a:ext uri="{FF2B5EF4-FFF2-40B4-BE49-F238E27FC236}">
                <a16:creationId xmlns:a16="http://schemas.microsoft.com/office/drawing/2014/main" xmlns="" id="{401C08FA-56EF-473C-A2BF-9D5D7FAB323D}"/>
              </a:ext>
            </a:extLst>
          </p:cNvPr>
          <p:cNvSpPr txBox="1">
            <a:spLocks/>
          </p:cNvSpPr>
          <p:nvPr/>
        </p:nvSpPr>
        <p:spPr>
          <a:xfrm>
            <a:off x="4752957" y="1243584"/>
            <a:ext cx="1872000" cy="3252216"/>
          </a:xfrm>
          <a:prstGeom prst="rect">
            <a:avLst/>
          </a:prstGeom>
        </p:spPr>
        <p:txBody>
          <a:bodyPr lIns="0" tIns="0" rIns="0" bIns="0"/>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spcBef>
                <a:spcPts val="600"/>
              </a:spcBef>
            </a:pPr>
            <a:r>
              <a:rPr lang="en-US" b="1" kern="0" dirty="0"/>
              <a:t>Solution</a:t>
            </a:r>
          </a:p>
          <a:p>
            <a:pPr defTabSz="914400">
              <a:spcBef>
                <a:spcPts val="600"/>
              </a:spcBef>
            </a:pPr>
            <a:r>
              <a:rPr lang="en-US" sz="1200" kern="0" dirty="0"/>
              <a:t>Cloud Infrastructure Center</a:t>
            </a:r>
          </a:p>
          <a:p>
            <a:pPr marL="171450" indent="-171450" defTabSz="914400">
              <a:spcBef>
                <a:spcPts val="300"/>
              </a:spcBef>
              <a:buFont typeface="Arial" panose="020B0604020202020204" pitchFamily="34" charset="0"/>
              <a:buChar char="‒"/>
            </a:pPr>
            <a:r>
              <a:rPr lang="en-US" sz="1200" kern="0" dirty="0"/>
              <a:t>manages the infrastructure, running on-premises z/VM- and Red Hat KVM-based Linux virtual machines, </a:t>
            </a:r>
          </a:p>
          <a:p>
            <a:pPr marL="171450" indent="-171450" defTabSz="914400">
              <a:spcBef>
                <a:spcPts val="300"/>
              </a:spcBef>
              <a:buFont typeface="Arial" panose="020B0604020202020204" pitchFamily="34" charset="0"/>
              <a:buChar char="‒"/>
            </a:pPr>
            <a:r>
              <a:rPr lang="en-US" sz="1200" kern="0" dirty="0"/>
              <a:t>deploys Linux images with a database</a:t>
            </a:r>
          </a:p>
          <a:p>
            <a:pPr defTabSz="914400">
              <a:spcBef>
                <a:spcPts val="600"/>
              </a:spcBef>
            </a:pPr>
            <a:r>
              <a:rPr lang="en-US" sz="1200" kern="0" dirty="0"/>
              <a:t>IBM zSystems/LinuxONE and IBM Storage providing high levels of scalability and qualities of service</a:t>
            </a:r>
          </a:p>
          <a:p>
            <a:pPr defTabSz="914400"/>
            <a:endParaRPr lang="en-US" kern="0" dirty="0"/>
          </a:p>
        </p:txBody>
      </p:sp>
      <p:sp>
        <p:nvSpPr>
          <p:cNvPr id="22" name="Text Placeholder 3">
            <a:extLst>
              <a:ext uri="{FF2B5EF4-FFF2-40B4-BE49-F238E27FC236}">
                <a16:creationId xmlns:a16="http://schemas.microsoft.com/office/drawing/2014/main" xmlns="" id="{1C668F01-C985-452F-9005-896973BCF6BD}"/>
              </a:ext>
            </a:extLst>
          </p:cNvPr>
          <p:cNvSpPr txBox="1">
            <a:spLocks/>
          </p:cNvSpPr>
          <p:nvPr/>
        </p:nvSpPr>
        <p:spPr>
          <a:xfrm>
            <a:off x="7000458" y="1243584"/>
            <a:ext cx="1872000" cy="3252216"/>
          </a:xfrm>
          <a:prstGeom prst="rect">
            <a:avLst/>
          </a:prstGeom>
        </p:spPr>
        <p:txBody>
          <a:bodyPr lIns="0" tIns="0" rIns="0" bIns="0"/>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r>
              <a:rPr lang="en-US" b="1" kern="0" dirty="0">
                <a:solidFill>
                  <a:srgbClr val="000000"/>
                </a:solidFill>
              </a:rPr>
              <a:t>Benefits</a:t>
            </a:r>
          </a:p>
          <a:p>
            <a:pPr defTabSz="514337">
              <a:spcBef>
                <a:spcPts val="600"/>
              </a:spcBef>
              <a:buClr>
                <a:srgbClr val="000000"/>
              </a:buClr>
              <a:defRPr/>
            </a:pPr>
            <a:r>
              <a:rPr lang="en-US" altLang="en-US" sz="1200" kern="1200" dirty="0">
                <a:solidFill>
                  <a:srgbClr val="000000"/>
                </a:solidFill>
                <a:latin typeface="+mn-lt"/>
                <a:ea typeface="MS PGothic" panose="020B0600070205080204" pitchFamily="34" charset="-128"/>
              </a:rPr>
              <a:t>Workloads in the as-a-service environment adheres to the industry regulation and sustainability objectives</a:t>
            </a:r>
          </a:p>
          <a:p>
            <a:pPr defTabSz="514337">
              <a:spcBef>
                <a:spcPts val="600"/>
              </a:spcBef>
              <a:buClr>
                <a:srgbClr val="000000"/>
              </a:buClr>
              <a:defRPr/>
            </a:pPr>
            <a:r>
              <a:rPr lang="en-US" altLang="en-US" sz="1200" kern="1200" dirty="0">
                <a:solidFill>
                  <a:srgbClr val="000000"/>
                </a:solidFill>
                <a:latin typeface="+mn-lt"/>
                <a:ea typeface="MS PGothic" panose="020B0600070205080204" pitchFamily="34" charset="-128"/>
              </a:rPr>
              <a:t>Fast database recovery </a:t>
            </a:r>
          </a:p>
          <a:p>
            <a:pPr defTabSz="514337">
              <a:spcBef>
                <a:spcPts val="600"/>
              </a:spcBef>
              <a:buClr>
                <a:srgbClr val="000000"/>
              </a:buClr>
              <a:defRPr/>
            </a:pPr>
            <a:r>
              <a:rPr lang="en-US" altLang="en-US" sz="1200" kern="1200" dirty="0">
                <a:solidFill>
                  <a:srgbClr val="000000"/>
                </a:solidFill>
                <a:latin typeface="+mn-lt"/>
                <a:ea typeface="MS PGothic" panose="020B0600070205080204" pitchFamily="34" charset="-128"/>
              </a:rPr>
              <a:t>Agility to support large scale database instances</a:t>
            </a:r>
          </a:p>
          <a:p>
            <a:pPr defTabSz="514337">
              <a:spcBef>
                <a:spcPts val="600"/>
              </a:spcBef>
              <a:buClr>
                <a:srgbClr val="000000"/>
              </a:buClr>
              <a:defRPr/>
            </a:pPr>
            <a:r>
              <a:rPr lang="en-US" altLang="en-US" sz="1200" kern="1200" dirty="0">
                <a:solidFill>
                  <a:srgbClr val="000000"/>
                </a:solidFill>
                <a:latin typeface="+mn-lt"/>
                <a:ea typeface="MS PGothic" panose="020B0600070205080204" pitchFamily="34" charset="-128"/>
              </a:rPr>
              <a:t>Superior performance, scalability, reliability and security</a:t>
            </a:r>
          </a:p>
          <a:p>
            <a:pPr defTabSz="514337">
              <a:spcBef>
                <a:spcPts val="600"/>
              </a:spcBef>
              <a:buClr>
                <a:srgbClr val="000000"/>
              </a:buClr>
              <a:defRPr/>
            </a:pPr>
            <a:r>
              <a:rPr lang="en-US" sz="1200" kern="0" dirty="0">
                <a:solidFill>
                  <a:srgbClr val="000000"/>
                </a:solidFill>
                <a:latin typeface="+mn-lt"/>
              </a:rPr>
              <a:t>Automated deployment of database instances at scale based on pre-defined playbooks delivers a turn-key solution</a:t>
            </a:r>
            <a:endParaRPr lang="en-US" sz="1200" b="1" kern="0" dirty="0">
              <a:solidFill>
                <a:srgbClr val="000000"/>
              </a:solidFill>
              <a:latin typeface="+mn-lt"/>
            </a:endParaRPr>
          </a:p>
          <a:p>
            <a:pPr defTabSz="914400"/>
            <a:endParaRPr lang="en-US" kern="0" dirty="0"/>
          </a:p>
        </p:txBody>
      </p:sp>
      <p:graphicFrame>
        <p:nvGraphicFramePr>
          <p:cNvPr id="23" name="Table 15">
            <a:extLst>
              <a:ext uri="{FF2B5EF4-FFF2-40B4-BE49-F238E27FC236}">
                <a16:creationId xmlns:a16="http://schemas.microsoft.com/office/drawing/2014/main" xmlns="" id="{6AEBA4DE-9E23-41C4-98E6-50906CEA26A1}"/>
              </a:ext>
            </a:extLst>
          </p:cNvPr>
          <p:cNvGraphicFramePr>
            <a:graphicFrameLocks noGrp="1"/>
          </p:cNvGraphicFramePr>
          <p:nvPr>
            <p:extLst>
              <p:ext uri="{D42A27DB-BD31-4B8C-83A1-F6EECF244321}">
                <p14:modId xmlns:p14="http://schemas.microsoft.com/office/powerpoint/2010/main" val="1338502575"/>
              </p:ext>
            </p:extLst>
          </p:nvPr>
        </p:nvGraphicFramePr>
        <p:xfrm>
          <a:off x="228600" y="3812644"/>
          <a:ext cx="1828800" cy="901800"/>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xmlns="" val="2968110765"/>
                    </a:ext>
                  </a:extLst>
                </a:gridCol>
              </a:tblGrid>
              <a:tr h="130472">
                <a:tc>
                  <a:txBody>
                    <a:bodyPr/>
                    <a:lstStyle/>
                    <a:p>
                      <a:pPr algn="ctr"/>
                      <a:r>
                        <a:rPr lang="en-US" sz="900" b="0" dirty="0">
                          <a:solidFill>
                            <a:schemeClr val="bg1"/>
                          </a:solidFill>
                        </a:rPr>
                        <a:t>MongoDB</a:t>
                      </a:r>
                    </a:p>
                  </a:txBody>
                  <a:tcPr marT="36000" marB="36000" anchor="ctr">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xmlns="" val="2477077369"/>
                  </a:ext>
                </a:extLst>
              </a:tr>
              <a:tr h="0">
                <a:tc>
                  <a:txBody>
                    <a:bodyPr/>
                    <a:lstStyle/>
                    <a:p>
                      <a:pPr algn="ctr"/>
                      <a:r>
                        <a:rPr lang="en-US" sz="900" dirty="0"/>
                        <a:t>Linux distribution</a:t>
                      </a:r>
                    </a:p>
                  </a:txBody>
                  <a:tcPr marT="18000" marB="18000"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4548"/>
                    </a:solidFill>
                  </a:tcPr>
                </a:tc>
                <a:extLst>
                  <a:ext uri="{0D108BD9-81ED-4DB2-BD59-A6C34878D82A}">
                    <a16:rowId xmlns:a16="http://schemas.microsoft.com/office/drawing/2014/main" xmlns="" val="314945012"/>
                  </a:ext>
                </a:extLst>
              </a:tr>
              <a:tr h="142599">
                <a:tc>
                  <a:txBody>
                    <a:bodyPr/>
                    <a:lstStyle/>
                    <a:p>
                      <a:pPr algn="ctr"/>
                      <a:r>
                        <a:rPr lang="en-US" sz="900" dirty="0">
                          <a:solidFill>
                            <a:schemeClr val="bg1"/>
                          </a:solidFill>
                        </a:rPr>
                        <a:t>IBM Cloud Infrastructure Center</a:t>
                      </a:r>
                    </a:p>
                  </a:txBody>
                  <a:tcPr marT="18000" marB="18000"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1707018088"/>
                  </a:ext>
                </a:extLst>
              </a:tr>
              <a:tr h="142599">
                <a:tc>
                  <a:txBody>
                    <a:bodyPr/>
                    <a:lstStyle/>
                    <a:p>
                      <a:pPr algn="ctr"/>
                      <a:r>
                        <a:rPr lang="en-US" sz="900" dirty="0">
                          <a:solidFill>
                            <a:schemeClr val="bg1"/>
                          </a:solidFill>
                        </a:rPr>
                        <a:t>IBM z/VM or RHEL KVM</a:t>
                      </a:r>
                    </a:p>
                  </a:txBody>
                  <a:tcPr marT="18000" marB="18000"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2796917146"/>
                  </a:ext>
                </a:extLst>
              </a:tr>
              <a:tr h="142599">
                <a:tc>
                  <a:txBody>
                    <a:bodyPr/>
                    <a:lstStyle/>
                    <a:p>
                      <a:pPr algn="ctr"/>
                      <a:r>
                        <a:rPr lang="en-US" sz="900" dirty="0">
                          <a:solidFill>
                            <a:schemeClr val="bg1"/>
                          </a:solidFill>
                        </a:rPr>
                        <a:t>IBM zSystems / IBM LinuxONE</a:t>
                      </a:r>
                    </a:p>
                  </a:txBody>
                  <a:tcPr marT="18000" marB="18000" anchor="ctr">
                    <a:lnL w="12700" cmpd="sng">
                      <a:noFill/>
                    </a:lnL>
                    <a:lnR w="12700" cmpd="sng">
                      <a:noFill/>
                    </a:lnR>
                    <a:lnT w="63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727223303"/>
                  </a:ext>
                </a:extLst>
              </a:tr>
            </a:tbl>
          </a:graphicData>
        </a:graphic>
      </p:graphicFrame>
      <p:sp>
        <p:nvSpPr>
          <p:cNvPr id="2" name="Slide Number Placeholder 1">
            <a:extLst>
              <a:ext uri="{FF2B5EF4-FFF2-40B4-BE49-F238E27FC236}">
                <a16:creationId xmlns:a16="http://schemas.microsoft.com/office/drawing/2014/main" xmlns="" id="{ECC267E7-29C1-4CCB-94A2-BFA7D495A4B0}"/>
              </a:ext>
            </a:extLst>
          </p:cNvPr>
          <p:cNvSpPr>
            <a:spLocks noGrp="1"/>
          </p:cNvSpPr>
          <p:nvPr>
            <p:ph type="sldNum" sz="quarter" idx="11"/>
          </p:nvPr>
        </p:nvSpPr>
        <p:spPr/>
        <p:txBody>
          <a:bodyPr/>
          <a:lstStyle/>
          <a:p>
            <a:fld id="{59395FB3-9C97-154F-86B2-7E381B951268}" type="slidenum">
              <a:rPr lang="en-US" smtClean="0"/>
              <a:pPr/>
              <a:t>17</a:t>
            </a:fld>
            <a:endParaRPr lang="en-US" dirty="0"/>
          </a:p>
        </p:txBody>
      </p:sp>
      <p:sp>
        <p:nvSpPr>
          <p:cNvPr id="6" name="Title 5">
            <a:extLst>
              <a:ext uri="{FF2B5EF4-FFF2-40B4-BE49-F238E27FC236}">
                <a16:creationId xmlns:a16="http://schemas.microsoft.com/office/drawing/2014/main" xmlns="" id="{3532BA86-782B-4079-90C2-E01FD0FD1BBF}"/>
              </a:ext>
            </a:extLst>
          </p:cNvPr>
          <p:cNvSpPr>
            <a:spLocks noGrp="1"/>
          </p:cNvSpPr>
          <p:nvPr>
            <p:ph type="title"/>
          </p:nvPr>
        </p:nvSpPr>
        <p:spPr/>
        <p:txBody>
          <a:bodyPr/>
          <a:lstStyle/>
          <a:p>
            <a:r>
              <a:rPr lang="en-US" dirty="0"/>
              <a:t>Deployment of on-premises database-as-a-service </a:t>
            </a:r>
          </a:p>
        </p:txBody>
      </p:sp>
      <p:sp>
        <p:nvSpPr>
          <p:cNvPr id="12" name="TextBox 11">
            <a:extLst>
              <a:ext uri="{FF2B5EF4-FFF2-40B4-BE49-F238E27FC236}">
                <a16:creationId xmlns:a16="http://schemas.microsoft.com/office/drawing/2014/main" xmlns="" id="{73F5B9B1-27A6-49D1-B593-12FCF805106B}"/>
              </a:ext>
            </a:extLst>
          </p:cNvPr>
          <p:cNvSpPr txBox="1"/>
          <p:nvPr/>
        </p:nvSpPr>
        <p:spPr>
          <a:xfrm>
            <a:off x="8363017" y="0"/>
            <a:ext cx="780983"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Use cases</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505311946"/>
      </p:ext>
    </p:extLst>
  </p:cSld>
  <p:clrMapOvr>
    <a:masterClrMapping/>
  </p:clrMapOvr>
  <mc:AlternateContent xmlns:mc="http://schemas.openxmlformats.org/markup-compatibility/2006" xmlns:p14="http://schemas.microsoft.com/office/powerpoint/2010/main">
    <mc:Choice Requires="p14">
      <p:transition spd="slow" p14:dur="2000" advTm="107580"/>
    </mc:Choice>
    <mc:Fallback xmlns="">
      <p:transition spd="slow" advTm="10758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AE6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01B3513A-31FA-C541-BDDF-D46620B46DF1}"/>
              </a:ext>
            </a:extLst>
          </p:cNvPr>
          <p:cNvSpPr/>
          <p:nvPr/>
        </p:nvSpPr>
        <p:spPr bwMode="auto">
          <a:xfrm>
            <a:off x="-4572" y="0"/>
            <a:ext cx="2286000" cy="5143500"/>
          </a:xfrm>
          <a:prstGeom prst="rect">
            <a:avLst/>
          </a:prstGeom>
          <a:solidFill>
            <a:schemeClr val="bg1"/>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latin typeface="IBM Plex Sans" panose="020B0503050203000203" pitchFamily="34" charset="0"/>
            </a:endParaRPr>
          </a:p>
        </p:txBody>
      </p:sp>
      <p:sp>
        <p:nvSpPr>
          <p:cNvPr id="3" name="Footer Placeholder"/>
          <p:cNvSpPr>
            <a:spLocks noGrp="1"/>
          </p:cNvSpPr>
          <p:nvPr>
            <p:ph type="ftr" sz="quarter" idx="10"/>
          </p:nvPr>
        </p:nvSpPr>
        <p:spPr/>
        <p:txBody>
          <a:bodyPr/>
          <a:lstStyle/>
          <a:p>
            <a:r>
              <a:rPr lang="en-US" dirty="0"/>
              <a:t>© 2022 IBM Corporation</a:t>
            </a:r>
          </a:p>
        </p:txBody>
      </p:sp>
      <p:pic>
        <p:nvPicPr>
          <p:cNvPr id="14" name="Graphic 13">
            <a:extLst>
              <a:ext uri="{FF2B5EF4-FFF2-40B4-BE49-F238E27FC236}">
                <a16:creationId xmlns:a16="http://schemas.microsoft.com/office/drawing/2014/main" xmlns="" id="{FDCBEE23-059A-496C-AD3D-E5050FEC220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618458" y="192763"/>
            <a:ext cx="360000" cy="360000"/>
          </a:xfrm>
          <a:prstGeom prst="rect">
            <a:avLst/>
          </a:prstGeom>
        </p:spPr>
      </p:pic>
      <p:sp>
        <p:nvSpPr>
          <p:cNvPr id="19" name="Text Placeholder 1">
            <a:extLst>
              <a:ext uri="{FF2B5EF4-FFF2-40B4-BE49-F238E27FC236}">
                <a16:creationId xmlns:a16="http://schemas.microsoft.com/office/drawing/2014/main" xmlns="" id="{B7AB6CE2-957A-4D65-B665-D6DC8A14E361}"/>
              </a:ext>
            </a:extLst>
          </p:cNvPr>
          <p:cNvSpPr txBox="1">
            <a:spLocks/>
          </p:cNvSpPr>
          <p:nvPr/>
        </p:nvSpPr>
        <p:spPr>
          <a:xfrm>
            <a:off x="219456" y="1243584"/>
            <a:ext cx="1837944" cy="3252216"/>
          </a:xfrm>
          <a:prstGeom prst="rect">
            <a:avLst/>
          </a:prstGeom>
        </p:spPr>
        <p:txBody>
          <a:bodyPr vert="horz" lIns="0" tIns="0" rIns="0" bIns="0" rtlCol="0">
            <a:noAutofit/>
          </a:bodyPr>
          <a:lstStyle>
            <a:defPPr>
              <a:defRPr lang="en-US"/>
            </a:defPPr>
            <a:lvl1pPr marL="0" indent="0" algn="l" defTabSz="685800" rtl="0" eaLnBrk="1" fontAlgn="base" latinLnBrk="0" hangingPunct="1">
              <a:lnSpc>
                <a:spcPct val="100000"/>
              </a:lnSpc>
              <a:spcBef>
                <a:spcPts val="0"/>
              </a:spcBef>
              <a:spcAft>
                <a:spcPct val="0"/>
              </a:spcAft>
              <a:buClr>
                <a:schemeClr val="tx1"/>
              </a:buClr>
              <a:buSzPct val="90000"/>
              <a:buFont typeface="Arial" pitchFamily="2" charset="2"/>
              <a:buNone/>
              <a:defRPr sz="1350" b="0" i="0" kern="1200">
                <a:solidFill>
                  <a:schemeClr val="tx1"/>
                </a:solidFill>
                <a:latin typeface="+mn-lt"/>
                <a:ea typeface="+mn-ea"/>
                <a:cs typeface="+mn-cs"/>
              </a:defRPr>
            </a:lvl1pPr>
            <a:lvl2pPr marL="342900" indent="0" algn="l" defTabSz="685800" rtl="0" eaLnBrk="1" fontAlgn="base" latinLnBrk="0" hangingPunct="1">
              <a:lnSpc>
                <a:spcPct val="100000"/>
              </a:lnSpc>
              <a:spcBef>
                <a:spcPts val="0"/>
              </a:spcBef>
              <a:spcAft>
                <a:spcPct val="0"/>
              </a:spcAft>
              <a:buClr>
                <a:schemeClr val="tx1"/>
              </a:buClr>
              <a:buSzPct val="100000"/>
              <a:buFont typeface="Arial" charset="-120"/>
              <a:buNone/>
              <a:tabLst/>
              <a:defRPr sz="1350" b="0" i="0" kern="1200">
                <a:solidFill>
                  <a:schemeClr val="tx1"/>
                </a:solidFill>
                <a:latin typeface="+mn-lt"/>
                <a:ea typeface="+mn-ea"/>
                <a:cs typeface="+mn-cs"/>
              </a:defRPr>
            </a:lvl2pPr>
            <a:lvl3pPr marL="685800" indent="0" algn="l" defTabSz="685800" rtl="0" eaLnBrk="1" fontAlgn="base" latinLnBrk="0" hangingPunct="1">
              <a:lnSpc>
                <a:spcPct val="100000"/>
              </a:lnSpc>
              <a:spcBef>
                <a:spcPts val="1100"/>
              </a:spcBef>
              <a:spcAft>
                <a:spcPct val="0"/>
              </a:spcAft>
              <a:buClr>
                <a:schemeClr val="tx1"/>
              </a:buClr>
              <a:buSzPct val="100000"/>
              <a:buFont typeface="Arial" panose="020B0604020202020204" pitchFamily="34" charset="0"/>
              <a:buNone/>
              <a:tabLst/>
              <a:defRPr sz="1350" b="0" i="0" kern="1200">
                <a:solidFill>
                  <a:schemeClr val="tx1"/>
                </a:solidFill>
                <a:latin typeface="+mn-lt"/>
                <a:ea typeface="+mn-ea"/>
                <a:cs typeface="+mn-cs"/>
              </a:defRPr>
            </a:lvl3pPr>
            <a:lvl4pPr marL="1028700" indent="0" algn="l" defTabSz="685800" rtl="0" eaLnBrk="1" fontAlgn="base" latinLnBrk="0" hangingPunct="1">
              <a:lnSpc>
                <a:spcPct val="100000"/>
              </a:lnSpc>
              <a:spcBef>
                <a:spcPts val="1100"/>
              </a:spcBef>
              <a:spcAft>
                <a:spcPct val="0"/>
              </a:spcAft>
              <a:buClr>
                <a:schemeClr val="tx1"/>
              </a:buClr>
              <a:buSzPct val="100000"/>
              <a:buFont typeface="Arial" charset="-120"/>
              <a:buNone/>
              <a:tabLst/>
              <a:defRPr sz="1350" b="0" i="0" kern="1200" baseline="0">
                <a:solidFill>
                  <a:schemeClr val="tx1"/>
                </a:solidFill>
                <a:latin typeface="+mn-lt"/>
                <a:ea typeface="+mn-ea"/>
                <a:cs typeface="+mn-cs"/>
              </a:defRPr>
            </a:lvl4pPr>
            <a:lvl5pPr marL="1371600" indent="0" algn="l" defTabSz="685800" rtl="0" eaLnBrk="1" fontAlgn="base" latinLnBrk="0" hangingPunct="1">
              <a:lnSpc>
                <a:spcPct val="100000"/>
              </a:lnSpc>
              <a:spcBef>
                <a:spcPts val="1100"/>
              </a:spcBef>
              <a:spcAft>
                <a:spcPct val="0"/>
              </a:spcAft>
              <a:buClr>
                <a:schemeClr val="tx1"/>
              </a:buClr>
              <a:buFont typeface="Arial" charset="-120"/>
              <a:buNone/>
              <a:tabLst/>
              <a:defRPr sz="1350" b="0" i="0" kern="1200">
                <a:solidFill>
                  <a:schemeClr val="tx1"/>
                </a:solidFill>
                <a:latin typeface="+mn-lt"/>
                <a:ea typeface="+mn-ea"/>
                <a:cs typeface="+mn-cs"/>
              </a:defRPr>
            </a:lvl5pPr>
            <a:lvl6pPr marL="17145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6pPr>
            <a:lvl7pPr marL="20574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7pPr>
            <a:lvl8pPr marL="24003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8pPr>
            <a:lvl9pPr marL="27432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9pPr>
          </a:lstStyle>
          <a:p>
            <a:pPr indent="0">
              <a:lnSpc>
                <a:spcPct val="100000"/>
              </a:lnSpc>
              <a:buClr>
                <a:srgbClr val="000000"/>
              </a:buClr>
              <a:buNone/>
            </a:pPr>
            <a:r>
              <a:rPr kumimoji="0" lang="en-US" sz="1400" b="0" i="0" u="none" strike="noStrike" kern="0" cap="none" spc="0" normalizeH="0" baseline="0" noProof="0" dirty="0">
                <a:ln>
                  <a:noFill/>
                </a:ln>
                <a:solidFill>
                  <a:srgbClr val="000000"/>
                </a:solidFill>
                <a:effectLst/>
                <a:uLnTx/>
                <a:uFillTx/>
                <a:ea typeface="+mn-ea"/>
                <a:cs typeface="+mn-cs"/>
              </a:rPr>
              <a:t>Cloud Infrastructure Center </a:t>
            </a:r>
            <a:r>
              <a:rPr kumimoji="0" lang="en-US" sz="1400" i="0" u="none" strike="noStrike" kern="0" cap="none" spc="0" normalizeH="0" baseline="0" noProof="0" dirty="0">
                <a:ln>
                  <a:noFill/>
                </a:ln>
                <a:solidFill>
                  <a:srgbClr val="000000"/>
                </a:solidFill>
                <a:effectLst/>
                <a:uLnTx/>
                <a:uFillTx/>
                <a:ea typeface="+mn-ea"/>
                <a:cs typeface="+mn-cs"/>
              </a:rPr>
              <a:t>supports the simplification and automation of Red Hat OpenShift Container Platform cluster deployments.</a:t>
            </a:r>
            <a:endParaRPr lang="en-US" sz="1400" dirty="0">
              <a:solidFill>
                <a:schemeClr val="tx1"/>
              </a:solidFill>
            </a:endParaRPr>
          </a:p>
        </p:txBody>
      </p:sp>
      <p:sp>
        <p:nvSpPr>
          <p:cNvPr id="20" name="Text Placeholder 2">
            <a:extLst>
              <a:ext uri="{FF2B5EF4-FFF2-40B4-BE49-F238E27FC236}">
                <a16:creationId xmlns:a16="http://schemas.microsoft.com/office/drawing/2014/main" xmlns="" id="{AAC6E2E3-8083-4678-977C-38BFD62F26E7}"/>
              </a:ext>
            </a:extLst>
          </p:cNvPr>
          <p:cNvSpPr>
            <a:spLocks noGrp="1"/>
          </p:cNvSpPr>
          <p:nvPr>
            <p:ph type="body" sz="quarter" idx="13"/>
          </p:nvPr>
        </p:nvSpPr>
        <p:spPr>
          <a:xfrm>
            <a:off x="2505456" y="1243584"/>
            <a:ext cx="1872000" cy="3252216"/>
          </a:xfr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r>
              <a:rPr lang="en-US" sz="1400" b="1" dirty="0">
                <a:solidFill>
                  <a:schemeClr val="tx1"/>
                </a:solidFill>
              </a:rPr>
              <a:t>Business problem</a:t>
            </a:r>
          </a:p>
          <a:p>
            <a:pPr defTabSz="514337">
              <a:spcBef>
                <a:spcPts val="600"/>
              </a:spcBef>
              <a:defRPr/>
            </a:pPr>
            <a:r>
              <a:rPr lang="en-US" sz="1200" dirty="0">
                <a:solidFill>
                  <a:schemeClr val="tx1"/>
                </a:solidFill>
              </a:rPr>
              <a:t>Lack of automation for large deployments </a:t>
            </a:r>
          </a:p>
          <a:p>
            <a:pPr defTabSz="514337">
              <a:spcBef>
                <a:spcPts val="600"/>
              </a:spcBef>
              <a:defRPr/>
            </a:pPr>
            <a:r>
              <a:rPr lang="en-US" sz="1200" dirty="0"/>
              <a:t>Manual</a:t>
            </a:r>
            <a:r>
              <a:rPr lang="en-US" sz="1200" dirty="0">
                <a:solidFill>
                  <a:schemeClr val="tx1"/>
                </a:solidFill>
              </a:rPr>
              <a:t> deployment of Red Hat OpenShift clusters</a:t>
            </a:r>
            <a:endParaRPr lang="en-US" altLang="en-US" sz="1200" dirty="0">
              <a:solidFill>
                <a:srgbClr val="000000"/>
              </a:solidFill>
              <a:ea typeface="MS PGothic" pitchFamily="34" charset="-128"/>
            </a:endParaRPr>
          </a:p>
        </p:txBody>
      </p:sp>
      <p:sp>
        <p:nvSpPr>
          <p:cNvPr id="21" name="Text Placeholder 1">
            <a:extLst>
              <a:ext uri="{FF2B5EF4-FFF2-40B4-BE49-F238E27FC236}">
                <a16:creationId xmlns:a16="http://schemas.microsoft.com/office/drawing/2014/main" xmlns="" id="{401C08FA-56EF-473C-A2BF-9D5D7FAB323D}"/>
              </a:ext>
            </a:extLst>
          </p:cNvPr>
          <p:cNvSpPr txBox="1">
            <a:spLocks/>
          </p:cNvSpPr>
          <p:nvPr/>
        </p:nvSpPr>
        <p:spPr>
          <a:xfrm>
            <a:off x="4752957" y="1243584"/>
            <a:ext cx="1872000" cy="3252216"/>
          </a:xfrm>
          <a:prstGeom prst="rect">
            <a:avLst/>
          </a:prstGeom>
        </p:spPr>
        <p:txBody>
          <a:bodyPr lIns="0" tIns="0" rIns="0" bIns="0"/>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spcBef>
                <a:spcPts val="600"/>
              </a:spcBef>
            </a:pPr>
            <a:r>
              <a:rPr lang="en-US" b="1" kern="0" dirty="0"/>
              <a:t>Solution</a:t>
            </a:r>
          </a:p>
          <a:p>
            <a:pPr>
              <a:spcBef>
                <a:spcPts val="600"/>
              </a:spcBef>
            </a:pPr>
            <a:r>
              <a:rPr lang="en-US" sz="1200" dirty="0"/>
              <a:t>OpenStack compatible API, can be consumed by tools such as Red Hat Ansible, Red Hat CloudForms or Terraform</a:t>
            </a:r>
          </a:p>
          <a:p>
            <a:pPr>
              <a:spcBef>
                <a:spcPts val="600"/>
              </a:spcBef>
            </a:pPr>
            <a:r>
              <a:rPr lang="en-US" sz="1200" dirty="0"/>
              <a:t>Ansible scripts can be written to orchestrate the whole Red Hat OpenShift cluster creation steps</a:t>
            </a:r>
          </a:p>
          <a:p>
            <a:pPr>
              <a:spcBef>
                <a:spcPts val="600"/>
              </a:spcBef>
            </a:pPr>
            <a:r>
              <a:rPr lang="en-US" sz="1200" dirty="0"/>
              <a:t>Deployment support for Red Hat OpenShift clusters</a:t>
            </a:r>
          </a:p>
          <a:p>
            <a:pPr defTabSz="914400"/>
            <a:endParaRPr lang="en-US" kern="0" dirty="0"/>
          </a:p>
        </p:txBody>
      </p:sp>
      <p:sp>
        <p:nvSpPr>
          <p:cNvPr id="22" name="Text Placeholder 3">
            <a:extLst>
              <a:ext uri="{FF2B5EF4-FFF2-40B4-BE49-F238E27FC236}">
                <a16:creationId xmlns:a16="http://schemas.microsoft.com/office/drawing/2014/main" xmlns="" id="{1C668F01-C985-452F-9005-896973BCF6BD}"/>
              </a:ext>
            </a:extLst>
          </p:cNvPr>
          <p:cNvSpPr txBox="1">
            <a:spLocks/>
          </p:cNvSpPr>
          <p:nvPr/>
        </p:nvSpPr>
        <p:spPr>
          <a:xfrm>
            <a:off x="7000458" y="1243584"/>
            <a:ext cx="1872000" cy="3252216"/>
          </a:xfrm>
          <a:prstGeom prst="rect">
            <a:avLst/>
          </a:prstGeom>
        </p:spPr>
        <p:txBody>
          <a:bodyPr lIns="0" tIns="0" rIns="0" bIns="0"/>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r>
              <a:rPr lang="en-US" b="1" kern="0" dirty="0">
                <a:solidFill>
                  <a:srgbClr val="000000"/>
                </a:solidFill>
              </a:rPr>
              <a:t>Benefits</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i="0" u="none" strike="noStrike" kern="0" cap="none" spc="0" normalizeH="0" baseline="0" noProof="0" dirty="0">
                <a:ln>
                  <a:noFill/>
                </a:ln>
                <a:solidFill>
                  <a:srgbClr val="000000"/>
                </a:solidFill>
                <a:effectLst/>
                <a:uLnTx/>
                <a:uFillTx/>
                <a:ea typeface="+mn-ea"/>
                <a:cs typeface="+mn-cs"/>
              </a:rPr>
              <a:t>Simplification and automation of Red Hat OpenShift cluster </a:t>
            </a:r>
            <a:r>
              <a:rPr kumimoji="0" lang="en-US" sz="1200" b="0" i="0" u="none" strike="noStrike" kern="1200" cap="none" spc="0" normalizeH="0" baseline="0" noProof="0" dirty="0">
                <a:ln>
                  <a:noFill/>
                </a:ln>
                <a:solidFill>
                  <a:srgbClr val="000000"/>
                </a:solidFill>
                <a:effectLst/>
                <a:uLnTx/>
                <a:uFillTx/>
                <a:latin typeface="Arial Light" panose="020B0403050203000203" pitchFamily="34" charset="0"/>
              </a:rPr>
              <a:t>provisioning</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1200" cap="none" spc="0" normalizeH="0" baseline="0" noProof="0" dirty="0">
                <a:ln>
                  <a:noFill/>
                </a:ln>
                <a:solidFill>
                  <a:srgbClr val="000000"/>
                </a:solidFill>
                <a:effectLst/>
                <a:uLnTx/>
                <a:uFillTx/>
                <a:latin typeface="Arial Light" panose="020B0403050203000203" pitchFamily="34" charset="0"/>
              </a:rPr>
              <a:t>Flexible and easier life-cycle management of Red Hat OpenShift</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1200" cap="none" spc="0" normalizeH="0" baseline="0" noProof="0" dirty="0">
                <a:ln>
                  <a:noFill/>
                </a:ln>
                <a:solidFill>
                  <a:srgbClr val="000000"/>
                </a:solidFill>
                <a:effectLst/>
                <a:uLnTx/>
                <a:uFillTx/>
                <a:latin typeface="Arial Light" panose="020B0403050203000203" pitchFamily="34" charset="0"/>
              </a:rPr>
              <a:t>No requirement for DHCP, FTP services for simple cluster creation</a:t>
            </a:r>
          </a:p>
          <a:p>
            <a:pPr defTabSz="914400"/>
            <a:endParaRPr lang="en-US" kern="0" dirty="0"/>
          </a:p>
        </p:txBody>
      </p:sp>
      <p:sp>
        <p:nvSpPr>
          <p:cNvPr id="11" name="Title 1">
            <a:extLst>
              <a:ext uri="{FF2B5EF4-FFF2-40B4-BE49-F238E27FC236}">
                <a16:creationId xmlns:a16="http://schemas.microsoft.com/office/drawing/2014/main" xmlns="" id="{048717A2-2B55-4CBB-97DE-CFD27D2226C8}"/>
              </a:ext>
            </a:extLst>
          </p:cNvPr>
          <p:cNvSpPr txBox="1">
            <a:spLocks/>
          </p:cNvSpPr>
          <p:nvPr/>
        </p:nvSpPr>
        <p:spPr>
          <a:xfrm>
            <a:off x="210312" y="201168"/>
            <a:ext cx="4142232" cy="804672"/>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2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algn="l" rtl="0" eaLnBrk="1" fontAlgn="base" hangingPunct="1">
              <a:lnSpc>
                <a:spcPct val="90000"/>
              </a:lnSpc>
              <a:spcBef>
                <a:spcPct val="0"/>
              </a:spcBef>
              <a:spcAft>
                <a:spcPct val="0"/>
              </a:spcAft>
              <a:defRPr sz="2220">
                <a:solidFill>
                  <a:srgbClr val="191919"/>
                </a:solidFill>
                <a:latin typeface="Arial" pitchFamily="34" charset="0"/>
              </a:defRPr>
            </a:lvl2pPr>
            <a:lvl3pPr algn="l" rtl="0" eaLnBrk="1" fontAlgn="base" hangingPunct="1">
              <a:lnSpc>
                <a:spcPct val="90000"/>
              </a:lnSpc>
              <a:spcBef>
                <a:spcPct val="0"/>
              </a:spcBef>
              <a:spcAft>
                <a:spcPct val="0"/>
              </a:spcAft>
              <a:defRPr sz="2220">
                <a:solidFill>
                  <a:srgbClr val="191919"/>
                </a:solidFill>
                <a:latin typeface="Arial" pitchFamily="34" charset="0"/>
              </a:defRPr>
            </a:lvl3pPr>
            <a:lvl4pPr algn="l" rtl="0" eaLnBrk="1" fontAlgn="base" hangingPunct="1">
              <a:lnSpc>
                <a:spcPct val="90000"/>
              </a:lnSpc>
              <a:spcBef>
                <a:spcPct val="0"/>
              </a:spcBef>
              <a:spcAft>
                <a:spcPct val="0"/>
              </a:spcAft>
              <a:defRPr sz="2220">
                <a:solidFill>
                  <a:srgbClr val="191919"/>
                </a:solidFill>
                <a:latin typeface="Arial" pitchFamily="34" charset="0"/>
              </a:defRPr>
            </a:lvl4pPr>
            <a:lvl5pPr algn="l" rtl="0" eaLnBrk="1" fontAlgn="base" hangingPunct="1">
              <a:lnSpc>
                <a:spcPct val="90000"/>
              </a:lnSpc>
              <a:spcBef>
                <a:spcPct val="0"/>
              </a:spcBef>
              <a:spcAft>
                <a:spcPct val="0"/>
              </a:spcAft>
              <a:defRPr sz="2220">
                <a:solidFill>
                  <a:srgbClr val="191919"/>
                </a:solidFill>
                <a:latin typeface="Arial" pitchFamily="34" charset="0"/>
              </a:defRPr>
            </a:lvl5pPr>
            <a:lvl6pPr marL="362568" algn="l" rtl="0" eaLnBrk="1" fontAlgn="base" hangingPunct="1">
              <a:lnSpc>
                <a:spcPct val="90000"/>
              </a:lnSpc>
              <a:spcBef>
                <a:spcPct val="0"/>
              </a:spcBef>
              <a:spcAft>
                <a:spcPct val="0"/>
              </a:spcAft>
              <a:defRPr sz="2220">
                <a:solidFill>
                  <a:srgbClr val="191919"/>
                </a:solidFill>
                <a:latin typeface="Arial" pitchFamily="34" charset="0"/>
              </a:defRPr>
            </a:lvl6pPr>
            <a:lvl7pPr marL="725139" algn="l" rtl="0" eaLnBrk="1" fontAlgn="base" hangingPunct="1">
              <a:lnSpc>
                <a:spcPct val="90000"/>
              </a:lnSpc>
              <a:spcBef>
                <a:spcPct val="0"/>
              </a:spcBef>
              <a:spcAft>
                <a:spcPct val="0"/>
              </a:spcAft>
              <a:defRPr sz="2220">
                <a:solidFill>
                  <a:srgbClr val="191919"/>
                </a:solidFill>
                <a:latin typeface="Arial" pitchFamily="34" charset="0"/>
              </a:defRPr>
            </a:lvl7pPr>
            <a:lvl8pPr marL="1087707" algn="l" rtl="0" eaLnBrk="1" fontAlgn="base" hangingPunct="1">
              <a:lnSpc>
                <a:spcPct val="90000"/>
              </a:lnSpc>
              <a:spcBef>
                <a:spcPct val="0"/>
              </a:spcBef>
              <a:spcAft>
                <a:spcPct val="0"/>
              </a:spcAft>
              <a:defRPr sz="2220">
                <a:solidFill>
                  <a:srgbClr val="191919"/>
                </a:solidFill>
                <a:latin typeface="Arial" pitchFamily="34" charset="0"/>
              </a:defRPr>
            </a:lvl8pPr>
            <a:lvl9pPr marL="1450276" algn="l" rtl="0" eaLnBrk="1" fontAlgn="base" hangingPunct="1">
              <a:lnSpc>
                <a:spcPct val="90000"/>
              </a:lnSpc>
              <a:spcBef>
                <a:spcPct val="0"/>
              </a:spcBef>
              <a:spcAft>
                <a:spcPct val="0"/>
              </a:spcAft>
              <a:defRPr sz="2220">
                <a:solidFill>
                  <a:srgbClr val="191919"/>
                </a:solidFill>
                <a:latin typeface="Arial" pitchFamily="34" charset="0"/>
              </a:defRPr>
            </a:lvl9pPr>
          </a:lstStyle>
          <a:p>
            <a:pPr defTabSz="914400"/>
            <a:r>
              <a:rPr lang="en-US" sz="2400" dirty="0"/>
              <a:t>Deployment of Red Hat OpenShift clusters</a:t>
            </a:r>
            <a:r>
              <a:rPr lang="fr-FR" kern="0" dirty="0"/>
              <a:t/>
            </a:r>
            <a:br>
              <a:rPr lang="fr-FR" kern="0" dirty="0"/>
            </a:br>
            <a:endParaRPr lang="en-US" kern="0" dirty="0"/>
          </a:p>
        </p:txBody>
      </p:sp>
      <p:sp>
        <p:nvSpPr>
          <p:cNvPr id="12" name="TextBox 11">
            <a:extLst>
              <a:ext uri="{FF2B5EF4-FFF2-40B4-BE49-F238E27FC236}">
                <a16:creationId xmlns:a16="http://schemas.microsoft.com/office/drawing/2014/main" xmlns="" id="{0657541D-592E-41EA-8C86-D5381CD457E0}"/>
              </a:ext>
            </a:extLst>
          </p:cNvPr>
          <p:cNvSpPr txBox="1"/>
          <p:nvPr/>
        </p:nvSpPr>
        <p:spPr>
          <a:xfrm>
            <a:off x="210312" y="3794825"/>
            <a:ext cx="7260026" cy="938719"/>
          </a:xfrm>
          <a:prstGeom prst="rect">
            <a:avLst/>
          </a:prstGeom>
          <a:no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378" rtl="0" eaLnBrk="1" fontAlgn="auto" latinLnBrk="0" hangingPunct="1">
              <a:lnSpc>
                <a:spcPct val="100000"/>
              </a:lnSpc>
              <a:spcBef>
                <a:spcPts val="600"/>
              </a:spcBef>
              <a:spcAft>
                <a:spcPts val="0"/>
              </a:spcAft>
              <a:buClrTx/>
              <a:buSzTx/>
              <a:buFontTx/>
              <a:buNone/>
              <a:tabLst/>
              <a:defRPr/>
            </a:pPr>
            <a:r>
              <a:rPr kumimoji="0" lang="en-US" sz="1000" b="0" i="1" u="none" strike="noStrike" kern="0" cap="none" spc="0" normalizeH="0" baseline="0" noProof="0" dirty="0">
                <a:ln>
                  <a:noFill/>
                </a:ln>
                <a:solidFill>
                  <a:srgbClr val="000000"/>
                </a:solidFill>
                <a:effectLst/>
                <a:uLnTx/>
                <a:uFillTx/>
                <a:latin typeface="Arial"/>
                <a:ea typeface="+mn-ea"/>
                <a:cs typeface="+mn-cs"/>
              </a:rPr>
              <a:t>Blogs: </a:t>
            </a:r>
          </a:p>
          <a:p>
            <a:pPr marL="285743" marR="0" lvl="0" indent="-285743" algn="l" defTabSz="9143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hlinkClick r:id="rId5"/>
              </a:rPr>
              <a:t>Installing Red Hat OpenShift Container Platform (UPI) via IBM Cloud Infrastructure Center</a:t>
            </a:r>
            <a:endParaRPr kumimoji="0" lang="en-US" sz="1000" b="0" i="0" u="none" strike="noStrike" kern="0" cap="none" spc="0" normalizeH="0" baseline="0" noProof="0" dirty="0">
              <a:ln>
                <a:noFill/>
              </a:ln>
              <a:solidFill>
                <a:srgbClr val="000000"/>
              </a:solidFill>
              <a:effectLst/>
              <a:uLnTx/>
              <a:uFillTx/>
              <a:latin typeface="Arial"/>
              <a:ea typeface="+mn-ea"/>
              <a:cs typeface="+mn-cs"/>
            </a:endParaRPr>
          </a:p>
          <a:p>
            <a:pPr marL="285743" marR="0" lvl="0" indent="-285743" algn="l" defTabSz="9143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hlinkClick r:id="rId6"/>
              </a:rPr>
              <a:t>Using the Ansible playbook to operate IBM Cloud Infrastructure Center</a:t>
            </a:r>
            <a:endParaRPr kumimoji="0" lang="en-US" sz="1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378" rtl="0" eaLnBrk="1" fontAlgn="auto" latinLnBrk="0" hangingPunct="1">
              <a:lnSpc>
                <a:spcPct val="100000"/>
              </a:lnSpc>
              <a:spcBef>
                <a:spcPts val="600"/>
              </a:spcBef>
              <a:spcAft>
                <a:spcPts val="0"/>
              </a:spcAft>
              <a:buClrTx/>
              <a:buSzTx/>
              <a:buFontTx/>
              <a:buNone/>
              <a:tabLst/>
              <a:defRPr/>
            </a:pPr>
            <a:r>
              <a:rPr kumimoji="0" lang="en-US" sz="1000" b="0" i="1" u="none" strike="noStrike" kern="0" cap="none" spc="0" normalizeH="0" baseline="0" noProof="0" dirty="0">
                <a:ln>
                  <a:noFill/>
                </a:ln>
                <a:solidFill>
                  <a:srgbClr val="000000"/>
                </a:solidFill>
                <a:effectLst/>
                <a:uLnTx/>
                <a:uFillTx/>
                <a:latin typeface="Arial"/>
                <a:ea typeface="+mn-ea"/>
                <a:cs typeface="+mn-cs"/>
              </a:rPr>
              <a:t>Download: </a:t>
            </a:r>
            <a:r>
              <a:rPr kumimoji="0" lang="en-US" sz="1000" b="0" i="0" u="none" strike="noStrike" kern="0" cap="none" spc="0" normalizeH="0" baseline="0" noProof="0" dirty="0">
                <a:ln>
                  <a:noFill/>
                </a:ln>
                <a:solidFill>
                  <a:srgbClr val="000000"/>
                </a:solidFill>
                <a:effectLst/>
                <a:uLnTx/>
                <a:uFillTx/>
                <a:latin typeface="Arial"/>
                <a:ea typeface="+mn-ea"/>
                <a:cs typeface="+mn-cs"/>
              </a:rPr>
              <a:t>Cloud Infrastructure Center OpenShift UPI Ansible Playbooks</a:t>
            </a:r>
          </a:p>
          <a:p>
            <a:pPr marL="271457" marR="0" lvl="0" indent="-265106" algn="l" defTabSz="9143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hlinkClick r:id="rId7"/>
              </a:rPr>
              <a:t>https://github.com/IBM/z_ansible_collections_samples/tree/master/z_infra_provisioning/cloud_infra_center/ocp_upi</a:t>
            </a:r>
            <a:endParaRPr kumimoji="0" lang="en-US" sz="1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Slide Number Placeholder 1">
            <a:extLst>
              <a:ext uri="{FF2B5EF4-FFF2-40B4-BE49-F238E27FC236}">
                <a16:creationId xmlns:a16="http://schemas.microsoft.com/office/drawing/2014/main" xmlns="" id="{456517A5-E92D-4FE1-B47D-494BBD3B4E4E}"/>
              </a:ext>
            </a:extLst>
          </p:cNvPr>
          <p:cNvSpPr>
            <a:spLocks noGrp="1"/>
          </p:cNvSpPr>
          <p:nvPr>
            <p:ph type="sldNum" sz="quarter" idx="11"/>
          </p:nvPr>
        </p:nvSpPr>
        <p:spPr/>
        <p:txBody>
          <a:bodyPr/>
          <a:lstStyle/>
          <a:p>
            <a:fld id="{59395FB3-9C97-154F-86B2-7E381B951268}" type="slidenum">
              <a:rPr lang="en-US" smtClean="0"/>
              <a:pPr/>
              <a:t>18</a:t>
            </a:fld>
            <a:endParaRPr lang="en-US" dirty="0"/>
          </a:p>
        </p:txBody>
      </p:sp>
      <p:sp>
        <p:nvSpPr>
          <p:cNvPr id="13" name="TextBox 12">
            <a:extLst>
              <a:ext uri="{FF2B5EF4-FFF2-40B4-BE49-F238E27FC236}">
                <a16:creationId xmlns:a16="http://schemas.microsoft.com/office/drawing/2014/main" xmlns="" id="{F4224A2F-D372-4CED-862C-726F446085AE}"/>
              </a:ext>
            </a:extLst>
          </p:cNvPr>
          <p:cNvSpPr txBox="1"/>
          <p:nvPr/>
        </p:nvSpPr>
        <p:spPr>
          <a:xfrm>
            <a:off x="8363017" y="0"/>
            <a:ext cx="780983"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Use cases</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1291353969"/>
      </p:ext>
    </p:extLst>
  </p:cSld>
  <p:clrMapOvr>
    <a:masterClrMapping/>
  </p:clrMapOvr>
  <mc:AlternateContent xmlns:mc="http://schemas.openxmlformats.org/markup-compatibility/2006" xmlns:p14="http://schemas.microsoft.com/office/powerpoint/2010/main">
    <mc:Choice Requires="p14">
      <p:transition spd="slow" p14:dur="2000" advTm="73044"/>
    </mc:Choice>
    <mc:Fallback xmlns="">
      <p:transition spd="slow" advTm="73044"/>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BAE6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01B3513A-31FA-C541-BDDF-D46620B46DF1}"/>
              </a:ext>
            </a:extLst>
          </p:cNvPr>
          <p:cNvSpPr/>
          <p:nvPr/>
        </p:nvSpPr>
        <p:spPr bwMode="auto">
          <a:xfrm>
            <a:off x="-4572" y="0"/>
            <a:ext cx="2286000" cy="5143500"/>
          </a:xfrm>
          <a:prstGeom prst="rect">
            <a:avLst/>
          </a:prstGeom>
          <a:solidFill>
            <a:schemeClr val="bg1"/>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latin typeface="IBM Plex Sans" panose="020B0503050203000203" pitchFamily="34" charset="0"/>
            </a:endParaRPr>
          </a:p>
        </p:txBody>
      </p:sp>
      <p:sp>
        <p:nvSpPr>
          <p:cNvPr id="3" name="Footer Placeholder"/>
          <p:cNvSpPr>
            <a:spLocks noGrp="1"/>
          </p:cNvSpPr>
          <p:nvPr>
            <p:ph type="ftr" sz="quarter" idx="10"/>
          </p:nvPr>
        </p:nvSpPr>
        <p:spPr/>
        <p:txBody>
          <a:bodyPr/>
          <a:lstStyle/>
          <a:p>
            <a:r>
              <a:rPr lang="en-US" dirty="0"/>
              <a:t>© 2022 IBM Corporation</a:t>
            </a:r>
          </a:p>
        </p:txBody>
      </p:sp>
      <p:pic>
        <p:nvPicPr>
          <p:cNvPr id="14" name="Graphic 13">
            <a:extLst>
              <a:ext uri="{FF2B5EF4-FFF2-40B4-BE49-F238E27FC236}">
                <a16:creationId xmlns:a16="http://schemas.microsoft.com/office/drawing/2014/main" xmlns="" id="{FDCBEE23-059A-496C-AD3D-E5050FEC220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618458" y="192763"/>
            <a:ext cx="360000" cy="360000"/>
          </a:xfrm>
          <a:prstGeom prst="rect">
            <a:avLst/>
          </a:prstGeom>
        </p:spPr>
      </p:pic>
      <p:sp>
        <p:nvSpPr>
          <p:cNvPr id="19" name="Text Placeholder 1">
            <a:extLst>
              <a:ext uri="{FF2B5EF4-FFF2-40B4-BE49-F238E27FC236}">
                <a16:creationId xmlns:a16="http://schemas.microsoft.com/office/drawing/2014/main" xmlns="" id="{B7AB6CE2-957A-4D65-B665-D6DC8A14E361}"/>
              </a:ext>
            </a:extLst>
          </p:cNvPr>
          <p:cNvSpPr txBox="1">
            <a:spLocks/>
          </p:cNvSpPr>
          <p:nvPr/>
        </p:nvSpPr>
        <p:spPr>
          <a:xfrm>
            <a:off x="219456" y="1243584"/>
            <a:ext cx="1837944" cy="3252216"/>
          </a:xfrm>
          <a:prstGeom prst="rect">
            <a:avLst/>
          </a:prstGeom>
        </p:spPr>
        <p:txBody>
          <a:bodyPr vert="horz" lIns="0" tIns="0" rIns="0" bIns="0" rtlCol="0">
            <a:noAutofit/>
          </a:bodyPr>
          <a:lstStyle>
            <a:defPPr>
              <a:defRPr lang="en-US"/>
            </a:defPPr>
            <a:lvl1pPr marL="0" indent="0" algn="l" defTabSz="685800" rtl="0" eaLnBrk="1" fontAlgn="base" latinLnBrk="0" hangingPunct="1">
              <a:lnSpc>
                <a:spcPct val="100000"/>
              </a:lnSpc>
              <a:spcBef>
                <a:spcPts val="0"/>
              </a:spcBef>
              <a:spcAft>
                <a:spcPct val="0"/>
              </a:spcAft>
              <a:buClr>
                <a:schemeClr val="tx1"/>
              </a:buClr>
              <a:buSzPct val="90000"/>
              <a:buFont typeface="Arial" pitchFamily="2" charset="2"/>
              <a:buNone/>
              <a:defRPr sz="1350" b="0" i="0" kern="1200">
                <a:solidFill>
                  <a:schemeClr val="tx1"/>
                </a:solidFill>
                <a:latin typeface="+mn-lt"/>
                <a:ea typeface="+mn-ea"/>
                <a:cs typeface="+mn-cs"/>
              </a:defRPr>
            </a:lvl1pPr>
            <a:lvl2pPr marL="342900" indent="0" algn="l" defTabSz="685800" rtl="0" eaLnBrk="1" fontAlgn="base" latinLnBrk="0" hangingPunct="1">
              <a:lnSpc>
                <a:spcPct val="100000"/>
              </a:lnSpc>
              <a:spcBef>
                <a:spcPts val="0"/>
              </a:spcBef>
              <a:spcAft>
                <a:spcPct val="0"/>
              </a:spcAft>
              <a:buClr>
                <a:schemeClr val="tx1"/>
              </a:buClr>
              <a:buSzPct val="100000"/>
              <a:buFont typeface="Arial" charset="-120"/>
              <a:buNone/>
              <a:tabLst/>
              <a:defRPr sz="1350" b="0" i="0" kern="1200">
                <a:solidFill>
                  <a:schemeClr val="tx1"/>
                </a:solidFill>
                <a:latin typeface="+mn-lt"/>
                <a:ea typeface="+mn-ea"/>
                <a:cs typeface="+mn-cs"/>
              </a:defRPr>
            </a:lvl2pPr>
            <a:lvl3pPr marL="685800" indent="0" algn="l" defTabSz="685800" rtl="0" eaLnBrk="1" fontAlgn="base" latinLnBrk="0" hangingPunct="1">
              <a:lnSpc>
                <a:spcPct val="100000"/>
              </a:lnSpc>
              <a:spcBef>
                <a:spcPts val="1100"/>
              </a:spcBef>
              <a:spcAft>
                <a:spcPct val="0"/>
              </a:spcAft>
              <a:buClr>
                <a:schemeClr val="tx1"/>
              </a:buClr>
              <a:buSzPct val="100000"/>
              <a:buFont typeface="Arial" panose="020B0604020202020204" pitchFamily="34" charset="0"/>
              <a:buNone/>
              <a:tabLst/>
              <a:defRPr sz="1350" b="0" i="0" kern="1200">
                <a:solidFill>
                  <a:schemeClr val="tx1"/>
                </a:solidFill>
                <a:latin typeface="+mn-lt"/>
                <a:ea typeface="+mn-ea"/>
                <a:cs typeface="+mn-cs"/>
              </a:defRPr>
            </a:lvl3pPr>
            <a:lvl4pPr marL="1028700" indent="0" algn="l" defTabSz="685800" rtl="0" eaLnBrk="1" fontAlgn="base" latinLnBrk="0" hangingPunct="1">
              <a:lnSpc>
                <a:spcPct val="100000"/>
              </a:lnSpc>
              <a:spcBef>
                <a:spcPts val="1100"/>
              </a:spcBef>
              <a:spcAft>
                <a:spcPct val="0"/>
              </a:spcAft>
              <a:buClr>
                <a:schemeClr val="tx1"/>
              </a:buClr>
              <a:buSzPct val="100000"/>
              <a:buFont typeface="Arial" charset="-120"/>
              <a:buNone/>
              <a:tabLst/>
              <a:defRPr sz="1350" b="0" i="0" kern="1200" baseline="0">
                <a:solidFill>
                  <a:schemeClr val="tx1"/>
                </a:solidFill>
                <a:latin typeface="+mn-lt"/>
                <a:ea typeface="+mn-ea"/>
                <a:cs typeface="+mn-cs"/>
              </a:defRPr>
            </a:lvl4pPr>
            <a:lvl5pPr marL="1371600" indent="0" algn="l" defTabSz="685800" rtl="0" eaLnBrk="1" fontAlgn="base" latinLnBrk="0" hangingPunct="1">
              <a:lnSpc>
                <a:spcPct val="100000"/>
              </a:lnSpc>
              <a:spcBef>
                <a:spcPts val="1100"/>
              </a:spcBef>
              <a:spcAft>
                <a:spcPct val="0"/>
              </a:spcAft>
              <a:buClr>
                <a:schemeClr val="tx1"/>
              </a:buClr>
              <a:buFont typeface="Arial" charset="-120"/>
              <a:buNone/>
              <a:tabLst/>
              <a:defRPr sz="1350" b="0" i="0" kern="1200">
                <a:solidFill>
                  <a:schemeClr val="tx1"/>
                </a:solidFill>
                <a:latin typeface="+mn-lt"/>
                <a:ea typeface="+mn-ea"/>
                <a:cs typeface="+mn-cs"/>
              </a:defRPr>
            </a:lvl5pPr>
            <a:lvl6pPr marL="17145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6pPr>
            <a:lvl7pPr marL="20574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7pPr>
            <a:lvl8pPr marL="24003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8pPr>
            <a:lvl9pPr marL="27432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9pPr>
          </a:lstStyle>
          <a:p>
            <a:pPr indent="0">
              <a:lnSpc>
                <a:spcPct val="100000"/>
              </a:lnSpc>
              <a:buNone/>
            </a:pPr>
            <a:r>
              <a:rPr lang="en-US" sz="1400" dirty="0">
                <a:latin typeface="+mn-lt"/>
              </a:rPr>
              <a:t>Service providers can </a:t>
            </a:r>
            <a:r>
              <a:rPr lang="en-US" sz="1400" i="0" u="none" strike="noStrike" kern="1200" dirty="0">
                <a:effectLst/>
                <a:latin typeface="+mn-lt"/>
                <a:ea typeface="HelvNeue Bold for IBM"/>
                <a:cs typeface="Arial" panose="020B0604020202020204" pitchFamily="34" charset="0"/>
              </a:rPr>
              <a:t>accelerate </a:t>
            </a:r>
            <a:r>
              <a:rPr lang="en-US" sz="1400" i="0" u="none" strike="noStrike" kern="1200" spc="0" baseline="0" dirty="0">
                <a:ln>
                  <a:noFill/>
                </a:ln>
                <a:effectLst/>
                <a:latin typeface="+mn-lt"/>
                <a:ea typeface="HelvNeue Light for IBM"/>
                <a:cs typeface="Arial" panose="020B0604020202020204" pitchFamily="34" charset="0"/>
              </a:rPr>
              <a:t>the  deployment of Linux images in a virtual environment, integrate the environment across </a:t>
            </a:r>
            <a:r>
              <a:rPr lang="en-US" sz="1400" kern="1200" dirty="0">
                <a:latin typeface="+mn-lt"/>
                <a:ea typeface="HelvNeue Light for IBM"/>
              </a:rPr>
              <a:t>the enterprise</a:t>
            </a:r>
            <a:r>
              <a:rPr lang="en-US" sz="1400" i="0" u="none" strike="noStrike" kern="1200" dirty="0">
                <a:effectLst/>
                <a:latin typeface="+mn-lt"/>
                <a:ea typeface="HelvNeue Light for IBM"/>
                <a:cs typeface="Arial" panose="020B0604020202020204" pitchFamily="34" charset="0"/>
              </a:rPr>
              <a:t>, and </a:t>
            </a:r>
            <a:r>
              <a:rPr lang="en-US" sz="1400" dirty="0"/>
              <a:t>thereby </a:t>
            </a:r>
            <a:r>
              <a:rPr lang="en-US" sz="1400" i="0" u="none" strike="noStrike" kern="1200" dirty="0">
                <a:effectLst/>
                <a:latin typeface="+mn-lt"/>
                <a:ea typeface="HelvNeue Bold for IBM"/>
                <a:cs typeface="Arial" panose="020B0604020202020204" pitchFamily="34" charset="0"/>
              </a:rPr>
              <a:t>reduce </a:t>
            </a:r>
            <a:r>
              <a:rPr lang="en-US" sz="1400" i="0" u="none" strike="noStrike" kern="1200" spc="0" baseline="0" dirty="0">
                <a:ln>
                  <a:noFill/>
                </a:ln>
                <a:effectLst/>
                <a:latin typeface="+mn-lt"/>
                <a:ea typeface="HelvNeue Light for IBM"/>
                <a:cs typeface="Arial" panose="020B0604020202020204" pitchFamily="34" charset="0"/>
              </a:rPr>
              <a:t>cost and complexity.</a:t>
            </a:r>
            <a:endParaRPr lang="en-US" sz="1400" i="0" u="none" strike="noStrike" dirty="0">
              <a:effectLst/>
              <a:latin typeface="+mn-lt"/>
            </a:endParaRPr>
          </a:p>
        </p:txBody>
      </p:sp>
      <p:sp>
        <p:nvSpPr>
          <p:cNvPr id="20" name="Text Placeholder 2">
            <a:extLst>
              <a:ext uri="{FF2B5EF4-FFF2-40B4-BE49-F238E27FC236}">
                <a16:creationId xmlns:a16="http://schemas.microsoft.com/office/drawing/2014/main" xmlns="" id="{AAC6E2E3-8083-4678-977C-38BFD62F26E7}"/>
              </a:ext>
            </a:extLst>
          </p:cNvPr>
          <p:cNvSpPr>
            <a:spLocks noGrp="1"/>
          </p:cNvSpPr>
          <p:nvPr>
            <p:ph type="body" sz="quarter" idx="13"/>
          </p:nvPr>
        </p:nvSpPr>
        <p:spPr>
          <a:xfrm>
            <a:off x="2505456" y="1243584"/>
            <a:ext cx="1872000" cy="3252216"/>
          </a:xfr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r>
              <a:rPr lang="en-US" sz="1400" b="1" dirty="0">
                <a:solidFill>
                  <a:schemeClr val="tx1"/>
                </a:solidFill>
              </a:rPr>
              <a:t>Business problem</a:t>
            </a:r>
          </a:p>
          <a:p>
            <a:pPr>
              <a:spcBef>
                <a:spcPts val="600"/>
              </a:spcBef>
            </a:pPr>
            <a:r>
              <a:rPr lang="en-US" sz="1200" kern="0" dirty="0">
                <a:latin typeface="+mn-lt"/>
              </a:rPr>
              <a:t>Traditional IT ops-model is complex to manage infrastructure across multiple platforms </a:t>
            </a:r>
          </a:p>
          <a:p>
            <a:pPr defTabSz="914378">
              <a:spcBef>
                <a:spcPts val="600"/>
              </a:spcBef>
            </a:pPr>
            <a:r>
              <a:rPr lang="en-US" sz="1200" kern="0" dirty="0">
                <a:latin typeface="+mn-lt"/>
              </a:rPr>
              <a:t>Individual management for infrastructure pillars </a:t>
            </a:r>
          </a:p>
          <a:p>
            <a:pPr defTabSz="914378">
              <a:spcBef>
                <a:spcPts val="600"/>
              </a:spcBef>
            </a:pPr>
            <a:r>
              <a:rPr lang="en-US" sz="1200" dirty="0">
                <a:latin typeface="+mn-lt"/>
              </a:rPr>
              <a:t>E</a:t>
            </a:r>
            <a:r>
              <a:rPr lang="en-US" sz="1200" kern="0" dirty="0">
                <a:latin typeface="+mn-lt"/>
              </a:rPr>
              <a:t>xisting management requires manual admin activities </a:t>
            </a:r>
          </a:p>
        </p:txBody>
      </p:sp>
      <p:sp>
        <p:nvSpPr>
          <p:cNvPr id="21" name="Text Placeholder 1">
            <a:extLst>
              <a:ext uri="{FF2B5EF4-FFF2-40B4-BE49-F238E27FC236}">
                <a16:creationId xmlns:a16="http://schemas.microsoft.com/office/drawing/2014/main" xmlns="" id="{401C08FA-56EF-473C-A2BF-9D5D7FAB323D}"/>
              </a:ext>
            </a:extLst>
          </p:cNvPr>
          <p:cNvSpPr txBox="1">
            <a:spLocks/>
          </p:cNvSpPr>
          <p:nvPr/>
        </p:nvSpPr>
        <p:spPr>
          <a:xfrm>
            <a:off x="4752957" y="1243584"/>
            <a:ext cx="1872000" cy="3252216"/>
          </a:xfrm>
          <a:prstGeom prst="rect">
            <a:avLst/>
          </a:prstGeom>
        </p:spPr>
        <p:txBody>
          <a:bodyPr lIns="0" tIns="0" rIns="0" bIns="0"/>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spcBef>
                <a:spcPts val="600"/>
              </a:spcBef>
            </a:pPr>
            <a:r>
              <a:rPr lang="en-US" b="1" kern="0" dirty="0"/>
              <a:t>Solution</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1200" cap="none" spc="0" normalizeH="0" baseline="0" noProof="0" dirty="0">
                <a:ln>
                  <a:noFill/>
                </a:ln>
                <a:solidFill>
                  <a:srgbClr val="000000"/>
                </a:solidFill>
                <a:effectLst/>
                <a:uLnTx/>
                <a:uFillTx/>
                <a:latin typeface="Arial Regular"/>
                <a:cs typeface="Arial" panose="020B0604020202020204" pitchFamily="34" charset="0"/>
              </a:rPr>
              <a:t>Manage the infrastructure as-a-service for                   </a:t>
            </a:r>
          </a:p>
          <a:p>
            <a:pPr marL="177800" marR="0" lvl="1" indent="-177800" algn="l" defTabSz="914378" rtl="0" eaLnBrk="1" fontAlgn="base" latinLnBrk="0" hangingPunct="1">
              <a:lnSpc>
                <a:spcPct val="100000"/>
              </a:lnSpc>
              <a:spcBef>
                <a:spcPts val="0"/>
              </a:spcBef>
              <a:spcAft>
                <a:spcPct val="0"/>
              </a:spcAft>
              <a:buClr>
                <a:srgbClr val="000000"/>
              </a:buClr>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Arial Regular"/>
                <a:cs typeface="Arial" panose="020B0604020202020204" pitchFamily="34" charset="0"/>
              </a:rPr>
              <a:t>containerized, and </a:t>
            </a:r>
          </a:p>
          <a:p>
            <a:pPr marL="177800" marR="0" lvl="1" indent="-177800" algn="l" defTabSz="914378" rtl="0" eaLnBrk="1" fontAlgn="base" latinLnBrk="0" hangingPunct="1">
              <a:lnSpc>
                <a:spcPct val="100000"/>
              </a:lnSpc>
              <a:spcBef>
                <a:spcPts val="0"/>
              </a:spcBef>
              <a:spcAft>
                <a:spcPct val="0"/>
              </a:spcAft>
              <a:buClr>
                <a:srgbClr val="000000"/>
              </a:buClr>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Arial Regular"/>
                <a:cs typeface="Arial" panose="020B0604020202020204" pitchFamily="34" charset="0"/>
              </a:rPr>
              <a:t>non-containerized / traditional workloads</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1200" cap="none" spc="0" normalizeH="0" baseline="0" noProof="0" dirty="0">
                <a:ln>
                  <a:noFill/>
                </a:ln>
                <a:solidFill>
                  <a:srgbClr val="000000"/>
                </a:solidFill>
                <a:effectLst/>
                <a:uLnTx/>
                <a:uFillTx/>
                <a:latin typeface="Arial Regular"/>
                <a:cs typeface="Arial" panose="020B0604020202020204" pitchFamily="34" charset="0"/>
              </a:rPr>
              <a:t>Lifecycle management: define, instantiate, and manage the z/VM and Red Hat KVM-based virtual infrastructure </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1200" cap="none" spc="0" normalizeH="0" baseline="0" noProof="0" dirty="0">
                <a:ln>
                  <a:noFill/>
                </a:ln>
                <a:solidFill>
                  <a:srgbClr val="000000"/>
                </a:solidFill>
                <a:effectLst/>
                <a:uLnTx/>
                <a:uFillTx/>
                <a:latin typeface="Arial Regular"/>
                <a:cs typeface="Arial" panose="020B0604020202020204" pitchFamily="34" charset="0"/>
              </a:rPr>
              <a:t>Deployment of Linux images including workloads  </a:t>
            </a:r>
            <a:endParaRPr kumimoji="0" lang="en-US" sz="1200" b="0" i="0" u="none" strike="sngStrike" kern="1200" cap="none" spc="0" normalizeH="0" baseline="0" noProof="0" dirty="0">
              <a:ln>
                <a:noFill/>
              </a:ln>
              <a:solidFill>
                <a:srgbClr val="000000"/>
              </a:solidFill>
              <a:effectLst/>
              <a:uLnTx/>
              <a:uFillTx/>
              <a:latin typeface="Arial Regular"/>
              <a:cs typeface="Arial" panose="020B0604020202020204" pitchFamily="34" charset="0"/>
            </a:endParaRPr>
          </a:p>
          <a:p>
            <a:pPr defTabSz="914400"/>
            <a:endParaRPr lang="en-US" kern="0" dirty="0"/>
          </a:p>
        </p:txBody>
      </p:sp>
      <p:sp>
        <p:nvSpPr>
          <p:cNvPr id="22" name="Text Placeholder 3">
            <a:extLst>
              <a:ext uri="{FF2B5EF4-FFF2-40B4-BE49-F238E27FC236}">
                <a16:creationId xmlns:a16="http://schemas.microsoft.com/office/drawing/2014/main" xmlns="" id="{1C668F01-C985-452F-9005-896973BCF6BD}"/>
              </a:ext>
            </a:extLst>
          </p:cNvPr>
          <p:cNvSpPr txBox="1">
            <a:spLocks/>
          </p:cNvSpPr>
          <p:nvPr/>
        </p:nvSpPr>
        <p:spPr>
          <a:xfrm>
            <a:off x="7000458" y="1243584"/>
            <a:ext cx="1872000" cy="3252216"/>
          </a:xfrm>
          <a:prstGeom prst="rect">
            <a:avLst/>
          </a:prstGeom>
        </p:spPr>
        <p:txBody>
          <a:bodyPr lIns="0" tIns="0" rIns="0" bIns="0"/>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r>
              <a:rPr lang="en-US" b="1" kern="0" dirty="0">
                <a:solidFill>
                  <a:srgbClr val="000000"/>
                </a:solidFill>
              </a:rPr>
              <a:t>Benefits</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1200" cap="none" spc="0" normalizeH="0" baseline="0" noProof="0" dirty="0">
                <a:ln>
                  <a:noFill/>
                </a:ln>
                <a:solidFill>
                  <a:srgbClr val="000000"/>
                </a:solidFill>
                <a:effectLst/>
                <a:uLnTx/>
                <a:uFillTx/>
                <a:latin typeface="+mn-lt"/>
              </a:rPr>
              <a:t>Act as a service bureau for infrastructure-as- a-service (IaaS) services to a multiplicity of tenants</a:t>
            </a:r>
            <a:endParaRPr kumimoji="0" lang="en-US" sz="1200" b="0" i="0" u="none" strike="noStrike" kern="0" cap="none" spc="0" normalizeH="0" baseline="0" noProof="0" dirty="0">
              <a:ln>
                <a:noFill/>
              </a:ln>
              <a:solidFill>
                <a:srgbClr val="000000"/>
              </a:solidFill>
              <a:effectLst/>
              <a:uLnTx/>
              <a:uFillTx/>
              <a:latin typeface="+mn-lt"/>
              <a:cs typeface="Arial" panose="020B0604020202020204" pitchFamily="34" charset="0"/>
            </a:endParaRP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0" cap="none" spc="0" normalizeH="0" baseline="0" noProof="0" dirty="0">
                <a:ln>
                  <a:noFill/>
                </a:ln>
                <a:solidFill>
                  <a:srgbClr val="000000"/>
                </a:solidFill>
                <a:effectLst/>
                <a:uLnTx/>
                <a:uFillTx/>
                <a:latin typeface="+mn-lt"/>
                <a:cs typeface="Arial" panose="020B0604020202020204" pitchFamily="34" charset="0"/>
              </a:rPr>
              <a:t>Consistent, industry-standard user experience </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0" cap="none" spc="0" normalizeH="0" baseline="0" noProof="0" dirty="0">
                <a:ln>
                  <a:noFill/>
                </a:ln>
                <a:solidFill>
                  <a:srgbClr val="000000"/>
                </a:solidFill>
                <a:effectLst/>
                <a:uLnTx/>
                <a:uFillTx/>
                <a:latin typeface="+mn-lt"/>
                <a:cs typeface="Arial" panose="020B0604020202020204" pitchFamily="34" charset="0"/>
              </a:rPr>
              <a:t>Quickly deploy a virtual machines from an image library</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0" cap="none" spc="0" normalizeH="0" baseline="0" noProof="0" dirty="0">
                <a:ln>
                  <a:noFill/>
                </a:ln>
                <a:solidFill>
                  <a:srgbClr val="000000"/>
                </a:solidFill>
                <a:effectLst/>
                <a:uLnTx/>
                <a:uFillTx/>
                <a:latin typeface="+mn-lt"/>
                <a:cs typeface="Arial" panose="020B0604020202020204" pitchFamily="34" charset="0"/>
              </a:rPr>
              <a:t>Built-in OpenStack compatible APIs enable easy integration</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0" cap="none" spc="0" normalizeH="0" baseline="0" noProof="0" dirty="0">
                <a:ln>
                  <a:noFill/>
                </a:ln>
                <a:solidFill>
                  <a:srgbClr val="000000"/>
                </a:solidFill>
                <a:effectLst/>
                <a:uLnTx/>
                <a:uFillTx/>
                <a:latin typeface="+mn-lt"/>
                <a:cs typeface="Arial" panose="020B0604020202020204" pitchFamily="34" charset="0"/>
              </a:rPr>
              <a:t>Tenant-safe service management </a:t>
            </a:r>
            <a:r>
              <a:rPr kumimoji="0" lang="en-US" sz="1200" b="0" i="0" u="none" strike="noStrike" kern="1200" cap="none" spc="0" normalizeH="0" baseline="0" noProof="0" dirty="0">
                <a:ln>
                  <a:noFill/>
                </a:ln>
                <a:solidFill>
                  <a:srgbClr val="000000"/>
                </a:solidFill>
                <a:effectLst/>
                <a:uLnTx/>
                <a:uFillTx/>
                <a:latin typeface="+mn-lt"/>
                <a:cs typeface="Arial" panose="020B0604020202020204" pitchFamily="34" charset="0"/>
              </a:rPr>
              <a:t>via a self-service portal</a:t>
            </a:r>
            <a:endParaRPr kumimoji="0" lang="en-US" sz="1200" b="0" i="0" u="none" strike="noStrike" kern="0" cap="none" spc="0" normalizeH="0" baseline="0" noProof="0" dirty="0">
              <a:ln>
                <a:noFill/>
              </a:ln>
              <a:solidFill>
                <a:srgbClr val="000000"/>
              </a:solidFill>
              <a:effectLst/>
              <a:uLnTx/>
              <a:uFillTx/>
              <a:latin typeface="+mn-lt"/>
              <a:cs typeface="Arial" panose="020B0604020202020204" pitchFamily="34" charset="0"/>
            </a:endParaRPr>
          </a:p>
          <a:p>
            <a:pPr defTabSz="914400"/>
            <a:endParaRPr lang="en-US" kern="0" dirty="0"/>
          </a:p>
        </p:txBody>
      </p:sp>
      <p:sp>
        <p:nvSpPr>
          <p:cNvPr id="11" name="Title 1">
            <a:extLst>
              <a:ext uri="{FF2B5EF4-FFF2-40B4-BE49-F238E27FC236}">
                <a16:creationId xmlns:a16="http://schemas.microsoft.com/office/drawing/2014/main" xmlns="" id="{048717A2-2B55-4CBB-97DE-CFD27D2226C8}"/>
              </a:ext>
            </a:extLst>
          </p:cNvPr>
          <p:cNvSpPr txBox="1">
            <a:spLocks/>
          </p:cNvSpPr>
          <p:nvPr/>
        </p:nvSpPr>
        <p:spPr>
          <a:xfrm>
            <a:off x="210312" y="201168"/>
            <a:ext cx="4142232" cy="804672"/>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2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algn="l" rtl="0" eaLnBrk="1" fontAlgn="base" hangingPunct="1">
              <a:lnSpc>
                <a:spcPct val="90000"/>
              </a:lnSpc>
              <a:spcBef>
                <a:spcPct val="0"/>
              </a:spcBef>
              <a:spcAft>
                <a:spcPct val="0"/>
              </a:spcAft>
              <a:defRPr sz="2220">
                <a:solidFill>
                  <a:srgbClr val="191919"/>
                </a:solidFill>
                <a:latin typeface="Arial" pitchFamily="34" charset="0"/>
              </a:defRPr>
            </a:lvl2pPr>
            <a:lvl3pPr algn="l" rtl="0" eaLnBrk="1" fontAlgn="base" hangingPunct="1">
              <a:lnSpc>
                <a:spcPct val="90000"/>
              </a:lnSpc>
              <a:spcBef>
                <a:spcPct val="0"/>
              </a:spcBef>
              <a:spcAft>
                <a:spcPct val="0"/>
              </a:spcAft>
              <a:defRPr sz="2220">
                <a:solidFill>
                  <a:srgbClr val="191919"/>
                </a:solidFill>
                <a:latin typeface="Arial" pitchFamily="34" charset="0"/>
              </a:defRPr>
            </a:lvl3pPr>
            <a:lvl4pPr algn="l" rtl="0" eaLnBrk="1" fontAlgn="base" hangingPunct="1">
              <a:lnSpc>
                <a:spcPct val="90000"/>
              </a:lnSpc>
              <a:spcBef>
                <a:spcPct val="0"/>
              </a:spcBef>
              <a:spcAft>
                <a:spcPct val="0"/>
              </a:spcAft>
              <a:defRPr sz="2220">
                <a:solidFill>
                  <a:srgbClr val="191919"/>
                </a:solidFill>
                <a:latin typeface="Arial" pitchFamily="34" charset="0"/>
              </a:defRPr>
            </a:lvl4pPr>
            <a:lvl5pPr algn="l" rtl="0" eaLnBrk="1" fontAlgn="base" hangingPunct="1">
              <a:lnSpc>
                <a:spcPct val="90000"/>
              </a:lnSpc>
              <a:spcBef>
                <a:spcPct val="0"/>
              </a:spcBef>
              <a:spcAft>
                <a:spcPct val="0"/>
              </a:spcAft>
              <a:defRPr sz="2220">
                <a:solidFill>
                  <a:srgbClr val="191919"/>
                </a:solidFill>
                <a:latin typeface="Arial" pitchFamily="34" charset="0"/>
              </a:defRPr>
            </a:lvl5pPr>
            <a:lvl6pPr marL="362568" algn="l" rtl="0" eaLnBrk="1" fontAlgn="base" hangingPunct="1">
              <a:lnSpc>
                <a:spcPct val="90000"/>
              </a:lnSpc>
              <a:spcBef>
                <a:spcPct val="0"/>
              </a:spcBef>
              <a:spcAft>
                <a:spcPct val="0"/>
              </a:spcAft>
              <a:defRPr sz="2220">
                <a:solidFill>
                  <a:srgbClr val="191919"/>
                </a:solidFill>
                <a:latin typeface="Arial" pitchFamily="34" charset="0"/>
              </a:defRPr>
            </a:lvl6pPr>
            <a:lvl7pPr marL="725139" algn="l" rtl="0" eaLnBrk="1" fontAlgn="base" hangingPunct="1">
              <a:lnSpc>
                <a:spcPct val="90000"/>
              </a:lnSpc>
              <a:spcBef>
                <a:spcPct val="0"/>
              </a:spcBef>
              <a:spcAft>
                <a:spcPct val="0"/>
              </a:spcAft>
              <a:defRPr sz="2220">
                <a:solidFill>
                  <a:srgbClr val="191919"/>
                </a:solidFill>
                <a:latin typeface="Arial" pitchFamily="34" charset="0"/>
              </a:defRPr>
            </a:lvl7pPr>
            <a:lvl8pPr marL="1087707" algn="l" rtl="0" eaLnBrk="1" fontAlgn="base" hangingPunct="1">
              <a:lnSpc>
                <a:spcPct val="90000"/>
              </a:lnSpc>
              <a:spcBef>
                <a:spcPct val="0"/>
              </a:spcBef>
              <a:spcAft>
                <a:spcPct val="0"/>
              </a:spcAft>
              <a:defRPr sz="2220">
                <a:solidFill>
                  <a:srgbClr val="191919"/>
                </a:solidFill>
                <a:latin typeface="Arial" pitchFamily="34" charset="0"/>
              </a:defRPr>
            </a:lvl8pPr>
            <a:lvl9pPr marL="1450276" algn="l" rtl="0" eaLnBrk="1" fontAlgn="base" hangingPunct="1">
              <a:lnSpc>
                <a:spcPct val="90000"/>
              </a:lnSpc>
              <a:spcBef>
                <a:spcPct val="0"/>
              </a:spcBef>
              <a:spcAft>
                <a:spcPct val="0"/>
              </a:spcAft>
              <a:defRPr sz="2220">
                <a:solidFill>
                  <a:srgbClr val="191919"/>
                </a:solidFill>
                <a:latin typeface="Arial" pitchFamily="34" charset="0"/>
              </a:defRPr>
            </a:lvl9pPr>
          </a:lstStyle>
          <a:p>
            <a:pPr defTabSz="914400"/>
            <a:r>
              <a:rPr lang="en-US" sz="2400" dirty="0"/>
              <a:t>IaaS management for service providers</a:t>
            </a:r>
            <a:r>
              <a:rPr lang="fr-FR" kern="0" dirty="0"/>
              <a:t/>
            </a:r>
            <a:br>
              <a:rPr lang="fr-FR" kern="0" dirty="0"/>
            </a:br>
            <a:endParaRPr lang="en-US" kern="0" dirty="0"/>
          </a:p>
        </p:txBody>
      </p:sp>
      <p:sp>
        <p:nvSpPr>
          <p:cNvPr id="2" name="Slide Number Placeholder 1">
            <a:extLst>
              <a:ext uri="{FF2B5EF4-FFF2-40B4-BE49-F238E27FC236}">
                <a16:creationId xmlns:a16="http://schemas.microsoft.com/office/drawing/2014/main" xmlns="" id="{456517A5-E92D-4FE1-B47D-494BBD3B4E4E}"/>
              </a:ext>
            </a:extLst>
          </p:cNvPr>
          <p:cNvSpPr>
            <a:spLocks noGrp="1"/>
          </p:cNvSpPr>
          <p:nvPr>
            <p:ph type="sldNum" sz="quarter" idx="11"/>
          </p:nvPr>
        </p:nvSpPr>
        <p:spPr/>
        <p:txBody>
          <a:bodyPr/>
          <a:lstStyle/>
          <a:p>
            <a:fld id="{59395FB3-9C97-154F-86B2-7E381B951268}" type="slidenum">
              <a:rPr lang="en-US" smtClean="0"/>
              <a:pPr/>
              <a:t>19</a:t>
            </a:fld>
            <a:endParaRPr lang="en-US" dirty="0"/>
          </a:p>
        </p:txBody>
      </p:sp>
      <p:sp>
        <p:nvSpPr>
          <p:cNvPr id="13" name="TextBox 12">
            <a:extLst>
              <a:ext uri="{FF2B5EF4-FFF2-40B4-BE49-F238E27FC236}">
                <a16:creationId xmlns:a16="http://schemas.microsoft.com/office/drawing/2014/main" xmlns="" id="{0EB9529E-4BDA-4370-B238-869D13DBF788}"/>
              </a:ext>
            </a:extLst>
          </p:cNvPr>
          <p:cNvSpPr txBox="1"/>
          <p:nvPr/>
        </p:nvSpPr>
        <p:spPr>
          <a:xfrm>
            <a:off x="228667" y="3892392"/>
            <a:ext cx="2561013" cy="769441"/>
          </a:xfrm>
          <a:prstGeom prst="rect">
            <a:avLst/>
          </a:prstGeom>
          <a:noFill/>
        </p:spPr>
        <p:txBody>
          <a:bodyPr wrap="square" lIns="0" rIns="0"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96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Arial" charset="0"/>
                <a:cs typeface="Arial" charset="0"/>
              </a:rPr>
              <a:t>Examples:</a:t>
            </a:r>
          </a:p>
          <a:p>
            <a:pPr marL="171446" indent="-171446" defTabSz="685966">
              <a:spcBef>
                <a:spcPts val="600"/>
              </a:spcBef>
              <a:buFont typeface="Arial" panose="020B0604020202020204" pitchFamily="34" charset="0"/>
              <a:buChar char="•"/>
              <a:defRPr/>
            </a:pPr>
            <a:r>
              <a:rPr kumimoji="0" lang="en-US" sz="1100" b="0" i="0" u="none" strike="noStrike" kern="1200" cap="none" spc="0" normalizeH="0" baseline="0" noProof="0" dirty="0">
                <a:ln>
                  <a:noFill/>
                </a:ln>
                <a:solidFill>
                  <a:srgbClr val="000000"/>
                </a:solidFill>
                <a:effectLst/>
                <a:uLnTx/>
                <a:uFillTx/>
                <a:latin typeface="Arial Regular"/>
                <a:ea typeface="IBM Plex Sans" charset="0"/>
                <a:cs typeface="IBM Plex Sans" charset="0"/>
                <a:hlinkClick r:id="rId5"/>
              </a:rPr>
              <a:t>Read the full IBM CIO Office story</a:t>
            </a:r>
            <a:endParaRPr kumimoji="0" lang="en-US" sz="1100" b="0" i="0" u="none" strike="noStrike" kern="1200" cap="none" spc="0" normalizeH="0" baseline="0" noProof="0" dirty="0">
              <a:ln>
                <a:noFill/>
              </a:ln>
              <a:solidFill>
                <a:srgbClr val="000000"/>
              </a:solidFill>
              <a:effectLst/>
              <a:uLnTx/>
              <a:uFillTx/>
              <a:latin typeface="Arial Regular"/>
              <a:ea typeface="IBM Plex Sans" charset="0"/>
              <a:cs typeface="IBM Plex Sans" charset="0"/>
            </a:endParaRPr>
          </a:p>
          <a:p>
            <a:pPr marL="171446" marR="0" lvl="0" indent="-171446" algn="l" defTabSz="685966"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000000"/>
                </a:solidFill>
                <a:effectLst/>
                <a:uLnTx/>
                <a:uFillTx/>
                <a:latin typeface="Arial Regular"/>
                <a:ea typeface="+mn-ea"/>
                <a:cs typeface="+mn-cs"/>
                <a:hlinkClick r:id="rId6"/>
              </a:rPr>
              <a:t>IBM LinuxONE Community Cloud</a:t>
            </a:r>
            <a:endParaRPr kumimoji="0" lang="en-US" sz="1100" b="0" i="0" u="none" strike="noStrike" kern="1200" cap="none" spc="0" normalizeH="0" baseline="0" noProof="0" dirty="0">
              <a:ln>
                <a:noFill/>
              </a:ln>
              <a:solidFill>
                <a:srgbClr val="000000"/>
              </a:solidFill>
              <a:effectLst/>
              <a:uLnTx/>
              <a:uFillTx/>
              <a:latin typeface="Arial Regular"/>
              <a:ea typeface="+mn-ea"/>
              <a:cs typeface="+mn-cs"/>
            </a:endParaRPr>
          </a:p>
        </p:txBody>
      </p:sp>
      <p:sp>
        <p:nvSpPr>
          <p:cNvPr id="12" name="TextBox 11">
            <a:extLst>
              <a:ext uri="{FF2B5EF4-FFF2-40B4-BE49-F238E27FC236}">
                <a16:creationId xmlns:a16="http://schemas.microsoft.com/office/drawing/2014/main" xmlns="" id="{8AC90EAB-2364-4CC8-A873-D8F662BB406D}"/>
              </a:ext>
            </a:extLst>
          </p:cNvPr>
          <p:cNvSpPr txBox="1"/>
          <p:nvPr/>
        </p:nvSpPr>
        <p:spPr>
          <a:xfrm>
            <a:off x="8363017" y="0"/>
            <a:ext cx="780983"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Use cases</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3014531169"/>
      </p:ext>
    </p:extLst>
  </p:cSld>
  <p:clrMapOvr>
    <a:masterClrMapping/>
  </p:clrMapOvr>
  <mc:AlternateContent xmlns:mc="http://schemas.openxmlformats.org/markup-compatibility/2006" xmlns:p14="http://schemas.microsoft.com/office/powerpoint/2010/main">
    <mc:Choice Requires="p14">
      <p:transition spd="slow" p14:dur="2000" advTm="90142"/>
    </mc:Choice>
    <mc:Fallback xmlns="">
      <p:transition spd="slow" advTm="9014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latin typeface="+mn-lt"/>
              </a:rPr>
              <a:t>Agenda</a:t>
            </a:r>
          </a:p>
        </p:txBody>
      </p:sp>
      <p:sp>
        <p:nvSpPr>
          <p:cNvPr id="3" name="Footer Placeholder"/>
          <p:cNvSpPr>
            <a:spLocks noGrp="1"/>
          </p:cNvSpPr>
          <p:nvPr>
            <p:ph type="ftr" sz="quarter" idx="10"/>
          </p:nvPr>
        </p:nvSpPr>
        <p:spPr/>
        <p:txBody>
          <a:bodyPr/>
          <a:lstStyle/>
          <a:p>
            <a:r>
              <a:rPr lang="en-US" dirty="0">
                <a:latin typeface="+mn-lt"/>
              </a:rPr>
              <a:t>© 2022 IBM Corporation</a:t>
            </a:r>
          </a:p>
        </p:txBody>
      </p:sp>
      <p:sp>
        <p:nvSpPr>
          <p:cNvPr id="7" name="Slide Number Placeholder 6">
            <a:extLst>
              <a:ext uri="{FF2B5EF4-FFF2-40B4-BE49-F238E27FC236}">
                <a16:creationId xmlns:a16="http://schemas.microsoft.com/office/drawing/2014/main" xmlns="" id="{7DEB4726-E303-402B-AD34-83A50FA63C34}"/>
              </a:ext>
            </a:extLst>
          </p:cNvPr>
          <p:cNvSpPr>
            <a:spLocks noGrp="1"/>
          </p:cNvSpPr>
          <p:nvPr>
            <p:ph type="sldNum" sz="quarter" idx="11"/>
          </p:nvPr>
        </p:nvSpPr>
        <p:spPr/>
        <p:txBody>
          <a:bodyPr/>
          <a:lstStyle/>
          <a:p>
            <a:fld id="{59395FB3-9C97-154F-86B2-7E381B951268}" type="slidenum">
              <a:rPr lang="en-US" smtClean="0"/>
              <a:pPr/>
              <a:t>2</a:t>
            </a:fld>
            <a:endParaRPr lang="en-US" dirty="0"/>
          </a:p>
        </p:txBody>
      </p:sp>
      <p:sp>
        <p:nvSpPr>
          <p:cNvPr id="9" name="TextBox 8">
            <a:extLst>
              <a:ext uri="{FF2B5EF4-FFF2-40B4-BE49-F238E27FC236}">
                <a16:creationId xmlns:a16="http://schemas.microsoft.com/office/drawing/2014/main" xmlns="" id="{47C311E9-D6CF-4131-A146-CDCB164205C7}"/>
              </a:ext>
            </a:extLst>
          </p:cNvPr>
          <p:cNvSpPr txBox="1"/>
          <p:nvPr/>
        </p:nvSpPr>
        <p:spPr>
          <a:xfrm>
            <a:off x="6209881" y="271361"/>
            <a:ext cx="2260688" cy="430887"/>
          </a:xfrm>
          <a:prstGeom prst="rect">
            <a:avLst/>
          </a:prstGeom>
          <a:noFill/>
        </p:spPr>
        <p:txBody>
          <a:bodyPr wrap="square" rtlCol="0">
            <a:spAutoFit/>
          </a:bodyPr>
          <a:lstStyle/>
          <a:p>
            <a:r>
              <a:rPr lang="en-US" sz="1100" i="1" dirty="0">
                <a:ea typeface="IBM Plex Sans" charset="0"/>
                <a:cs typeface="IBM Plex Sans" charset="0"/>
              </a:rPr>
              <a:t>T</a:t>
            </a:r>
            <a:r>
              <a:rPr lang="en-US" sz="1100" i="1" dirty="0">
                <a:solidFill>
                  <a:schemeClr val="tx1"/>
                </a:solidFill>
                <a:ea typeface="IBM Plex Sans" charset="0"/>
                <a:cs typeface="IBM Plex Sans" charset="0"/>
              </a:rPr>
              <a:t>his is the </a:t>
            </a:r>
            <a:r>
              <a:rPr lang="en-US" sz="1100" b="1" i="1" dirty="0">
                <a:solidFill>
                  <a:schemeClr val="tx1"/>
                </a:solidFill>
                <a:ea typeface="IBM Plex Sans" charset="0"/>
                <a:cs typeface="IBM Plex Sans" charset="0"/>
              </a:rPr>
              <a:t>approved icon </a:t>
            </a:r>
            <a:r>
              <a:rPr lang="en-US" sz="1100" i="1" dirty="0">
                <a:solidFill>
                  <a:schemeClr val="tx1"/>
                </a:solidFill>
                <a:ea typeface="IBM Plex Sans" charset="0"/>
                <a:cs typeface="IBM Plex Sans" charset="0"/>
              </a:rPr>
              <a:t>for </a:t>
            </a:r>
          </a:p>
          <a:p>
            <a:r>
              <a:rPr lang="en-US" sz="1100" i="1" dirty="0">
                <a:solidFill>
                  <a:schemeClr val="tx1"/>
                </a:solidFill>
                <a:ea typeface="IBM Plex Sans" charset="0"/>
                <a:cs typeface="IBM Plex Sans" charset="0"/>
              </a:rPr>
              <a:t>IBM Cloud Infrastructure Center</a:t>
            </a:r>
          </a:p>
        </p:txBody>
      </p:sp>
      <p:pic>
        <p:nvPicPr>
          <p:cNvPr id="10" name="Graphic 9">
            <a:extLst>
              <a:ext uri="{FF2B5EF4-FFF2-40B4-BE49-F238E27FC236}">
                <a16:creationId xmlns:a16="http://schemas.microsoft.com/office/drawing/2014/main" xmlns="" id="{FC559845-ABA9-4F3B-BC25-F94C459E224F}"/>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390374" y="192763"/>
            <a:ext cx="588084" cy="588084"/>
          </a:xfrm>
          <a:prstGeom prst="rect">
            <a:avLst/>
          </a:prstGeom>
        </p:spPr>
      </p:pic>
      <p:sp>
        <p:nvSpPr>
          <p:cNvPr id="8" name="Text Placeholder 7">
            <a:extLst>
              <a:ext uri="{FF2B5EF4-FFF2-40B4-BE49-F238E27FC236}">
                <a16:creationId xmlns:a16="http://schemas.microsoft.com/office/drawing/2014/main" xmlns="" id="{3C550D16-F36D-4C08-A585-6DFE0B5B63A2}"/>
              </a:ext>
            </a:extLst>
          </p:cNvPr>
          <p:cNvSpPr>
            <a:spLocks noGrp="1"/>
          </p:cNvSpPr>
          <p:nvPr>
            <p:ph type="body" sz="quarter" idx="13"/>
          </p:nvPr>
        </p:nvSpPr>
        <p:spPr>
          <a:xfrm>
            <a:off x="1235457" y="1098441"/>
            <a:ext cx="4123944" cy="3252216"/>
          </a:xfrm>
        </p:spPr>
        <p:txBody>
          <a:bodyPr/>
          <a:lstStyle/>
          <a:p>
            <a:pPr defTabSz="457206" fontAlgn="auto">
              <a:spcAft>
                <a:spcPts val="0"/>
              </a:spcAft>
              <a:buClrTx/>
              <a:buSzTx/>
              <a:tabLst>
                <a:tab pos="3940224" algn="dec"/>
              </a:tabLst>
            </a:pPr>
            <a:r>
              <a:rPr lang="en-US" b="1" kern="1200" dirty="0">
                <a:latin typeface="+mn-lt"/>
                <a:ea typeface="IBM Plex Sans Light" charset="0"/>
              </a:rPr>
              <a:t>Introduction	</a:t>
            </a:r>
          </a:p>
          <a:p>
            <a:pPr defTabSz="457206" fontAlgn="auto">
              <a:spcAft>
                <a:spcPts val="0"/>
              </a:spcAft>
              <a:buClrTx/>
              <a:buSzTx/>
              <a:tabLst>
                <a:tab pos="3940224" algn="dec"/>
              </a:tabLst>
            </a:pPr>
            <a:endParaRPr lang="en-US" kern="1200" dirty="0">
              <a:latin typeface="+mn-lt"/>
              <a:ea typeface="IBM Plex Sans Light" charset="0"/>
            </a:endParaRPr>
          </a:p>
          <a:p>
            <a:pPr defTabSz="457206" fontAlgn="auto">
              <a:spcAft>
                <a:spcPts val="0"/>
              </a:spcAft>
              <a:buClrTx/>
              <a:buSzTx/>
              <a:tabLst>
                <a:tab pos="3940224" algn="dec"/>
              </a:tabLst>
            </a:pPr>
            <a:r>
              <a:rPr lang="en-US" b="1" kern="1200" dirty="0">
                <a:latin typeface="+mn-lt"/>
                <a:ea typeface="IBM Plex Sans Light" charset="0"/>
              </a:rPr>
              <a:t>Product capabilities</a:t>
            </a:r>
          </a:p>
          <a:p>
            <a:pPr defTabSz="457206" fontAlgn="auto">
              <a:spcAft>
                <a:spcPts val="0"/>
              </a:spcAft>
              <a:buClrTx/>
              <a:buSzTx/>
              <a:tabLst>
                <a:tab pos="3940224" algn="dec"/>
              </a:tabLst>
            </a:pPr>
            <a:endParaRPr lang="en-US" b="1" kern="1200" dirty="0">
              <a:latin typeface="+mn-lt"/>
              <a:ea typeface="IBM Plex Sans Light" charset="0"/>
            </a:endParaRPr>
          </a:p>
          <a:p>
            <a:pPr defTabSz="457206" fontAlgn="auto">
              <a:spcAft>
                <a:spcPts val="0"/>
              </a:spcAft>
              <a:buClrTx/>
              <a:buSzTx/>
              <a:tabLst>
                <a:tab pos="3940224" algn="dec"/>
              </a:tabLst>
            </a:pPr>
            <a:r>
              <a:rPr lang="en-US" altLang="zh-CN" b="1" kern="1200" dirty="0">
                <a:latin typeface="+mn-lt"/>
                <a:ea typeface="IBM Plex Sans Light" charset="0"/>
              </a:rPr>
              <a:t>Demo</a:t>
            </a:r>
            <a:r>
              <a:rPr lang="en-US" b="1" kern="1200" dirty="0">
                <a:latin typeface="+mn-lt"/>
                <a:ea typeface="IBM Plex Sans Light" charset="0"/>
              </a:rPr>
              <a:t>	</a:t>
            </a:r>
          </a:p>
          <a:p>
            <a:pPr defTabSz="457206" fontAlgn="auto">
              <a:spcAft>
                <a:spcPts val="0"/>
              </a:spcAft>
              <a:buClrTx/>
              <a:buSzTx/>
              <a:tabLst>
                <a:tab pos="3940224" algn="dec"/>
              </a:tabLst>
            </a:pPr>
            <a:endParaRPr lang="en-US" kern="1200" dirty="0">
              <a:latin typeface="+mn-lt"/>
              <a:ea typeface="IBM Plex Sans Light" charset="0"/>
            </a:endParaRPr>
          </a:p>
          <a:p>
            <a:pPr defTabSz="457206" fontAlgn="auto">
              <a:spcAft>
                <a:spcPts val="0"/>
              </a:spcAft>
              <a:buClrTx/>
              <a:buSzTx/>
              <a:tabLst>
                <a:tab pos="3940224" algn="dec"/>
              </a:tabLst>
            </a:pPr>
            <a:r>
              <a:rPr lang="en-US" b="1" kern="1200" dirty="0">
                <a:latin typeface="+mn-lt"/>
                <a:ea typeface="IBM Plex Sans Light" charset="0"/>
              </a:rPr>
              <a:t>Use cases	</a:t>
            </a:r>
          </a:p>
          <a:p>
            <a:pPr defTabSz="457206" fontAlgn="auto">
              <a:spcAft>
                <a:spcPts val="0"/>
              </a:spcAft>
              <a:buClrTx/>
              <a:buSzTx/>
              <a:tabLst>
                <a:tab pos="3940224" algn="dec"/>
              </a:tabLst>
            </a:pPr>
            <a:endParaRPr lang="en-US" altLang="zh-CN" b="1" kern="1200" dirty="0">
              <a:latin typeface="+mn-lt"/>
              <a:ea typeface="IBM Plex Sans Light" charset="0"/>
            </a:endParaRPr>
          </a:p>
          <a:p>
            <a:pPr defTabSz="457206" fontAlgn="auto">
              <a:spcAft>
                <a:spcPts val="0"/>
              </a:spcAft>
              <a:buClrTx/>
              <a:buSzTx/>
              <a:tabLst>
                <a:tab pos="3940224" algn="dec"/>
              </a:tabLst>
            </a:pPr>
            <a:r>
              <a:rPr lang="en-US" altLang="zh-CN" b="1" kern="1200" dirty="0">
                <a:latin typeface="+mn-lt"/>
                <a:ea typeface="IBM Plex Sans Light" charset="0"/>
              </a:rPr>
              <a:t>What’s New</a:t>
            </a:r>
          </a:p>
          <a:p>
            <a:pPr defTabSz="457206" fontAlgn="auto">
              <a:spcAft>
                <a:spcPts val="0"/>
              </a:spcAft>
              <a:buClrTx/>
              <a:buSzTx/>
              <a:tabLst>
                <a:tab pos="3940224" algn="dec"/>
              </a:tabLst>
            </a:pPr>
            <a:endParaRPr lang="en-US" altLang="zh-CN" b="1" kern="1200" dirty="0">
              <a:latin typeface="+mn-lt"/>
              <a:ea typeface="IBM Plex Sans Light" charset="0"/>
            </a:endParaRPr>
          </a:p>
          <a:p>
            <a:pPr defTabSz="457206" fontAlgn="auto">
              <a:spcAft>
                <a:spcPts val="0"/>
              </a:spcAft>
              <a:buClrTx/>
              <a:buSzTx/>
              <a:tabLst>
                <a:tab pos="3940224" algn="dec"/>
              </a:tabLst>
            </a:pPr>
            <a:r>
              <a:rPr lang="en-US" altLang="zh-CN" b="1" kern="1200" dirty="0">
                <a:latin typeface="+mn-lt"/>
                <a:ea typeface="IBM Plex Sans Light" charset="0"/>
              </a:rPr>
              <a:t>More Info</a:t>
            </a:r>
            <a:endParaRPr lang="en-US" b="1" kern="1200" dirty="0">
              <a:latin typeface="+mn-lt"/>
              <a:ea typeface="IBM Plex Sans Light" charset="0"/>
            </a:endParaRPr>
          </a:p>
        </p:txBody>
      </p:sp>
      <p:sp>
        <p:nvSpPr>
          <p:cNvPr id="13" name="Text Placeholder 1">
            <a:extLst>
              <a:ext uri="{FF2B5EF4-FFF2-40B4-BE49-F238E27FC236}">
                <a16:creationId xmlns:a16="http://schemas.microsoft.com/office/drawing/2014/main" xmlns="" id="{3D2BD64E-D555-47E6-80F5-5623CC0F2862}"/>
              </a:ext>
            </a:extLst>
          </p:cNvPr>
          <p:cNvSpPr txBox="1">
            <a:spLocks/>
          </p:cNvSpPr>
          <p:nvPr/>
        </p:nvSpPr>
        <p:spPr>
          <a:xfrm>
            <a:off x="2057137" y="2219081"/>
            <a:ext cx="4123944" cy="3361667"/>
          </a:xfrm>
          <a:prstGeom prst="rect">
            <a:avLst/>
          </a:prstGeom>
        </p:spPr>
        <p:txBody>
          <a:bodyPr vert="horz" lIns="0" tIns="0" rIns="0" bIns="0" rtlCol="0">
            <a:noAutofit/>
          </a:bodyPr>
          <a:lstStyle>
            <a:lvl1pPr marL="0" indent="0" algn="l" rtl="0" eaLnBrk="1" fontAlgn="base" hangingPunct="1">
              <a:lnSpc>
                <a:spcPct val="100000"/>
              </a:lnSpc>
              <a:spcBef>
                <a:spcPts val="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0" indent="0" algn="l" rtl="0" eaLnBrk="1" fontAlgn="base" hangingPunct="1">
              <a:lnSpc>
                <a:spcPct val="100000"/>
              </a:lnSpc>
              <a:spcBef>
                <a:spcPts val="0"/>
              </a:spcBef>
              <a:spcAft>
                <a:spcPct val="0"/>
              </a:spcAft>
              <a:buClr>
                <a:schemeClr val="tx1"/>
              </a:buClr>
              <a:buSzPct val="100000"/>
              <a:buFont typeface="Arial" charset="-120"/>
              <a:buNone/>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201615" indent="0" algn="l" rtl="0" eaLnBrk="1" fontAlgn="base" hangingPunct="1">
              <a:lnSpc>
                <a:spcPct val="100000"/>
              </a:lnSpc>
              <a:spcBef>
                <a:spcPts val="1100"/>
              </a:spcBef>
              <a:spcAft>
                <a:spcPct val="0"/>
              </a:spcAft>
              <a:buClr>
                <a:schemeClr val="tx1"/>
              </a:buClr>
              <a:buSzPct val="100000"/>
              <a:buFont typeface="Arial" panose="020B0604020202020204" pitchFamily="34" charset="0"/>
              <a:buNone/>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434981" indent="0" algn="l" rtl="0" eaLnBrk="1" fontAlgn="base" hangingPunct="1">
              <a:lnSpc>
                <a:spcPct val="100000"/>
              </a:lnSpc>
              <a:spcBef>
                <a:spcPts val="1100"/>
              </a:spcBef>
              <a:spcAft>
                <a:spcPct val="0"/>
              </a:spcAft>
              <a:buClr>
                <a:schemeClr val="tx1"/>
              </a:buClr>
              <a:buSzPct val="100000"/>
              <a:buFont typeface="Arial" charset="-120"/>
              <a:buNone/>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631833" indent="0" algn="l" rtl="0" eaLnBrk="1" fontAlgn="base" hangingPunct="1">
              <a:lnSpc>
                <a:spcPct val="100000"/>
              </a:lnSpc>
              <a:spcBef>
                <a:spcPts val="1100"/>
              </a:spcBef>
              <a:spcAft>
                <a:spcPct val="0"/>
              </a:spcAft>
              <a:buClr>
                <a:schemeClr val="tx1"/>
              </a:buClr>
              <a:buFont typeface="Arial" charset="-120"/>
              <a:buNone/>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457206" fontAlgn="auto">
              <a:spcAft>
                <a:spcPts val="0"/>
              </a:spcAft>
              <a:buClrTx/>
              <a:buSzTx/>
              <a:tabLst>
                <a:tab pos="3940224" algn="dec"/>
              </a:tabLst>
            </a:pPr>
            <a:endParaRPr lang="en-US" kern="1200" dirty="0">
              <a:latin typeface="+mn-lt"/>
              <a:ea typeface="IBM Plex Sans Light" charset="0"/>
            </a:endParaRPr>
          </a:p>
        </p:txBody>
      </p:sp>
    </p:spTree>
    <p:extLst>
      <p:ext uri="{BB962C8B-B14F-4D97-AF65-F5344CB8AC3E}">
        <p14:creationId xmlns:p14="http://schemas.microsoft.com/office/powerpoint/2010/main" val="254949229"/>
      </p:ext>
    </p:extLst>
  </p:cSld>
  <p:clrMapOvr>
    <a:masterClrMapping/>
  </p:clrMapOvr>
  <mc:AlternateContent xmlns:mc="http://schemas.openxmlformats.org/markup-compatibility/2006" xmlns:p14="http://schemas.microsoft.com/office/powerpoint/2010/main">
    <mc:Choice Requires="p14">
      <p:transition spd="slow" p14:dur="2000" advTm="47132"/>
    </mc:Choice>
    <mc:Fallback xmlns="">
      <p:transition spd="slow" advTm="47132"/>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0204B9-D3A8-4298-8AC2-718D82AB0814}"/>
              </a:ext>
            </a:extLst>
          </p:cNvPr>
          <p:cNvSpPr>
            <a:spLocks noGrp="1"/>
          </p:cNvSpPr>
          <p:nvPr>
            <p:ph type="title"/>
          </p:nvPr>
        </p:nvSpPr>
        <p:spPr/>
        <p:txBody>
          <a:bodyPr/>
          <a:lstStyle/>
          <a:p>
            <a:r>
              <a:rPr lang="en-US" dirty="0">
                <a:latin typeface="+mn-lt"/>
              </a:rPr>
              <a:t>IBM CIO Office – integrating IBM zSystems into hybrid cloud</a:t>
            </a:r>
          </a:p>
        </p:txBody>
      </p:sp>
      <p:sp>
        <p:nvSpPr>
          <p:cNvPr id="3" name="Text Placeholder 2">
            <a:extLst>
              <a:ext uri="{FF2B5EF4-FFF2-40B4-BE49-F238E27FC236}">
                <a16:creationId xmlns:a16="http://schemas.microsoft.com/office/drawing/2014/main" xmlns="" id="{7BCB0120-4C7B-4376-9231-CA50E9E21DC0}"/>
              </a:ext>
            </a:extLst>
          </p:cNvPr>
          <p:cNvSpPr>
            <a:spLocks noGrp="1"/>
          </p:cNvSpPr>
          <p:nvPr>
            <p:ph type="body" sz="quarter" idx="12"/>
          </p:nvPr>
        </p:nvSpPr>
        <p:spPr/>
        <p:txBody>
          <a:bodyPr/>
          <a:lstStyle/>
          <a:p>
            <a:r>
              <a:rPr lang="en-US" kern="0" dirty="0">
                <a:latin typeface="+mn-lt"/>
              </a:rPr>
              <a:t>IBM CIO Office transformed to a cloud operations model and integrated IBM zSystems into a hybrid cloud approach. The </a:t>
            </a:r>
            <a:r>
              <a:rPr lang="en-US" b="1" i="0" u="none" strike="noStrike" kern="1200" dirty="0">
                <a:effectLst/>
                <a:latin typeface="+mn-lt"/>
                <a:ea typeface="HelvNeue Bold for IBM"/>
                <a:cs typeface="Arial" panose="020B0604020202020204" pitchFamily="34" charset="0"/>
              </a:rPr>
              <a:t>standardization </a:t>
            </a:r>
            <a:r>
              <a:rPr lang="en-US" b="0" i="0" u="none" strike="noStrike" kern="1200" spc="0" baseline="0" dirty="0">
                <a:ln>
                  <a:noFill/>
                </a:ln>
                <a:effectLst/>
                <a:latin typeface="+mn-lt"/>
                <a:ea typeface="HelvNeue Light for IBM"/>
                <a:cs typeface="Arial" panose="020B0604020202020204" pitchFamily="34" charset="0"/>
              </a:rPr>
              <a:t>enabled the </a:t>
            </a:r>
            <a:r>
              <a:rPr lang="en-US" b="0" i="0" u="none" strike="noStrike" kern="1200" dirty="0">
                <a:effectLst/>
                <a:latin typeface="+mn-lt"/>
                <a:ea typeface="HelvNeue Light for IBM"/>
                <a:cs typeface="Arial" panose="020B0604020202020204" pitchFamily="34" charset="0"/>
              </a:rPr>
              <a:t>integration across platforms, </a:t>
            </a:r>
            <a:r>
              <a:rPr lang="en-US" b="1" i="0" u="none" strike="noStrike" kern="1200" dirty="0">
                <a:effectLst/>
                <a:latin typeface="+mn-lt"/>
                <a:ea typeface="HelvNeue Bold for IBM"/>
                <a:cs typeface="Arial" panose="020B0604020202020204" pitchFamily="34" charset="0"/>
              </a:rPr>
              <a:t>accelerated </a:t>
            </a:r>
            <a:r>
              <a:rPr lang="en-US" b="0" i="0" u="none" strike="noStrike" kern="1200" spc="0" baseline="0" dirty="0">
                <a:ln>
                  <a:noFill/>
                </a:ln>
                <a:effectLst/>
                <a:latin typeface="+mn-lt"/>
                <a:ea typeface="HelvNeue Light for IBM"/>
                <a:cs typeface="Arial" panose="020B0604020202020204" pitchFamily="34" charset="0"/>
              </a:rPr>
              <a:t>the  environment setup, </a:t>
            </a:r>
            <a:r>
              <a:rPr lang="en-US" b="0" i="0" u="none" strike="noStrike" kern="1200" dirty="0">
                <a:effectLst/>
                <a:latin typeface="+mn-lt"/>
                <a:ea typeface="HelvNeue Light for IBM"/>
                <a:cs typeface="Arial" panose="020B0604020202020204" pitchFamily="34" charset="0"/>
              </a:rPr>
              <a:t>and </a:t>
            </a:r>
            <a:r>
              <a:rPr lang="en-US" b="1" i="0" u="none" strike="noStrike" kern="1200" dirty="0">
                <a:effectLst/>
                <a:latin typeface="+mn-lt"/>
                <a:ea typeface="HelvNeue Bold for IBM"/>
                <a:cs typeface="Arial" panose="020B0604020202020204" pitchFamily="34" charset="0"/>
              </a:rPr>
              <a:t>reduced </a:t>
            </a:r>
            <a:r>
              <a:rPr lang="en-US" b="0" i="0" u="none" strike="noStrike" kern="1200" spc="0" baseline="0" dirty="0">
                <a:ln>
                  <a:noFill/>
                </a:ln>
                <a:effectLst/>
                <a:latin typeface="+mn-lt"/>
                <a:ea typeface="HelvNeue Light for IBM"/>
                <a:cs typeface="Arial" panose="020B0604020202020204" pitchFamily="34" charset="0"/>
              </a:rPr>
              <a:t>costs and complexity.</a:t>
            </a:r>
            <a:endParaRPr lang="en-US" b="0" i="0" u="none" strike="noStrike" dirty="0">
              <a:effectLst/>
              <a:latin typeface="+mn-lt"/>
            </a:endParaRPr>
          </a:p>
        </p:txBody>
      </p:sp>
      <p:sp>
        <p:nvSpPr>
          <p:cNvPr id="4" name="Text Placeholder 3">
            <a:extLst>
              <a:ext uri="{FF2B5EF4-FFF2-40B4-BE49-F238E27FC236}">
                <a16:creationId xmlns:a16="http://schemas.microsoft.com/office/drawing/2014/main" xmlns="" id="{FCE49408-BD03-4D33-9D1C-00EB620866E6}"/>
              </a:ext>
            </a:extLst>
          </p:cNvPr>
          <p:cNvSpPr>
            <a:spLocks noGrp="1"/>
          </p:cNvSpPr>
          <p:nvPr>
            <p:ph type="body" sz="quarter" idx="13"/>
          </p:nvPr>
        </p:nvSpPr>
        <p:spPr/>
        <p:txBody>
          <a:bodyPr/>
          <a:lstStyle/>
          <a:p>
            <a:pPr defTabSz="914400"/>
            <a:r>
              <a:rPr lang="en-US" sz="1000" b="1" kern="0" dirty="0">
                <a:latin typeface="+mn-lt"/>
              </a:rPr>
              <a:t>Business problem</a:t>
            </a:r>
          </a:p>
          <a:p>
            <a:pPr defTabSz="914400">
              <a:spcBef>
                <a:spcPts val="0"/>
              </a:spcBef>
            </a:pPr>
            <a:r>
              <a:rPr lang="en-US" sz="1000" kern="0" dirty="0">
                <a:latin typeface="+mn-lt"/>
              </a:rPr>
              <a:t>Using a traditional IT ops-model, it was complex to manage the infrastructure assets across multiple platforms. Individual management pillars existed for the infrastructure components. </a:t>
            </a:r>
            <a:r>
              <a:rPr lang="en-US" dirty="0">
                <a:latin typeface="+mn-lt"/>
              </a:rPr>
              <a:t>E</a:t>
            </a:r>
            <a:r>
              <a:rPr lang="en-US" sz="1000" kern="0" dirty="0">
                <a:latin typeface="+mn-lt"/>
              </a:rPr>
              <a:t>xisting management required scripting and many admin tasks had to be done </a:t>
            </a:r>
            <a:r>
              <a:rPr lang="en-US" sz="1000" dirty="0">
                <a:solidFill>
                  <a:prstClr val="black"/>
                </a:solidFill>
                <a:latin typeface="+mn-lt"/>
                <a:ea typeface="HelvNeue Light for IBM" charset="77"/>
                <a:cs typeface="Arial" panose="020B0604020202020204" pitchFamily="34" charset="0"/>
              </a:rPr>
              <a:t>manually.</a:t>
            </a:r>
            <a:r>
              <a:rPr lang="en-US" sz="1000" kern="0" dirty="0">
                <a:latin typeface="+mn-lt"/>
              </a:rPr>
              <a:t> </a:t>
            </a:r>
            <a:endParaRPr lang="en-US" sz="1000" b="1" kern="0" dirty="0">
              <a:latin typeface="+mn-lt"/>
            </a:endParaRPr>
          </a:p>
          <a:p>
            <a:pPr defTabSz="914400">
              <a:spcBef>
                <a:spcPts val="300"/>
              </a:spcBef>
            </a:pPr>
            <a:r>
              <a:rPr lang="en-US" sz="1000" b="1" kern="0" dirty="0">
                <a:latin typeface="+mn-lt"/>
              </a:rPr>
              <a:t>Solution</a:t>
            </a:r>
          </a:p>
          <a:p>
            <a:pPr defTabSz="914400">
              <a:spcBef>
                <a:spcPts val="0"/>
              </a:spcBef>
            </a:pPr>
            <a:r>
              <a:rPr lang="en-GB" sz="1000" dirty="0">
                <a:latin typeface="+mn-lt"/>
                <a:cs typeface="Arial" panose="020B0604020202020204" pitchFamily="34" charset="0"/>
              </a:rPr>
              <a:t>The new tooling is a cloud ops-model, based on standard OpenStack APIs, which enables the integration of the IBM zSystems environment into CIO Office’s hybrid cloud. With the new user portal, the user experience is strongly improved.</a:t>
            </a:r>
          </a:p>
        </p:txBody>
      </p:sp>
      <p:sp>
        <p:nvSpPr>
          <p:cNvPr id="5" name="Text Placeholder 4">
            <a:extLst>
              <a:ext uri="{FF2B5EF4-FFF2-40B4-BE49-F238E27FC236}">
                <a16:creationId xmlns:a16="http://schemas.microsoft.com/office/drawing/2014/main" xmlns="" id="{4C8662D9-8A1A-422A-B8B0-02C686D11B15}"/>
              </a:ext>
            </a:extLst>
          </p:cNvPr>
          <p:cNvSpPr>
            <a:spLocks noGrp="1"/>
          </p:cNvSpPr>
          <p:nvPr>
            <p:ph type="body" sz="quarter" idx="14"/>
          </p:nvPr>
        </p:nvSpPr>
        <p:spPr/>
        <p:txBody>
          <a:bodyPr/>
          <a:lstStyle/>
          <a:p>
            <a:pPr marL="115888" indent="-141288" defTabSz="457206" fontAlgn="auto">
              <a:spcAft>
                <a:spcPts val="0"/>
              </a:spcAft>
              <a:buClrTx/>
              <a:buSzTx/>
            </a:pPr>
            <a:r>
              <a:rPr lang="en-US" sz="2200" b="1" kern="1200" dirty="0">
                <a:latin typeface="+mn-lt"/>
                <a:ea typeface="IBM Plex Sans Light" charset="0"/>
              </a:rPr>
              <a:t>“IBM Cloud Infrastructure Center allows us to substantially improve our infrastructure management and reduce cost &amp; complexity to manage from simple to complex environments.” </a:t>
            </a:r>
          </a:p>
          <a:p>
            <a:pPr marL="115888" indent="-141288" defTabSz="457206" fontAlgn="auto">
              <a:spcBef>
                <a:spcPts val="600"/>
              </a:spcBef>
              <a:spcAft>
                <a:spcPts val="0"/>
              </a:spcAft>
              <a:buClrTx/>
              <a:buSzTx/>
            </a:pPr>
            <a:r>
              <a:rPr lang="en-US" sz="1000" b="1" kern="1200" dirty="0">
                <a:latin typeface="+mn-lt"/>
                <a:ea typeface="IBM Plex Sans Light" charset="0"/>
              </a:rPr>
              <a:t>						   </a:t>
            </a:r>
            <a:r>
              <a:rPr lang="en-US" sz="1000" kern="1200" dirty="0">
                <a:latin typeface="+mn-lt"/>
                <a:ea typeface="IBM Plex Sans Light" charset="0"/>
              </a:rPr>
              <a:t>Eric Everson Mendes Marins,</a:t>
            </a:r>
          </a:p>
          <a:p>
            <a:pPr marL="115888" indent="-26988" defTabSz="457206" fontAlgn="auto">
              <a:spcBef>
                <a:spcPts val="0"/>
              </a:spcBef>
              <a:spcAft>
                <a:spcPts val="0"/>
              </a:spcAft>
              <a:buClrTx/>
              <a:buSzTx/>
            </a:pPr>
            <a:r>
              <a:rPr lang="en-US" sz="1000" kern="1200" dirty="0">
                <a:latin typeface="+mn-lt"/>
                <a:ea typeface="IBM Plex Sans Light" charset="0"/>
              </a:rPr>
              <a:t>                                                       PCS_ZVM squad at IBM CIO Office</a:t>
            </a:r>
          </a:p>
          <a:p>
            <a:endParaRPr lang="en-US" dirty="0"/>
          </a:p>
        </p:txBody>
      </p:sp>
      <p:sp>
        <p:nvSpPr>
          <p:cNvPr id="6" name="Footer Placeholder 5">
            <a:extLst>
              <a:ext uri="{FF2B5EF4-FFF2-40B4-BE49-F238E27FC236}">
                <a16:creationId xmlns:a16="http://schemas.microsoft.com/office/drawing/2014/main" xmlns="" id="{7B7FC6FC-11F7-40E5-B86C-FA07A68E7E38}"/>
              </a:ext>
            </a:extLst>
          </p:cNvPr>
          <p:cNvSpPr>
            <a:spLocks noGrp="1"/>
          </p:cNvSpPr>
          <p:nvPr>
            <p:ph type="ftr" sz="quarter" idx="10"/>
          </p:nvPr>
        </p:nvSpPr>
        <p:spPr/>
        <p:txBody>
          <a:bodyPr/>
          <a:lstStyle/>
          <a:p>
            <a:r>
              <a:rPr lang="en-US" dirty="0">
                <a:latin typeface="+mn-lt"/>
              </a:rPr>
              <a:t>© 2022 IBM Corporation</a:t>
            </a:r>
          </a:p>
        </p:txBody>
      </p:sp>
      <p:sp>
        <p:nvSpPr>
          <p:cNvPr id="10" name="Text Placeholder 3">
            <a:extLst>
              <a:ext uri="{FF2B5EF4-FFF2-40B4-BE49-F238E27FC236}">
                <a16:creationId xmlns:a16="http://schemas.microsoft.com/office/drawing/2014/main" xmlns="" id="{E95830F3-299C-4175-AB4D-6C812CA8FA5E}"/>
              </a:ext>
            </a:extLst>
          </p:cNvPr>
          <p:cNvSpPr txBox="1">
            <a:spLocks/>
          </p:cNvSpPr>
          <p:nvPr/>
        </p:nvSpPr>
        <p:spPr>
          <a:xfrm>
            <a:off x="4773168" y="1216152"/>
            <a:ext cx="4142232" cy="3279648"/>
          </a:xfrm>
          <a:prstGeom prst="rect">
            <a:avLst/>
          </a:prstGeom>
        </p:spPr>
        <p:txBody>
          <a:bodyPr vert="horz" lIns="91440" tIns="91440" rIns="91440" bIns="91440" rtlCol="0">
            <a:noAutofit/>
          </a:bodyPr>
          <a:lstStyle>
            <a:lvl1pPr marL="0" indent="0" algn="l" rtl="0" eaLnBrk="1" fontAlgn="base" hangingPunct="1">
              <a:lnSpc>
                <a:spcPct val="100000"/>
              </a:lnSpc>
              <a:spcBef>
                <a:spcPts val="1100"/>
              </a:spcBef>
              <a:spcAft>
                <a:spcPct val="0"/>
              </a:spcAft>
              <a:buClr>
                <a:srgbClr val="001141"/>
              </a:buClr>
              <a:buSzPct val="90000"/>
              <a:buFont typeface="IBM Plex Sans Light"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rgbClr val="001141"/>
              </a:buClr>
              <a:buSzPct val="100000"/>
              <a:buFont typeface="IBM Plex Sans Light"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rgbClr val="001141"/>
              </a:buClr>
              <a:buSzPct val="100000"/>
              <a:buFont typeface="IBM Plex Sans Light"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rgbClr val="001141"/>
              </a:buClr>
              <a:buSzPct val="100000"/>
              <a:buFont typeface="IBM Plex Sans Light"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rgbClr val="001141"/>
              </a:buClr>
              <a:buFont typeface="IBM Plex Sans Light"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Light"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Light"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Light"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Light" charset="0"/>
              </a:defRPr>
            </a:lvl9pPr>
          </a:lstStyle>
          <a:p>
            <a:pPr marL="115888" indent="-141288" defTabSz="457206" fontAlgn="auto">
              <a:spcAft>
                <a:spcPts val="0"/>
              </a:spcAft>
              <a:buClrTx/>
              <a:buSzTx/>
            </a:pPr>
            <a:endParaRPr lang="en-US" sz="1000" kern="1200" dirty="0">
              <a:latin typeface="+mn-lt"/>
              <a:ea typeface="IBM Plex Sans Light" charset="0"/>
            </a:endParaRPr>
          </a:p>
        </p:txBody>
      </p:sp>
      <p:pic>
        <p:nvPicPr>
          <p:cNvPr id="12" name="Graphic 11">
            <a:extLst>
              <a:ext uri="{FF2B5EF4-FFF2-40B4-BE49-F238E27FC236}">
                <a16:creationId xmlns:a16="http://schemas.microsoft.com/office/drawing/2014/main" xmlns="" id="{8AED9B40-4A29-4279-998A-E6D76D198BF9}"/>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618458" y="192763"/>
            <a:ext cx="360000" cy="360000"/>
          </a:xfrm>
          <a:prstGeom prst="rect">
            <a:avLst/>
          </a:prstGeom>
        </p:spPr>
      </p:pic>
      <p:sp>
        <p:nvSpPr>
          <p:cNvPr id="13" name="TextBox 12">
            <a:extLst>
              <a:ext uri="{FF2B5EF4-FFF2-40B4-BE49-F238E27FC236}">
                <a16:creationId xmlns:a16="http://schemas.microsoft.com/office/drawing/2014/main" xmlns="" id="{FE1B3C1A-3B1A-4C63-BF77-E8C426A8E20A}"/>
              </a:ext>
            </a:extLst>
          </p:cNvPr>
          <p:cNvSpPr txBox="1"/>
          <p:nvPr/>
        </p:nvSpPr>
        <p:spPr>
          <a:xfrm>
            <a:off x="7703142" y="4249579"/>
            <a:ext cx="1212191" cy="246221"/>
          </a:xfrm>
          <a:prstGeom prst="rect">
            <a:avLst/>
          </a:prstGeom>
          <a:noFill/>
        </p:spPr>
        <p:txBody>
          <a:bodyPr wrap="none" rtlCol="0">
            <a:spAutoFit/>
          </a:bodyPr>
          <a:lstStyle/>
          <a:p>
            <a:pPr algn="l"/>
            <a:r>
              <a:rPr lang="en-US" sz="1000" dirty="0">
                <a:solidFill>
                  <a:schemeClr val="tx1"/>
                </a:solidFill>
                <a:ea typeface="IBM Plex Sans" charset="0"/>
                <a:cs typeface="IBM Plex Sans" charset="0"/>
                <a:hlinkClick r:id="rId5"/>
              </a:rPr>
              <a:t>Read the full story</a:t>
            </a:r>
            <a:endParaRPr lang="en-US" sz="1000" dirty="0">
              <a:solidFill>
                <a:schemeClr val="tx1"/>
              </a:solidFill>
              <a:ea typeface="IBM Plex Sans" charset="0"/>
              <a:cs typeface="IBM Plex Sans" charset="0"/>
            </a:endParaRPr>
          </a:p>
        </p:txBody>
      </p:sp>
      <p:sp>
        <p:nvSpPr>
          <p:cNvPr id="8" name="Slide Number Placeholder 7">
            <a:extLst>
              <a:ext uri="{FF2B5EF4-FFF2-40B4-BE49-F238E27FC236}">
                <a16:creationId xmlns:a16="http://schemas.microsoft.com/office/drawing/2014/main" xmlns="" id="{67AEC057-348C-4612-BF48-45A668D2933B}"/>
              </a:ext>
            </a:extLst>
          </p:cNvPr>
          <p:cNvSpPr>
            <a:spLocks noGrp="1"/>
          </p:cNvSpPr>
          <p:nvPr>
            <p:ph type="sldNum" sz="quarter" idx="11"/>
          </p:nvPr>
        </p:nvSpPr>
        <p:spPr/>
        <p:txBody>
          <a:bodyPr/>
          <a:lstStyle/>
          <a:p>
            <a:fld id="{59395FB3-9C97-154F-86B2-7E381B951268}" type="slidenum">
              <a:rPr lang="en-US" smtClean="0"/>
              <a:pPr/>
              <a:t>20</a:t>
            </a:fld>
            <a:endParaRPr lang="en-US" dirty="0"/>
          </a:p>
        </p:txBody>
      </p:sp>
      <p:sp>
        <p:nvSpPr>
          <p:cNvPr id="14" name="TextBox 13">
            <a:extLst>
              <a:ext uri="{FF2B5EF4-FFF2-40B4-BE49-F238E27FC236}">
                <a16:creationId xmlns:a16="http://schemas.microsoft.com/office/drawing/2014/main" xmlns="" id="{48F515DB-9976-46B1-8297-454C227654EA}"/>
              </a:ext>
            </a:extLst>
          </p:cNvPr>
          <p:cNvSpPr txBox="1"/>
          <p:nvPr/>
        </p:nvSpPr>
        <p:spPr>
          <a:xfrm>
            <a:off x="7258547" y="0"/>
            <a:ext cx="1885453" cy="246221"/>
          </a:xfrm>
          <a:prstGeom prst="rect">
            <a:avLst/>
          </a:prstGeom>
          <a:solidFill>
            <a:srgbClr val="FFFF00"/>
          </a:solidFill>
        </p:spPr>
        <p:txBody>
          <a:bodyPr wrap="none" rtlCol="0">
            <a:spAutoFit/>
          </a:bodyPr>
          <a:lstStyle/>
          <a:p>
            <a:r>
              <a:rPr lang="en-US" sz="1000" kern="0" dirty="0"/>
              <a:t>Use case: external case study</a:t>
            </a:r>
          </a:p>
        </p:txBody>
      </p:sp>
    </p:spTree>
    <p:extLst>
      <p:ext uri="{BB962C8B-B14F-4D97-AF65-F5344CB8AC3E}">
        <p14:creationId xmlns:p14="http://schemas.microsoft.com/office/powerpoint/2010/main" val="54202015"/>
      </p:ext>
    </p:extLst>
  </p:cSld>
  <p:clrMapOvr>
    <a:masterClrMapping/>
  </p:clrMapOvr>
  <mc:AlternateContent xmlns:mc="http://schemas.openxmlformats.org/markup-compatibility/2006" xmlns:p14="http://schemas.microsoft.com/office/powerpoint/2010/main">
    <mc:Choice Requires="p14">
      <p:transition spd="slow" p14:dur="2000" advTm="34477"/>
    </mc:Choice>
    <mc:Fallback xmlns="">
      <p:transition spd="slow" advTm="3447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BAE6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01B3513A-31FA-C541-BDDF-D46620B46DF1}"/>
              </a:ext>
            </a:extLst>
          </p:cNvPr>
          <p:cNvSpPr/>
          <p:nvPr/>
        </p:nvSpPr>
        <p:spPr bwMode="auto">
          <a:xfrm>
            <a:off x="-4572" y="0"/>
            <a:ext cx="2286000" cy="5143500"/>
          </a:xfrm>
          <a:prstGeom prst="rect">
            <a:avLst/>
          </a:prstGeom>
          <a:solidFill>
            <a:schemeClr val="bg1"/>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latin typeface="IBM Plex Sans" panose="020B0503050203000203" pitchFamily="34" charset="0"/>
            </a:endParaRPr>
          </a:p>
        </p:txBody>
      </p:sp>
      <p:sp>
        <p:nvSpPr>
          <p:cNvPr id="3" name="Footer Placeholder"/>
          <p:cNvSpPr>
            <a:spLocks noGrp="1"/>
          </p:cNvSpPr>
          <p:nvPr>
            <p:ph type="ftr" sz="quarter" idx="10"/>
          </p:nvPr>
        </p:nvSpPr>
        <p:spPr/>
        <p:txBody>
          <a:bodyPr/>
          <a:lstStyle/>
          <a:p>
            <a:r>
              <a:rPr lang="en-US" dirty="0"/>
              <a:t>© 2022 IBM Corporation</a:t>
            </a:r>
          </a:p>
        </p:txBody>
      </p:sp>
      <p:pic>
        <p:nvPicPr>
          <p:cNvPr id="14" name="Graphic 13">
            <a:extLst>
              <a:ext uri="{FF2B5EF4-FFF2-40B4-BE49-F238E27FC236}">
                <a16:creationId xmlns:a16="http://schemas.microsoft.com/office/drawing/2014/main" xmlns="" id="{FDCBEE23-059A-496C-AD3D-E5050FEC220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618458" y="192763"/>
            <a:ext cx="360000" cy="360000"/>
          </a:xfrm>
          <a:prstGeom prst="rect">
            <a:avLst/>
          </a:prstGeom>
        </p:spPr>
      </p:pic>
      <p:sp>
        <p:nvSpPr>
          <p:cNvPr id="19" name="Text Placeholder 1">
            <a:extLst>
              <a:ext uri="{FF2B5EF4-FFF2-40B4-BE49-F238E27FC236}">
                <a16:creationId xmlns:a16="http://schemas.microsoft.com/office/drawing/2014/main" xmlns="" id="{B7AB6CE2-957A-4D65-B665-D6DC8A14E361}"/>
              </a:ext>
            </a:extLst>
          </p:cNvPr>
          <p:cNvSpPr txBox="1">
            <a:spLocks/>
          </p:cNvSpPr>
          <p:nvPr/>
        </p:nvSpPr>
        <p:spPr>
          <a:xfrm>
            <a:off x="219456" y="1243584"/>
            <a:ext cx="1837944" cy="3252216"/>
          </a:xfrm>
          <a:prstGeom prst="rect">
            <a:avLst/>
          </a:prstGeom>
        </p:spPr>
        <p:txBody>
          <a:bodyPr vert="horz" lIns="0" tIns="0" rIns="0" bIns="0" rtlCol="0">
            <a:noAutofit/>
          </a:bodyPr>
          <a:lstStyle>
            <a:defPPr>
              <a:defRPr lang="en-US"/>
            </a:defPPr>
            <a:lvl1pPr marL="0" indent="0" algn="l" defTabSz="685800" rtl="0" eaLnBrk="1" fontAlgn="base" latinLnBrk="0" hangingPunct="1">
              <a:lnSpc>
                <a:spcPct val="100000"/>
              </a:lnSpc>
              <a:spcBef>
                <a:spcPts val="0"/>
              </a:spcBef>
              <a:spcAft>
                <a:spcPct val="0"/>
              </a:spcAft>
              <a:buClr>
                <a:schemeClr val="tx1"/>
              </a:buClr>
              <a:buSzPct val="90000"/>
              <a:buFont typeface="Arial" pitchFamily="2" charset="2"/>
              <a:buNone/>
              <a:defRPr sz="1350" b="0" i="0" kern="1200">
                <a:solidFill>
                  <a:schemeClr val="tx1"/>
                </a:solidFill>
                <a:latin typeface="+mn-lt"/>
                <a:ea typeface="+mn-ea"/>
                <a:cs typeface="+mn-cs"/>
              </a:defRPr>
            </a:lvl1pPr>
            <a:lvl2pPr marL="342900" indent="0" algn="l" defTabSz="685800" rtl="0" eaLnBrk="1" fontAlgn="base" latinLnBrk="0" hangingPunct="1">
              <a:lnSpc>
                <a:spcPct val="100000"/>
              </a:lnSpc>
              <a:spcBef>
                <a:spcPts val="0"/>
              </a:spcBef>
              <a:spcAft>
                <a:spcPct val="0"/>
              </a:spcAft>
              <a:buClr>
                <a:schemeClr val="tx1"/>
              </a:buClr>
              <a:buSzPct val="100000"/>
              <a:buFont typeface="Arial" charset="-120"/>
              <a:buNone/>
              <a:tabLst/>
              <a:defRPr sz="1350" b="0" i="0" kern="1200">
                <a:solidFill>
                  <a:schemeClr val="tx1"/>
                </a:solidFill>
                <a:latin typeface="+mn-lt"/>
                <a:ea typeface="+mn-ea"/>
                <a:cs typeface="+mn-cs"/>
              </a:defRPr>
            </a:lvl2pPr>
            <a:lvl3pPr marL="685800" indent="0" algn="l" defTabSz="685800" rtl="0" eaLnBrk="1" fontAlgn="base" latinLnBrk="0" hangingPunct="1">
              <a:lnSpc>
                <a:spcPct val="100000"/>
              </a:lnSpc>
              <a:spcBef>
                <a:spcPts val="1100"/>
              </a:spcBef>
              <a:spcAft>
                <a:spcPct val="0"/>
              </a:spcAft>
              <a:buClr>
                <a:schemeClr val="tx1"/>
              </a:buClr>
              <a:buSzPct val="100000"/>
              <a:buFont typeface="Arial" panose="020B0604020202020204" pitchFamily="34" charset="0"/>
              <a:buNone/>
              <a:tabLst/>
              <a:defRPr sz="1350" b="0" i="0" kern="1200">
                <a:solidFill>
                  <a:schemeClr val="tx1"/>
                </a:solidFill>
                <a:latin typeface="+mn-lt"/>
                <a:ea typeface="+mn-ea"/>
                <a:cs typeface="+mn-cs"/>
              </a:defRPr>
            </a:lvl3pPr>
            <a:lvl4pPr marL="1028700" indent="0" algn="l" defTabSz="685800" rtl="0" eaLnBrk="1" fontAlgn="base" latinLnBrk="0" hangingPunct="1">
              <a:lnSpc>
                <a:spcPct val="100000"/>
              </a:lnSpc>
              <a:spcBef>
                <a:spcPts val="1100"/>
              </a:spcBef>
              <a:spcAft>
                <a:spcPct val="0"/>
              </a:spcAft>
              <a:buClr>
                <a:schemeClr val="tx1"/>
              </a:buClr>
              <a:buSzPct val="100000"/>
              <a:buFont typeface="Arial" charset="-120"/>
              <a:buNone/>
              <a:tabLst/>
              <a:defRPr sz="1350" b="0" i="0" kern="1200" baseline="0">
                <a:solidFill>
                  <a:schemeClr val="tx1"/>
                </a:solidFill>
                <a:latin typeface="+mn-lt"/>
                <a:ea typeface="+mn-ea"/>
                <a:cs typeface="+mn-cs"/>
              </a:defRPr>
            </a:lvl4pPr>
            <a:lvl5pPr marL="1371600" indent="0" algn="l" defTabSz="685800" rtl="0" eaLnBrk="1" fontAlgn="base" latinLnBrk="0" hangingPunct="1">
              <a:lnSpc>
                <a:spcPct val="100000"/>
              </a:lnSpc>
              <a:spcBef>
                <a:spcPts val="1100"/>
              </a:spcBef>
              <a:spcAft>
                <a:spcPct val="0"/>
              </a:spcAft>
              <a:buClr>
                <a:schemeClr val="tx1"/>
              </a:buClr>
              <a:buFont typeface="Arial" charset="-120"/>
              <a:buNone/>
              <a:tabLst/>
              <a:defRPr sz="1350" b="0" i="0" kern="1200">
                <a:solidFill>
                  <a:schemeClr val="tx1"/>
                </a:solidFill>
                <a:latin typeface="+mn-lt"/>
                <a:ea typeface="+mn-ea"/>
                <a:cs typeface="+mn-cs"/>
              </a:defRPr>
            </a:lvl5pPr>
            <a:lvl6pPr marL="17145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6pPr>
            <a:lvl7pPr marL="20574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7pPr>
            <a:lvl8pPr marL="24003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8pPr>
            <a:lvl9pPr marL="2743200" indent="-129670" algn="l" defTabSz="685800" rtl="0" eaLnBrk="1" fontAlgn="base" latinLnBrk="0" hangingPunct="1">
              <a:spcBef>
                <a:spcPct val="20000"/>
              </a:spcBef>
              <a:spcAft>
                <a:spcPct val="0"/>
              </a:spcAft>
              <a:buClr>
                <a:schemeClr val="bg1"/>
              </a:buClr>
              <a:buChar char="»"/>
              <a:defRPr sz="1350" kern="1200">
                <a:solidFill>
                  <a:schemeClr val="tx1"/>
                </a:solidFill>
                <a:latin typeface="+mn-lt"/>
                <a:ea typeface="+mn-ea"/>
                <a:cs typeface="+mn-cs"/>
              </a:defRPr>
            </a:lvl9pPr>
          </a:lstStyle>
          <a:p>
            <a:pPr indent="0">
              <a:lnSpc>
                <a:spcPct val="100000"/>
              </a:lnSpc>
              <a:buNone/>
            </a:pPr>
            <a:r>
              <a:rPr lang="en-US" altLang="en-US" sz="1400" dirty="0">
                <a:ea typeface="MS PGothic" panose="020B0600070205080204" pitchFamily="34" charset="-128"/>
              </a:rPr>
              <a:t>As the platform’s infrastructure solution, Cloud Infrastructure Center  simplifies client experience with IBM zSystems / LinuxONE.</a:t>
            </a:r>
          </a:p>
        </p:txBody>
      </p:sp>
      <p:sp>
        <p:nvSpPr>
          <p:cNvPr id="20" name="Text Placeholder 2">
            <a:extLst>
              <a:ext uri="{FF2B5EF4-FFF2-40B4-BE49-F238E27FC236}">
                <a16:creationId xmlns:a16="http://schemas.microsoft.com/office/drawing/2014/main" xmlns="" id="{AAC6E2E3-8083-4678-977C-38BFD62F26E7}"/>
              </a:ext>
            </a:extLst>
          </p:cNvPr>
          <p:cNvSpPr>
            <a:spLocks noGrp="1"/>
          </p:cNvSpPr>
          <p:nvPr>
            <p:ph type="body" sz="quarter" idx="13"/>
          </p:nvPr>
        </p:nvSpPr>
        <p:spPr>
          <a:xfrm>
            <a:off x="2505456" y="1243584"/>
            <a:ext cx="1872000" cy="3252216"/>
          </a:xfr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r>
              <a:rPr lang="en-US" sz="1400" b="1" dirty="0">
                <a:solidFill>
                  <a:schemeClr val="tx1"/>
                </a:solidFill>
              </a:rPr>
              <a:t>Business problem</a:t>
            </a:r>
          </a:p>
          <a:p>
            <a:pPr defTabSz="514337">
              <a:spcBef>
                <a:spcPts val="600"/>
              </a:spcBef>
              <a:defRPr/>
            </a:pPr>
            <a:r>
              <a:rPr lang="en-US" sz="1200" dirty="0"/>
              <a:t>Get started fast with first deployments</a:t>
            </a:r>
            <a:endParaRPr lang="en-US" sz="1200" dirty="0">
              <a:solidFill>
                <a:schemeClr val="tx1"/>
              </a:solidFill>
            </a:endParaRPr>
          </a:p>
          <a:p>
            <a:pPr defTabSz="514337">
              <a:spcBef>
                <a:spcPts val="600"/>
              </a:spcBef>
              <a:defRPr/>
            </a:pPr>
            <a:r>
              <a:rPr lang="en-US" sz="1200" dirty="0">
                <a:solidFill>
                  <a:schemeClr val="tx1"/>
                </a:solidFill>
              </a:rPr>
              <a:t>New clients lack of  skills</a:t>
            </a:r>
          </a:p>
          <a:p>
            <a:pPr defTabSz="514337">
              <a:spcBef>
                <a:spcPts val="600"/>
              </a:spcBef>
              <a:defRPr/>
            </a:pPr>
            <a:r>
              <a:rPr lang="en-US" sz="1200" dirty="0">
                <a:solidFill>
                  <a:schemeClr val="tx1"/>
                </a:solidFill>
              </a:rPr>
              <a:t>Clients want to leverage exist skills and tooling</a:t>
            </a:r>
          </a:p>
        </p:txBody>
      </p:sp>
      <p:sp>
        <p:nvSpPr>
          <p:cNvPr id="21" name="Text Placeholder 1">
            <a:extLst>
              <a:ext uri="{FF2B5EF4-FFF2-40B4-BE49-F238E27FC236}">
                <a16:creationId xmlns:a16="http://schemas.microsoft.com/office/drawing/2014/main" xmlns="" id="{401C08FA-56EF-473C-A2BF-9D5D7FAB323D}"/>
              </a:ext>
            </a:extLst>
          </p:cNvPr>
          <p:cNvSpPr txBox="1">
            <a:spLocks/>
          </p:cNvSpPr>
          <p:nvPr/>
        </p:nvSpPr>
        <p:spPr>
          <a:xfrm>
            <a:off x="4752957" y="1243584"/>
            <a:ext cx="1872000" cy="3252216"/>
          </a:xfrm>
          <a:prstGeom prst="rect">
            <a:avLst/>
          </a:prstGeom>
        </p:spPr>
        <p:txBody>
          <a:bodyPr lIns="0" tIns="0" rIns="0" bIns="0"/>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spcBef>
                <a:spcPts val="600"/>
              </a:spcBef>
            </a:pPr>
            <a:r>
              <a:rPr lang="en-US" b="1" kern="0" dirty="0"/>
              <a:t>Solution</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0" cap="none" spc="0" normalizeH="0" baseline="0" noProof="0" dirty="0">
                <a:ln>
                  <a:noFill/>
                </a:ln>
                <a:solidFill>
                  <a:srgbClr val="000000"/>
                </a:solidFill>
                <a:effectLst/>
                <a:uLnTx/>
                <a:uFillTx/>
                <a:cs typeface="Arial" panose="020B0604020202020204" pitchFamily="34" charset="0"/>
              </a:rPr>
              <a:t>Consistent, industry-standard user experience to manage  lifecycle of z/VM and Red Hat KVM-based virtual infrastructure</a:t>
            </a:r>
          </a:p>
          <a:p>
            <a:pPr marR="0" lvl="0" algn="l" defTabSz="914378"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0" cap="none" spc="0" normalizeH="0" baseline="0" noProof="0" dirty="0">
                <a:ln>
                  <a:noFill/>
                </a:ln>
                <a:solidFill>
                  <a:srgbClr val="000000"/>
                </a:solidFill>
                <a:effectLst/>
                <a:uLnTx/>
                <a:uFillTx/>
                <a:cs typeface="Arial" panose="020B0604020202020204" pitchFamily="34" charset="0"/>
              </a:rPr>
              <a:t>Built-in OpenStack compatible APIs enable usage of common management tools, such as IBM Cloud Paks, Red Hat tools, Terraform, or VMware vRealize Automation</a:t>
            </a:r>
          </a:p>
          <a:p>
            <a:pPr defTabSz="914400"/>
            <a:endParaRPr lang="en-US" kern="0" dirty="0"/>
          </a:p>
        </p:txBody>
      </p:sp>
      <p:sp>
        <p:nvSpPr>
          <p:cNvPr id="22" name="Text Placeholder 3">
            <a:extLst>
              <a:ext uri="{FF2B5EF4-FFF2-40B4-BE49-F238E27FC236}">
                <a16:creationId xmlns:a16="http://schemas.microsoft.com/office/drawing/2014/main" xmlns="" id="{1C668F01-C985-452F-9005-896973BCF6BD}"/>
              </a:ext>
            </a:extLst>
          </p:cNvPr>
          <p:cNvSpPr txBox="1">
            <a:spLocks/>
          </p:cNvSpPr>
          <p:nvPr/>
        </p:nvSpPr>
        <p:spPr>
          <a:xfrm>
            <a:off x="7000458" y="1243584"/>
            <a:ext cx="1872000" cy="3252216"/>
          </a:xfrm>
          <a:prstGeom prst="rect">
            <a:avLst/>
          </a:prstGeom>
        </p:spPr>
        <p:txBody>
          <a:bodyPr lIns="0" tIns="0" rIns="0" bIns="0"/>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r>
              <a:rPr lang="en-US" b="1" kern="0" dirty="0">
                <a:solidFill>
                  <a:srgbClr val="000000"/>
                </a:solidFill>
              </a:rPr>
              <a:t>Benefits</a:t>
            </a:r>
          </a:p>
          <a:p>
            <a:pPr marR="0" lvl="0" algn="l" defTabSz="514337" rtl="0" eaLnBrk="1" fontAlgn="base" latinLnBrk="0" hangingPunct="1">
              <a:lnSpc>
                <a:spcPct val="100000"/>
              </a:lnSpc>
              <a:spcBef>
                <a:spcPts val="600"/>
              </a:spcBef>
              <a:spcAft>
                <a:spcPct val="0"/>
              </a:spcAft>
              <a:buClr>
                <a:srgbClr val="000000"/>
              </a:buClr>
              <a:buSzPct val="90000"/>
              <a:tabLst/>
              <a:defRPr/>
            </a:pPr>
            <a:r>
              <a:rPr kumimoji="0" lang="en-US" altLang="en-US" sz="1200" b="0" i="0" u="none" strike="noStrike" kern="1200" cap="none" spc="0" normalizeH="0" baseline="0" noProof="0" dirty="0">
                <a:ln>
                  <a:noFill/>
                </a:ln>
                <a:solidFill>
                  <a:srgbClr val="000000"/>
                </a:solidFill>
                <a:effectLst/>
                <a:uLnTx/>
                <a:uFillTx/>
                <a:ea typeface="MS PGothic" panose="020B0600070205080204" pitchFamily="34" charset="-128"/>
              </a:rPr>
              <a:t>Simplify client experience with IBM zSystems and LinuxONE virtualization</a:t>
            </a:r>
          </a:p>
          <a:p>
            <a:pPr marR="0" lvl="0" algn="l" defTabSz="514337" rtl="0" eaLnBrk="1" fontAlgn="base" latinLnBrk="0" hangingPunct="1">
              <a:lnSpc>
                <a:spcPct val="100000"/>
              </a:lnSpc>
              <a:spcBef>
                <a:spcPts val="600"/>
              </a:spcBef>
              <a:spcAft>
                <a:spcPct val="0"/>
              </a:spcAft>
              <a:buClr>
                <a:srgbClr val="000000"/>
              </a:buClr>
              <a:buSzPct val="90000"/>
              <a:tabLst/>
              <a:defRPr/>
            </a:pPr>
            <a:r>
              <a:rPr kumimoji="0" lang="en-US" sz="1200" b="0" i="0" u="none" strike="noStrike" kern="0" cap="none" spc="0" normalizeH="0" baseline="0" noProof="0" dirty="0">
                <a:ln>
                  <a:noFill/>
                </a:ln>
                <a:solidFill>
                  <a:srgbClr val="000000"/>
                </a:solidFill>
                <a:effectLst/>
                <a:uLnTx/>
                <a:uFillTx/>
                <a:cs typeface="Arial" panose="020B0604020202020204" pitchFamily="34" charset="0"/>
              </a:rPr>
              <a:t>Vendor-agnostic IaaS management</a:t>
            </a:r>
            <a:endParaRPr kumimoji="0" lang="en-US" altLang="en-US" sz="1200" b="0" i="0" u="none" strike="noStrike" kern="1200" cap="none" spc="0" normalizeH="0" baseline="0" noProof="0" dirty="0">
              <a:ln>
                <a:noFill/>
              </a:ln>
              <a:solidFill>
                <a:srgbClr val="000000"/>
              </a:solidFill>
              <a:effectLst/>
              <a:uLnTx/>
              <a:uFillTx/>
              <a:ea typeface="MS PGothic" panose="020B0600070205080204" pitchFamily="34" charset="-128"/>
            </a:endParaRPr>
          </a:p>
          <a:p>
            <a:pPr marR="0" lvl="0" algn="l" defTabSz="514337" rtl="0" eaLnBrk="1" fontAlgn="base" latinLnBrk="0" hangingPunct="1">
              <a:lnSpc>
                <a:spcPct val="100000"/>
              </a:lnSpc>
              <a:spcBef>
                <a:spcPts val="600"/>
              </a:spcBef>
              <a:spcAft>
                <a:spcPct val="0"/>
              </a:spcAft>
              <a:buClr>
                <a:srgbClr val="000000"/>
              </a:buClr>
              <a:buSzPct val="90000"/>
              <a:tabLst/>
              <a:defRPr/>
            </a:pPr>
            <a:r>
              <a:rPr kumimoji="0" lang="en-US" altLang="en-US" sz="1200" b="0" i="0" u="none" strike="noStrike" kern="1200" cap="none" spc="0" normalizeH="0" baseline="0" noProof="0" dirty="0">
                <a:ln>
                  <a:noFill/>
                </a:ln>
                <a:solidFill>
                  <a:srgbClr val="000000"/>
                </a:solidFill>
                <a:effectLst/>
                <a:uLnTx/>
                <a:uFillTx/>
                <a:ea typeface="MS PGothic" panose="020B0600070205080204" pitchFamily="34" charset="-128"/>
              </a:rPr>
              <a:t>Provide ‘Private Cloud’ infrastructure as a service via OpenStack for z/VM, KVM</a:t>
            </a:r>
          </a:p>
          <a:p>
            <a:pPr marR="0" lvl="0" algn="l" defTabSz="514337" rtl="0" eaLnBrk="1" fontAlgn="base" latinLnBrk="0" hangingPunct="1">
              <a:lnSpc>
                <a:spcPct val="100000"/>
              </a:lnSpc>
              <a:spcBef>
                <a:spcPts val="600"/>
              </a:spcBef>
              <a:spcAft>
                <a:spcPct val="0"/>
              </a:spcAft>
              <a:buClr>
                <a:srgbClr val="000000"/>
              </a:buClr>
              <a:buSzPct val="90000"/>
              <a:tabLst/>
              <a:defRPr/>
            </a:pPr>
            <a:r>
              <a:rPr kumimoji="0" lang="en-US" altLang="en-US" sz="1200" b="0" i="0" u="none" strike="noStrike" kern="1200" cap="none" spc="0" normalizeH="0" baseline="0" noProof="0" dirty="0">
                <a:ln>
                  <a:noFill/>
                </a:ln>
                <a:solidFill>
                  <a:srgbClr val="000000"/>
                </a:solidFill>
                <a:effectLst/>
                <a:uLnTx/>
                <a:uFillTx/>
                <a:ea typeface="MS PGothic" panose="020B0600070205080204" pitchFamily="34" charset="-128"/>
              </a:rPr>
              <a:t>IaaS automation via Terraform, VMWare vRealize Automation, etc… using the API/CLI layer</a:t>
            </a:r>
          </a:p>
        </p:txBody>
      </p:sp>
      <p:sp>
        <p:nvSpPr>
          <p:cNvPr id="11" name="Title 1">
            <a:extLst>
              <a:ext uri="{FF2B5EF4-FFF2-40B4-BE49-F238E27FC236}">
                <a16:creationId xmlns:a16="http://schemas.microsoft.com/office/drawing/2014/main" xmlns="" id="{048717A2-2B55-4CBB-97DE-CFD27D2226C8}"/>
              </a:ext>
            </a:extLst>
          </p:cNvPr>
          <p:cNvSpPr txBox="1">
            <a:spLocks/>
          </p:cNvSpPr>
          <p:nvPr/>
        </p:nvSpPr>
        <p:spPr>
          <a:xfrm>
            <a:off x="210312" y="201168"/>
            <a:ext cx="4142232" cy="804672"/>
          </a:xfrm>
          <a:prstGeom prst="rect">
            <a:avLst/>
          </a:prstGeom>
        </p:spPr>
        <p:txBody>
          <a:bodyPr vert="horz" lIns="0" tIns="0" rIns="0" bIns="0" rtlCol="0" anchor="t">
            <a:noAutofit/>
          </a:bodyPr>
          <a:lstStyle>
            <a:lvl1pPr algn="l" rtl="0" eaLnBrk="1" fontAlgn="base" hangingPunct="1">
              <a:lnSpc>
                <a:spcPct val="90000"/>
              </a:lnSpc>
              <a:spcBef>
                <a:spcPct val="0"/>
              </a:spcBef>
              <a:spcAft>
                <a:spcPct val="0"/>
              </a:spcAft>
              <a:defRPr sz="2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algn="l" rtl="0" eaLnBrk="1" fontAlgn="base" hangingPunct="1">
              <a:lnSpc>
                <a:spcPct val="90000"/>
              </a:lnSpc>
              <a:spcBef>
                <a:spcPct val="0"/>
              </a:spcBef>
              <a:spcAft>
                <a:spcPct val="0"/>
              </a:spcAft>
              <a:defRPr sz="2220">
                <a:solidFill>
                  <a:srgbClr val="191919"/>
                </a:solidFill>
                <a:latin typeface="Arial" pitchFamily="34" charset="0"/>
              </a:defRPr>
            </a:lvl2pPr>
            <a:lvl3pPr algn="l" rtl="0" eaLnBrk="1" fontAlgn="base" hangingPunct="1">
              <a:lnSpc>
                <a:spcPct val="90000"/>
              </a:lnSpc>
              <a:spcBef>
                <a:spcPct val="0"/>
              </a:spcBef>
              <a:spcAft>
                <a:spcPct val="0"/>
              </a:spcAft>
              <a:defRPr sz="2220">
                <a:solidFill>
                  <a:srgbClr val="191919"/>
                </a:solidFill>
                <a:latin typeface="Arial" pitchFamily="34" charset="0"/>
              </a:defRPr>
            </a:lvl3pPr>
            <a:lvl4pPr algn="l" rtl="0" eaLnBrk="1" fontAlgn="base" hangingPunct="1">
              <a:lnSpc>
                <a:spcPct val="90000"/>
              </a:lnSpc>
              <a:spcBef>
                <a:spcPct val="0"/>
              </a:spcBef>
              <a:spcAft>
                <a:spcPct val="0"/>
              </a:spcAft>
              <a:defRPr sz="2220">
                <a:solidFill>
                  <a:srgbClr val="191919"/>
                </a:solidFill>
                <a:latin typeface="Arial" pitchFamily="34" charset="0"/>
              </a:defRPr>
            </a:lvl4pPr>
            <a:lvl5pPr algn="l" rtl="0" eaLnBrk="1" fontAlgn="base" hangingPunct="1">
              <a:lnSpc>
                <a:spcPct val="90000"/>
              </a:lnSpc>
              <a:spcBef>
                <a:spcPct val="0"/>
              </a:spcBef>
              <a:spcAft>
                <a:spcPct val="0"/>
              </a:spcAft>
              <a:defRPr sz="2220">
                <a:solidFill>
                  <a:srgbClr val="191919"/>
                </a:solidFill>
                <a:latin typeface="Arial" pitchFamily="34" charset="0"/>
              </a:defRPr>
            </a:lvl5pPr>
            <a:lvl6pPr marL="362568" algn="l" rtl="0" eaLnBrk="1" fontAlgn="base" hangingPunct="1">
              <a:lnSpc>
                <a:spcPct val="90000"/>
              </a:lnSpc>
              <a:spcBef>
                <a:spcPct val="0"/>
              </a:spcBef>
              <a:spcAft>
                <a:spcPct val="0"/>
              </a:spcAft>
              <a:defRPr sz="2220">
                <a:solidFill>
                  <a:srgbClr val="191919"/>
                </a:solidFill>
                <a:latin typeface="Arial" pitchFamily="34" charset="0"/>
              </a:defRPr>
            </a:lvl6pPr>
            <a:lvl7pPr marL="725139" algn="l" rtl="0" eaLnBrk="1" fontAlgn="base" hangingPunct="1">
              <a:lnSpc>
                <a:spcPct val="90000"/>
              </a:lnSpc>
              <a:spcBef>
                <a:spcPct val="0"/>
              </a:spcBef>
              <a:spcAft>
                <a:spcPct val="0"/>
              </a:spcAft>
              <a:defRPr sz="2220">
                <a:solidFill>
                  <a:srgbClr val="191919"/>
                </a:solidFill>
                <a:latin typeface="Arial" pitchFamily="34" charset="0"/>
              </a:defRPr>
            </a:lvl7pPr>
            <a:lvl8pPr marL="1087707" algn="l" rtl="0" eaLnBrk="1" fontAlgn="base" hangingPunct="1">
              <a:lnSpc>
                <a:spcPct val="90000"/>
              </a:lnSpc>
              <a:spcBef>
                <a:spcPct val="0"/>
              </a:spcBef>
              <a:spcAft>
                <a:spcPct val="0"/>
              </a:spcAft>
              <a:defRPr sz="2220">
                <a:solidFill>
                  <a:srgbClr val="191919"/>
                </a:solidFill>
                <a:latin typeface="Arial" pitchFamily="34" charset="0"/>
              </a:defRPr>
            </a:lvl8pPr>
            <a:lvl9pPr marL="1450276" algn="l" rtl="0" eaLnBrk="1" fontAlgn="base" hangingPunct="1">
              <a:lnSpc>
                <a:spcPct val="90000"/>
              </a:lnSpc>
              <a:spcBef>
                <a:spcPct val="0"/>
              </a:spcBef>
              <a:spcAft>
                <a:spcPct val="0"/>
              </a:spcAft>
              <a:defRPr sz="2220">
                <a:solidFill>
                  <a:srgbClr val="191919"/>
                </a:solidFill>
                <a:latin typeface="Arial" pitchFamily="34" charset="0"/>
              </a:defRPr>
            </a:lvl9pPr>
          </a:lstStyle>
          <a:p>
            <a:pPr defTabSz="914400"/>
            <a:r>
              <a:rPr lang="en-US" sz="2400" dirty="0"/>
              <a:t>Simplified experience with virtualization</a:t>
            </a:r>
            <a:r>
              <a:rPr lang="fr-FR" kern="0" dirty="0"/>
              <a:t/>
            </a:r>
            <a:br>
              <a:rPr lang="fr-FR" kern="0" dirty="0"/>
            </a:br>
            <a:endParaRPr lang="en-US" kern="0" dirty="0"/>
          </a:p>
        </p:txBody>
      </p:sp>
      <p:sp>
        <p:nvSpPr>
          <p:cNvPr id="2" name="Slide Number Placeholder 1">
            <a:extLst>
              <a:ext uri="{FF2B5EF4-FFF2-40B4-BE49-F238E27FC236}">
                <a16:creationId xmlns:a16="http://schemas.microsoft.com/office/drawing/2014/main" xmlns="" id="{456517A5-E92D-4FE1-B47D-494BBD3B4E4E}"/>
              </a:ext>
            </a:extLst>
          </p:cNvPr>
          <p:cNvSpPr>
            <a:spLocks noGrp="1"/>
          </p:cNvSpPr>
          <p:nvPr>
            <p:ph type="sldNum" sz="quarter" idx="11"/>
          </p:nvPr>
        </p:nvSpPr>
        <p:spPr/>
        <p:txBody>
          <a:bodyPr/>
          <a:lstStyle/>
          <a:p>
            <a:fld id="{59395FB3-9C97-154F-86B2-7E381B951268}" type="slidenum">
              <a:rPr lang="en-US" smtClean="0"/>
              <a:pPr/>
              <a:t>21</a:t>
            </a:fld>
            <a:endParaRPr lang="en-US" dirty="0"/>
          </a:p>
        </p:txBody>
      </p:sp>
      <p:sp>
        <p:nvSpPr>
          <p:cNvPr id="12" name="TextBox 11">
            <a:extLst>
              <a:ext uri="{FF2B5EF4-FFF2-40B4-BE49-F238E27FC236}">
                <a16:creationId xmlns:a16="http://schemas.microsoft.com/office/drawing/2014/main" xmlns="" id="{40500A31-ED2B-4C5A-80F9-C3F4748C8C7C}"/>
              </a:ext>
            </a:extLst>
          </p:cNvPr>
          <p:cNvSpPr txBox="1"/>
          <p:nvPr/>
        </p:nvSpPr>
        <p:spPr>
          <a:xfrm>
            <a:off x="8363017" y="0"/>
            <a:ext cx="780983"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Use cases</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960119416"/>
      </p:ext>
    </p:extLst>
  </p:cSld>
  <p:clrMapOvr>
    <a:masterClrMapping/>
  </p:clrMapOvr>
  <mc:AlternateContent xmlns:mc="http://schemas.openxmlformats.org/markup-compatibility/2006" xmlns:p14="http://schemas.microsoft.com/office/powerpoint/2010/main">
    <mc:Choice Requires="p14">
      <p:transition spd="slow" p14:dur="2000" advTm="60899"/>
    </mc:Choice>
    <mc:Fallback xmlns="">
      <p:transition spd="slow" advTm="6089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AB8559-8180-4067-8699-E6D4D65EB196}"/>
              </a:ext>
            </a:extLst>
          </p:cNvPr>
          <p:cNvSpPr>
            <a:spLocks noGrp="1"/>
          </p:cNvSpPr>
          <p:nvPr>
            <p:ph type="title"/>
          </p:nvPr>
        </p:nvSpPr>
        <p:spPr/>
        <p:txBody>
          <a:bodyPr/>
          <a:lstStyle/>
          <a:p>
            <a:r>
              <a:rPr lang="en-US" dirty="0">
                <a:latin typeface="+mn-lt"/>
              </a:rPr>
              <a:t>Key new functions with Cloud Infrastructure Center 1.1.5</a:t>
            </a:r>
            <a:br>
              <a:rPr lang="en-US" dirty="0">
                <a:latin typeface="+mn-lt"/>
              </a:rPr>
            </a:br>
            <a:r>
              <a:rPr lang="en-US" dirty="0">
                <a:latin typeface="+mn-lt"/>
              </a:rPr>
              <a:t> </a:t>
            </a:r>
            <a:br>
              <a:rPr lang="en-US" dirty="0">
                <a:latin typeface="+mn-lt"/>
              </a:rPr>
            </a:br>
            <a:endParaRPr lang="en-US" dirty="0">
              <a:latin typeface="+mn-lt"/>
            </a:endParaRPr>
          </a:p>
        </p:txBody>
      </p:sp>
      <p:sp>
        <p:nvSpPr>
          <p:cNvPr id="11" name="Text Placeholder 10">
            <a:extLst>
              <a:ext uri="{FF2B5EF4-FFF2-40B4-BE49-F238E27FC236}">
                <a16:creationId xmlns:a16="http://schemas.microsoft.com/office/drawing/2014/main" xmlns="" id="{C08AF645-D4C0-4644-88AF-E16EA94BCCA2}"/>
              </a:ext>
            </a:extLst>
          </p:cNvPr>
          <p:cNvSpPr>
            <a:spLocks noGrp="1"/>
          </p:cNvSpPr>
          <p:nvPr>
            <p:ph type="body" sz="quarter" idx="13"/>
          </p:nvPr>
        </p:nvSpPr>
        <p:spPr/>
        <p:txBody>
          <a:bodyPr/>
          <a:lstStyle/>
          <a:p>
            <a:pPr marL="285750" indent="-285750">
              <a:spcBef>
                <a:spcPts val="300"/>
              </a:spcBef>
              <a:buFont typeface="Arial" panose="020B0604020202020204" pitchFamily="34" charset="0"/>
              <a:buChar char="‒"/>
            </a:pPr>
            <a:r>
              <a:rPr lang="en-US" sz="1400" dirty="0"/>
              <a:t>Red Hat related update</a:t>
            </a:r>
          </a:p>
          <a:p>
            <a:pPr marL="285750" indent="-285750">
              <a:spcBef>
                <a:spcPts val="300"/>
              </a:spcBef>
              <a:buFont typeface="Arial" panose="020B0604020202020204" pitchFamily="34" charset="0"/>
              <a:buChar char="‒"/>
            </a:pPr>
            <a:r>
              <a:rPr lang="en-US" sz="1400" dirty="0"/>
              <a:t>Live guest relocation (LGR) enablement</a:t>
            </a:r>
          </a:p>
          <a:p>
            <a:pPr marL="285750" indent="-285750">
              <a:spcBef>
                <a:spcPts val="300"/>
              </a:spcBef>
              <a:buFont typeface="Arial" panose="020B0604020202020204" pitchFamily="34" charset="0"/>
              <a:buChar char="‒"/>
            </a:pPr>
            <a:r>
              <a:rPr lang="en-US" sz="1400" dirty="0"/>
              <a:t>Multiple attach of persistent storage</a:t>
            </a:r>
          </a:p>
          <a:p>
            <a:pPr marL="285750" indent="-285750">
              <a:spcBef>
                <a:spcPts val="300"/>
              </a:spcBef>
              <a:buFont typeface="Arial" panose="020B0604020202020204" pitchFamily="34" charset="0"/>
              <a:buChar char="‒"/>
            </a:pPr>
            <a:r>
              <a:rPr lang="en-US" sz="1400" dirty="0"/>
              <a:t>Secure execution enablement</a:t>
            </a:r>
          </a:p>
          <a:p>
            <a:pPr marL="285750" indent="-285750">
              <a:spcBef>
                <a:spcPts val="300"/>
              </a:spcBef>
              <a:buFont typeface="Arial" panose="020B0604020202020204" pitchFamily="34" charset="0"/>
              <a:buChar char="‒"/>
            </a:pPr>
            <a:r>
              <a:rPr lang="en-US" sz="1400" dirty="0"/>
              <a:t>Upgrade validation tool </a:t>
            </a:r>
          </a:p>
          <a:p>
            <a:pPr marL="285750" indent="-285750">
              <a:spcBef>
                <a:spcPts val="300"/>
              </a:spcBef>
              <a:buFont typeface="Arial" panose="020B0604020202020204" pitchFamily="34" charset="0"/>
              <a:buChar char="‒"/>
            </a:pPr>
            <a:r>
              <a:rPr lang="en-US" sz="1400" dirty="0"/>
              <a:t>Enhancement of health detection and report of virtual machine and storage</a:t>
            </a:r>
          </a:p>
          <a:p>
            <a:pPr marL="285750" indent="-285750">
              <a:spcBef>
                <a:spcPts val="300"/>
              </a:spcBef>
              <a:buFont typeface="Arial" panose="020B0604020202020204" pitchFamily="34" charset="0"/>
              <a:buChar char="‒"/>
            </a:pPr>
            <a:r>
              <a:rPr lang="en-US" sz="1400" dirty="0"/>
              <a:t>Allocation based chargeback integration with IBM Cloud Pak for Watson AIOps</a:t>
            </a:r>
          </a:p>
        </p:txBody>
      </p:sp>
      <p:sp>
        <p:nvSpPr>
          <p:cNvPr id="10" name="Text Placeholder 9">
            <a:extLst>
              <a:ext uri="{FF2B5EF4-FFF2-40B4-BE49-F238E27FC236}">
                <a16:creationId xmlns:a16="http://schemas.microsoft.com/office/drawing/2014/main" xmlns="" id="{FFD9B964-E9C9-4EDA-BA72-A5E510D86DE1}"/>
              </a:ext>
            </a:extLst>
          </p:cNvPr>
          <p:cNvSpPr>
            <a:spLocks noGrp="1"/>
          </p:cNvSpPr>
          <p:nvPr>
            <p:ph type="body" sz="quarter" idx="12"/>
          </p:nvPr>
        </p:nvSpPr>
        <p:spPr>
          <a:xfrm>
            <a:off x="4791456" y="1243584"/>
            <a:ext cx="4123944" cy="3252216"/>
          </a:xfrm>
        </p:spPr>
        <p:txBody>
          <a:bodyPr/>
          <a:lstStyle/>
          <a:p>
            <a:r>
              <a:rPr lang="en-US" dirty="0"/>
              <a:t> </a:t>
            </a:r>
          </a:p>
        </p:txBody>
      </p:sp>
      <p:sp>
        <p:nvSpPr>
          <p:cNvPr id="4" name="Footer Placeholder 3">
            <a:extLst>
              <a:ext uri="{FF2B5EF4-FFF2-40B4-BE49-F238E27FC236}">
                <a16:creationId xmlns:a16="http://schemas.microsoft.com/office/drawing/2014/main" xmlns="" id="{D2D41F5F-C5AF-492A-AFD5-E1DF9996B485}"/>
              </a:ext>
            </a:extLst>
          </p:cNvPr>
          <p:cNvSpPr>
            <a:spLocks noGrp="1"/>
          </p:cNvSpPr>
          <p:nvPr>
            <p:ph type="ftr" sz="quarter" idx="10"/>
          </p:nvPr>
        </p:nvSpPr>
        <p:spPr/>
        <p:txBody>
          <a:bodyPr/>
          <a:lstStyle/>
          <a:p>
            <a:r>
              <a:rPr lang="en-US" dirty="0">
                <a:latin typeface="+mn-lt"/>
              </a:rPr>
              <a:t>© 2022 IBM Corporation</a:t>
            </a:r>
          </a:p>
        </p:txBody>
      </p:sp>
      <p:pic>
        <p:nvPicPr>
          <p:cNvPr id="12" name="Graphic 11">
            <a:extLst>
              <a:ext uri="{FF2B5EF4-FFF2-40B4-BE49-F238E27FC236}">
                <a16:creationId xmlns:a16="http://schemas.microsoft.com/office/drawing/2014/main" xmlns="" id="{75BD49CC-C0C9-4652-9A1D-5322B3A1D041}"/>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546601" y="1554312"/>
            <a:ext cx="1080000" cy="1080000"/>
          </a:xfrm>
          <a:prstGeom prst="rect">
            <a:avLst/>
          </a:prstGeom>
        </p:spPr>
      </p:pic>
      <p:sp>
        <p:nvSpPr>
          <p:cNvPr id="3" name="Slide Number Placeholder 2">
            <a:extLst>
              <a:ext uri="{FF2B5EF4-FFF2-40B4-BE49-F238E27FC236}">
                <a16:creationId xmlns:a16="http://schemas.microsoft.com/office/drawing/2014/main" xmlns="" id="{DB7CAFD4-4B7E-4528-AE45-B9CEA42B7D48}"/>
              </a:ext>
            </a:extLst>
          </p:cNvPr>
          <p:cNvSpPr>
            <a:spLocks noGrp="1"/>
          </p:cNvSpPr>
          <p:nvPr>
            <p:ph type="sldNum" sz="quarter" idx="11"/>
          </p:nvPr>
        </p:nvSpPr>
        <p:spPr/>
        <p:txBody>
          <a:bodyPr/>
          <a:lstStyle/>
          <a:p>
            <a:fld id="{59395FB3-9C97-154F-86B2-7E381B951268}" type="slidenum">
              <a:rPr lang="en-US" smtClean="0"/>
              <a:pPr/>
              <a:t>22</a:t>
            </a:fld>
            <a:endParaRPr lang="en-US" dirty="0"/>
          </a:p>
        </p:txBody>
      </p:sp>
      <p:sp>
        <p:nvSpPr>
          <p:cNvPr id="9" name="TextBox 8">
            <a:extLst>
              <a:ext uri="{FF2B5EF4-FFF2-40B4-BE49-F238E27FC236}">
                <a16:creationId xmlns:a16="http://schemas.microsoft.com/office/drawing/2014/main" xmlns="" id="{0CFEBC3D-1FFE-4341-A133-C6B465235495}"/>
              </a:ext>
            </a:extLst>
          </p:cNvPr>
          <p:cNvSpPr txBox="1"/>
          <p:nvPr/>
        </p:nvSpPr>
        <p:spPr>
          <a:xfrm>
            <a:off x="8121423" y="0"/>
            <a:ext cx="1021433"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New with 1.1.5</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427236719"/>
      </p:ext>
    </p:extLst>
  </p:cSld>
  <p:clrMapOvr>
    <a:masterClrMapping/>
  </p:clrMapOvr>
  <mc:AlternateContent xmlns:mc="http://schemas.openxmlformats.org/markup-compatibility/2006" xmlns:p14="http://schemas.microsoft.com/office/powerpoint/2010/main">
    <mc:Choice Requires="p14">
      <p:transition spd="slow" p14:dur="2000" advTm="53462"/>
    </mc:Choice>
    <mc:Fallback xmlns="">
      <p:transition spd="slow" advTm="53462"/>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0E8E22-DBB1-47D8-B083-C0810C1256A3}"/>
              </a:ext>
            </a:extLst>
          </p:cNvPr>
          <p:cNvSpPr>
            <a:spLocks noGrp="1"/>
          </p:cNvSpPr>
          <p:nvPr>
            <p:ph type="title"/>
          </p:nvPr>
        </p:nvSpPr>
        <p:spPr>
          <a:noFill/>
        </p:spPr>
        <p:txBody>
          <a:bodyPr/>
          <a:lstStyle/>
          <a:p>
            <a:r>
              <a:rPr lang="en-US" dirty="0">
                <a:latin typeface="+mn-lt"/>
              </a:rPr>
              <a:t>1.1.5 - supported hypervisors, operation systems &amp; servers</a:t>
            </a:r>
            <a:endParaRPr lang="x-none" dirty="0">
              <a:latin typeface="+mn-lt"/>
            </a:endParaRPr>
          </a:p>
        </p:txBody>
      </p:sp>
      <p:sp>
        <p:nvSpPr>
          <p:cNvPr id="4" name="Text Placeholder 3">
            <a:extLst>
              <a:ext uri="{FF2B5EF4-FFF2-40B4-BE49-F238E27FC236}">
                <a16:creationId xmlns:a16="http://schemas.microsoft.com/office/drawing/2014/main" xmlns="" id="{6FA5B3ED-47E0-4F39-AAD7-89031F2C934C}"/>
              </a:ext>
            </a:extLst>
          </p:cNvPr>
          <p:cNvSpPr>
            <a:spLocks noGrp="1"/>
          </p:cNvSpPr>
          <p:nvPr>
            <p:ph type="body" sz="quarter" idx="13"/>
          </p:nvPr>
        </p:nvSpPr>
        <p:spPr/>
        <p:txBody>
          <a:bodyPr/>
          <a:lstStyle/>
          <a:p>
            <a:pPr marL="171450" indent="-171450">
              <a:spcBef>
                <a:spcPts val="600"/>
              </a:spcBef>
              <a:buFont typeface="Arial" panose="020B0604020202020204" pitchFamily="34" charset="0"/>
              <a:buChar char="•"/>
            </a:pPr>
            <a:r>
              <a:rPr lang="en-US" sz="1200" dirty="0">
                <a:latin typeface="+mn-lt"/>
              </a:rPr>
              <a:t>As a managed hypervisor: </a:t>
            </a:r>
          </a:p>
          <a:p>
            <a:pPr marL="342902" lvl="1" indent="-171450">
              <a:spcBef>
                <a:spcPts val="300"/>
              </a:spcBef>
            </a:pPr>
            <a:r>
              <a:rPr lang="en-US" sz="1200" dirty="0">
                <a:latin typeface="+mn-lt"/>
              </a:rPr>
              <a:t>IBM z/VM 7.2 or 7.1</a:t>
            </a:r>
          </a:p>
          <a:p>
            <a:pPr marL="342902" lvl="1" indent="-171450">
              <a:spcBef>
                <a:spcPts val="300"/>
              </a:spcBef>
            </a:pPr>
            <a:r>
              <a:rPr lang="en-US" sz="1200" dirty="0">
                <a:latin typeface="+mn-lt"/>
              </a:rPr>
              <a:t>KVM as part of Red Hat Enterprise Linux </a:t>
            </a:r>
            <a:r>
              <a:rPr lang="en-GB" sz="1200" dirty="0">
                <a:latin typeface="+mn-lt"/>
              </a:rPr>
              <a:t>8.4 </a:t>
            </a:r>
            <a:endParaRPr lang="en-US" sz="1200" dirty="0">
              <a:latin typeface="+mn-lt"/>
            </a:endParaRPr>
          </a:p>
          <a:p>
            <a:pPr marL="171450" indent="-171450">
              <a:spcBef>
                <a:spcPts val="600"/>
              </a:spcBef>
              <a:buFont typeface="Arial" panose="020B0604020202020204" pitchFamily="34" charset="0"/>
              <a:buChar char="•"/>
            </a:pPr>
            <a:r>
              <a:rPr lang="en-US" sz="1200" dirty="0">
                <a:latin typeface="+mn-lt"/>
              </a:rPr>
              <a:t>As a host environment on z/VM and Red Hat KVM: </a:t>
            </a:r>
          </a:p>
          <a:p>
            <a:pPr marL="342902" lvl="1" indent="-171450">
              <a:spcBef>
                <a:spcPts val="300"/>
              </a:spcBef>
            </a:pPr>
            <a:r>
              <a:rPr lang="en-US" sz="1200" dirty="0">
                <a:latin typeface="+mn-lt"/>
              </a:rPr>
              <a:t>Red Hat Enterprise Linux 8.2 or 8.4</a:t>
            </a:r>
          </a:p>
          <a:p>
            <a:pPr marL="171450" indent="-171450">
              <a:spcBef>
                <a:spcPts val="600"/>
              </a:spcBef>
              <a:buFont typeface="Arial" panose="020B0604020202020204" pitchFamily="34" charset="0"/>
              <a:buChar char="•"/>
            </a:pPr>
            <a:r>
              <a:rPr lang="en-US" sz="1200" dirty="0">
                <a:latin typeface="+mn-lt"/>
              </a:rPr>
              <a:t>As guest operating system instance on z/VM: </a:t>
            </a:r>
          </a:p>
          <a:p>
            <a:pPr marL="342902" lvl="1" indent="-171450">
              <a:spcBef>
                <a:spcPts val="300"/>
              </a:spcBef>
            </a:pPr>
            <a:r>
              <a:rPr lang="en-US" sz="1200" dirty="0">
                <a:latin typeface="+mn-lt"/>
              </a:rPr>
              <a:t>Canonical Ubuntu 20.04</a:t>
            </a:r>
          </a:p>
          <a:p>
            <a:pPr marL="342902" lvl="1" indent="-171450">
              <a:spcBef>
                <a:spcPts val="300"/>
              </a:spcBef>
            </a:pPr>
            <a:r>
              <a:rPr lang="en-US" sz="1200" dirty="0">
                <a:latin typeface="+mn-lt"/>
              </a:rPr>
              <a:t>Red Hat Enterprise Linux 7.9, 8.2, 8.4, or 8.5</a:t>
            </a:r>
          </a:p>
          <a:p>
            <a:pPr marL="342902" lvl="1" indent="-171450">
              <a:spcBef>
                <a:spcPts val="300"/>
              </a:spcBef>
            </a:pPr>
            <a:r>
              <a:rPr lang="en-US" sz="1200" dirty="0">
                <a:latin typeface="+mn-lt"/>
              </a:rPr>
              <a:t>Red Hat Enterprise Linux CoreOS 4.6, 4.7, 4.8, or 4.9 as part of Red Hat OpenShift</a:t>
            </a:r>
          </a:p>
          <a:p>
            <a:pPr marL="342902" lvl="1" indent="-171450">
              <a:spcBef>
                <a:spcPts val="300"/>
              </a:spcBef>
            </a:pPr>
            <a:r>
              <a:rPr lang="en-US" sz="1200" dirty="0">
                <a:latin typeface="+mn-lt"/>
              </a:rPr>
              <a:t>SUSE Linux Enterprise Server 15 SP2</a:t>
            </a:r>
          </a:p>
          <a:p>
            <a:pPr marL="171450" indent="-171450">
              <a:spcBef>
                <a:spcPts val="600"/>
              </a:spcBef>
              <a:buFont typeface="Arial" panose="020B0604020202020204" pitchFamily="34" charset="0"/>
              <a:buChar char="•"/>
            </a:pPr>
            <a:r>
              <a:rPr lang="en-US" sz="1200" dirty="0">
                <a:latin typeface="+mn-lt"/>
              </a:rPr>
              <a:t>As guest operating system instance on Red Hat KVM: </a:t>
            </a:r>
          </a:p>
          <a:p>
            <a:pPr marL="342902" lvl="1" indent="-171450">
              <a:spcBef>
                <a:spcPts val="300"/>
              </a:spcBef>
            </a:pPr>
            <a:r>
              <a:rPr lang="en-US" sz="1200" dirty="0">
                <a:latin typeface="+mn-lt"/>
              </a:rPr>
              <a:t>Red Hat Enterprise Linux 7.9, 8.2, 8.4, or 8.5</a:t>
            </a:r>
          </a:p>
          <a:p>
            <a:pPr marL="342902" lvl="1" indent="-171450">
              <a:spcBef>
                <a:spcPts val="300"/>
              </a:spcBef>
            </a:pPr>
            <a:r>
              <a:rPr lang="en-US" sz="1200" dirty="0">
                <a:latin typeface="+mn-lt"/>
              </a:rPr>
              <a:t>Red Hat Enterprise Linux CoreOS 4.6, 4.7, 4.8, or 4.9 as part of Red Hat OpenShift</a:t>
            </a:r>
          </a:p>
        </p:txBody>
      </p:sp>
      <p:sp>
        <p:nvSpPr>
          <p:cNvPr id="5" name="Text Placeholder 4">
            <a:extLst>
              <a:ext uri="{FF2B5EF4-FFF2-40B4-BE49-F238E27FC236}">
                <a16:creationId xmlns:a16="http://schemas.microsoft.com/office/drawing/2014/main" xmlns="" id="{6AD24D4C-4E8A-4DD0-A9DF-F0B9E1CFB302}"/>
              </a:ext>
            </a:extLst>
          </p:cNvPr>
          <p:cNvSpPr>
            <a:spLocks noGrp="1"/>
          </p:cNvSpPr>
          <p:nvPr>
            <p:ph type="body" sz="quarter" idx="12"/>
          </p:nvPr>
        </p:nvSpPr>
        <p:spPr/>
        <p:txBody>
          <a:bodyPr/>
          <a:lstStyle/>
          <a:p>
            <a:pPr>
              <a:spcBef>
                <a:spcPts val="600"/>
              </a:spcBef>
            </a:pPr>
            <a:r>
              <a:rPr lang="en-US" sz="1200" dirty="0">
                <a:latin typeface="+mn-lt"/>
              </a:rPr>
              <a:t>Hardware platforms:</a:t>
            </a:r>
          </a:p>
          <a:p>
            <a:pPr marL="171450" indent="-171450">
              <a:spcBef>
                <a:spcPts val="300"/>
              </a:spcBef>
              <a:buFont typeface="Arial" panose="020B0604020202020204" pitchFamily="34" charset="0"/>
              <a:buChar char="•"/>
            </a:pPr>
            <a:r>
              <a:rPr lang="en-US" sz="1200" dirty="0">
                <a:latin typeface="+mn-lt"/>
              </a:rPr>
              <a:t>IBM z16</a:t>
            </a:r>
            <a:r>
              <a:rPr lang="en-US" sz="1200" baseline="30000" dirty="0">
                <a:latin typeface="+mn-lt"/>
              </a:rPr>
              <a:t>TM</a:t>
            </a:r>
          </a:p>
          <a:p>
            <a:pPr marL="171450" indent="-171450">
              <a:spcBef>
                <a:spcPts val="300"/>
              </a:spcBef>
              <a:buFont typeface="Arial" panose="020B0604020202020204" pitchFamily="34" charset="0"/>
              <a:buChar char="•"/>
            </a:pPr>
            <a:r>
              <a:rPr lang="en-US" sz="1200" dirty="0">
                <a:latin typeface="+mn-lt"/>
              </a:rPr>
              <a:t>IBM z15</a:t>
            </a:r>
            <a:r>
              <a:rPr lang="en-US" sz="1200" baseline="30000" dirty="0">
                <a:latin typeface="+mn-lt"/>
              </a:rPr>
              <a:t>TM </a:t>
            </a:r>
            <a:r>
              <a:rPr lang="en-US" sz="1200" dirty="0">
                <a:latin typeface="+mn-lt"/>
              </a:rPr>
              <a:t> (all models)</a:t>
            </a:r>
          </a:p>
          <a:p>
            <a:pPr marL="171450" indent="-171450">
              <a:spcBef>
                <a:spcPts val="300"/>
              </a:spcBef>
              <a:buFont typeface="Arial" panose="020B0604020202020204" pitchFamily="34" charset="0"/>
              <a:buChar char="•"/>
            </a:pPr>
            <a:r>
              <a:rPr lang="en-US" sz="1200" dirty="0">
                <a:latin typeface="+mn-lt"/>
              </a:rPr>
              <a:t>IBM z14</a:t>
            </a:r>
            <a:r>
              <a:rPr lang="en-US" sz="1200" baseline="30000" dirty="0">
                <a:latin typeface="+mn-lt"/>
              </a:rPr>
              <a:t>®</a:t>
            </a:r>
            <a:r>
              <a:rPr lang="en-US" sz="1200" dirty="0">
                <a:latin typeface="+mn-lt"/>
              </a:rPr>
              <a:t> (all models)</a:t>
            </a:r>
          </a:p>
          <a:p>
            <a:pPr marL="171450" indent="-171450">
              <a:spcBef>
                <a:spcPts val="300"/>
              </a:spcBef>
              <a:buFont typeface="Arial" panose="020B0604020202020204" pitchFamily="34" charset="0"/>
              <a:buChar char="•"/>
            </a:pPr>
            <a:r>
              <a:rPr lang="en-US" sz="1200" dirty="0">
                <a:latin typeface="+mn-lt"/>
              </a:rPr>
              <a:t>IBM z13</a:t>
            </a:r>
            <a:r>
              <a:rPr lang="en-US" sz="1200" baseline="30000" dirty="0">
                <a:latin typeface="+mn-lt"/>
              </a:rPr>
              <a:t>®</a:t>
            </a:r>
            <a:endParaRPr lang="en-US" sz="1200" dirty="0">
              <a:latin typeface="+mn-lt"/>
            </a:endParaRPr>
          </a:p>
          <a:p>
            <a:pPr marL="171450" indent="-171450">
              <a:spcBef>
                <a:spcPts val="300"/>
              </a:spcBef>
              <a:buFont typeface="Arial" panose="020B0604020202020204" pitchFamily="34" charset="0"/>
              <a:buChar char="•"/>
            </a:pPr>
            <a:r>
              <a:rPr lang="en-US" sz="1200" dirty="0">
                <a:latin typeface="+mn-lt"/>
              </a:rPr>
              <a:t>IBM z13s</a:t>
            </a:r>
            <a:r>
              <a:rPr lang="en-US" sz="1200" baseline="30000" dirty="0">
                <a:latin typeface="+mn-lt"/>
              </a:rPr>
              <a:t>®</a:t>
            </a:r>
            <a:endParaRPr lang="en-US" sz="1200" dirty="0">
              <a:latin typeface="+mn-lt"/>
            </a:endParaRPr>
          </a:p>
          <a:p>
            <a:pPr marL="171450" indent="-171450">
              <a:spcBef>
                <a:spcPts val="300"/>
              </a:spcBef>
              <a:buFont typeface="Arial" panose="020B0604020202020204" pitchFamily="34" charset="0"/>
              <a:buChar char="•"/>
            </a:pPr>
            <a:r>
              <a:rPr lang="en-US" sz="1200" dirty="0">
                <a:latin typeface="+mn-lt"/>
              </a:rPr>
              <a:t>IBM LinuxONE III (all models, incl LinuxONE III Express)</a:t>
            </a:r>
          </a:p>
          <a:p>
            <a:pPr marL="171450" indent="-171450">
              <a:spcBef>
                <a:spcPts val="300"/>
              </a:spcBef>
              <a:buFont typeface="Arial" panose="020B0604020202020204" pitchFamily="34" charset="0"/>
              <a:buChar char="•"/>
            </a:pPr>
            <a:r>
              <a:rPr lang="en-US" sz="1200" dirty="0">
                <a:latin typeface="+mn-lt"/>
              </a:rPr>
              <a:t>IBM LinuxONE Emperor II</a:t>
            </a:r>
          </a:p>
          <a:p>
            <a:pPr marL="171450" indent="-171450">
              <a:spcBef>
                <a:spcPts val="300"/>
              </a:spcBef>
              <a:buFont typeface="Arial" panose="020B0604020202020204" pitchFamily="34" charset="0"/>
              <a:buChar char="•"/>
            </a:pPr>
            <a:r>
              <a:rPr lang="en-US" sz="1200" dirty="0">
                <a:latin typeface="+mn-lt"/>
              </a:rPr>
              <a:t>IBM LinuxONE Rockhopper II</a:t>
            </a:r>
          </a:p>
          <a:p>
            <a:pPr marL="171450" indent="-171450">
              <a:spcBef>
                <a:spcPts val="300"/>
              </a:spcBef>
              <a:buFont typeface="Arial" panose="020B0604020202020204" pitchFamily="34" charset="0"/>
              <a:buChar char="•"/>
            </a:pPr>
            <a:r>
              <a:rPr lang="en-US" sz="1200" dirty="0">
                <a:latin typeface="+mn-lt"/>
              </a:rPr>
              <a:t>IBM LinuxONE Emperor I</a:t>
            </a:r>
          </a:p>
          <a:p>
            <a:pPr marL="171450" indent="-171450">
              <a:spcBef>
                <a:spcPts val="300"/>
              </a:spcBef>
              <a:buFont typeface="Arial" panose="020B0604020202020204" pitchFamily="34" charset="0"/>
              <a:buChar char="•"/>
            </a:pPr>
            <a:r>
              <a:rPr lang="en-US" sz="1200" dirty="0">
                <a:latin typeface="+mn-lt"/>
              </a:rPr>
              <a:t>IBM LinuxONE Rockhopper I</a:t>
            </a:r>
          </a:p>
        </p:txBody>
      </p:sp>
      <p:sp>
        <p:nvSpPr>
          <p:cNvPr id="3" name="Footer Placeholder 2">
            <a:extLst>
              <a:ext uri="{FF2B5EF4-FFF2-40B4-BE49-F238E27FC236}">
                <a16:creationId xmlns:a16="http://schemas.microsoft.com/office/drawing/2014/main" xmlns="" id="{CC6D22F1-3DB1-442E-8C8F-3832A38219EA}"/>
              </a:ext>
            </a:extLst>
          </p:cNvPr>
          <p:cNvSpPr>
            <a:spLocks noGrp="1"/>
          </p:cNvSpPr>
          <p:nvPr>
            <p:ph type="ftr" sz="quarter" idx="10"/>
          </p:nvPr>
        </p:nvSpPr>
        <p:spPr/>
        <p:txBody>
          <a:bodyPr/>
          <a:lstStyle/>
          <a:p>
            <a:r>
              <a:rPr lang="en-US" dirty="0">
                <a:latin typeface="+mn-lt"/>
              </a:rPr>
              <a:t>© 2022 IBM Corporation</a:t>
            </a:r>
          </a:p>
        </p:txBody>
      </p:sp>
      <p:sp>
        <p:nvSpPr>
          <p:cNvPr id="17" name="TextBox 16">
            <a:extLst>
              <a:ext uri="{FF2B5EF4-FFF2-40B4-BE49-F238E27FC236}">
                <a16:creationId xmlns:a16="http://schemas.microsoft.com/office/drawing/2014/main" xmlns="" id="{D053BDC1-9BDB-1942-A32B-7F347E4D4C1E}"/>
              </a:ext>
            </a:extLst>
          </p:cNvPr>
          <p:cNvSpPr txBox="1"/>
          <p:nvPr/>
        </p:nvSpPr>
        <p:spPr>
          <a:xfrm>
            <a:off x="8791930" y="4859414"/>
            <a:ext cx="352070" cy="246221"/>
          </a:xfrm>
          <a:prstGeom prst="rect">
            <a:avLst/>
          </a:prstGeom>
          <a:noFill/>
        </p:spPr>
        <p:txBody>
          <a:bodyPr wrap="square" rtlCol="0">
            <a:spAutoFit/>
          </a:bodyPr>
          <a:lstStyle/>
          <a:p>
            <a:pPr algn="l"/>
            <a:r>
              <a:rPr lang="en-US" sz="1000" dirty="0">
                <a:solidFill>
                  <a:schemeClr val="bg1"/>
                </a:solidFill>
                <a:ea typeface="IBM Plex Sans" charset="0"/>
                <a:cs typeface="Arial" panose="020B0604020202020204" pitchFamily="34" charset="0"/>
              </a:rPr>
              <a:t>8</a:t>
            </a:r>
          </a:p>
        </p:txBody>
      </p:sp>
      <p:pic>
        <p:nvPicPr>
          <p:cNvPr id="14" name="Graphic 13">
            <a:extLst>
              <a:ext uri="{FF2B5EF4-FFF2-40B4-BE49-F238E27FC236}">
                <a16:creationId xmlns:a16="http://schemas.microsoft.com/office/drawing/2014/main" xmlns="" id="{6DA61AE4-B7DF-4925-942B-B632A823E402}"/>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618458" y="192763"/>
            <a:ext cx="360000" cy="360000"/>
          </a:xfrm>
          <a:prstGeom prst="rect">
            <a:avLst/>
          </a:prstGeom>
        </p:spPr>
      </p:pic>
      <p:sp>
        <p:nvSpPr>
          <p:cNvPr id="7" name="Slide Number Placeholder 6">
            <a:extLst>
              <a:ext uri="{FF2B5EF4-FFF2-40B4-BE49-F238E27FC236}">
                <a16:creationId xmlns:a16="http://schemas.microsoft.com/office/drawing/2014/main" xmlns="" id="{B772E4AF-5207-4E59-B09D-E275DFFEF26E}"/>
              </a:ext>
            </a:extLst>
          </p:cNvPr>
          <p:cNvSpPr>
            <a:spLocks noGrp="1"/>
          </p:cNvSpPr>
          <p:nvPr>
            <p:ph type="sldNum" sz="quarter" idx="11"/>
          </p:nvPr>
        </p:nvSpPr>
        <p:spPr/>
        <p:txBody>
          <a:bodyPr/>
          <a:lstStyle/>
          <a:p>
            <a:fld id="{59395FB3-9C97-154F-86B2-7E381B951268}" type="slidenum">
              <a:rPr lang="en-US" smtClean="0"/>
              <a:pPr/>
              <a:t>23</a:t>
            </a:fld>
            <a:endParaRPr lang="en-US" dirty="0"/>
          </a:p>
        </p:txBody>
      </p:sp>
      <p:sp>
        <p:nvSpPr>
          <p:cNvPr id="10" name="TextBox 9">
            <a:extLst>
              <a:ext uri="{FF2B5EF4-FFF2-40B4-BE49-F238E27FC236}">
                <a16:creationId xmlns:a16="http://schemas.microsoft.com/office/drawing/2014/main" xmlns="" id="{EF3E7EBA-8509-4379-9008-16A8EE8B629F}"/>
              </a:ext>
            </a:extLst>
          </p:cNvPr>
          <p:cNvSpPr txBox="1"/>
          <p:nvPr/>
        </p:nvSpPr>
        <p:spPr>
          <a:xfrm>
            <a:off x="8121423" y="0"/>
            <a:ext cx="1021433"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New with 1.1.5</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3566108130"/>
      </p:ext>
    </p:extLst>
  </p:cSld>
  <p:clrMapOvr>
    <a:masterClrMapping/>
  </p:clrMapOvr>
  <mc:AlternateContent xmlns:mc="http://schemas.openxmlformats.org/markup-compatibility/2006" xmlns:p14="http://schemas.microsoft.com/office/powerpoint/2010/main">
    <mc:Choice Requires="p14">
      <p:transition spd="slow" p14:dur="2000" advTm="25968"/>
    </mc:Choice>
    <mc:Fallback xmlns="">
      <p:transition spd="slow" advTm="25968"/>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AB8559-8180-4067-8699-E6D4D65EB196}"/>
              </a:ext>
            </a:extLst>
          </p:cNvPr>
          <p:cNvSpPr>
            <a:spLocks noGrp="1"/>
          </p:cNvSpPr>
          <p:nvPr>
            <p:ph type="title"/>
          </p:nvPr>
        </p:nvSpPr>
        <p:spPr/>
        <p:txBody>
          <a:bodyPr/>
          <a:lstStyle/>
          <a:p>
            <a:r>
              <a:rPr lang="en-US" sz="1600" dirty="0">
                <a:latin typeface="+mn-lt"/>
              </a:rPr>
              <a:t>Pre-announced</a:t>
            </a:r>
            <a:r>
              <a:rPr lang="en-US" dirty="0">
                <a:latin typeface="+mn-lt"/>
              </a:rPr>
              <a:t/>
            </a:r>
            <a:br>
              <a:rPr lang="en-US" dirty="0">
                <a:latin typeface="+mn-lt"/>
              </a:rPr>
            </a:br>
            <a:r>
              <a:rPr lang="en-US" dirty="0">
                <a:latin typeface="+mn-lt"/>
              </a:rPr>
              <a:t>Key new functions with Cloud Infrastructure Center 1.1.6</a:t>
            </a:r>
            <a:br>
              <a:rPr lang="en-US" dirty="0">
                <a:latin typeface="+mn-lt"/>
              </a:rPr>
            </a:br>
            <a:r>
              <a:rPr lang="en-US" dirty="0">
                <a:latin typeface="+mn-lt"/>
              </a:rPr>
              <a:t> </a:t>
            </a:r>
            <a:br>
              <a:rPr lang="en-US" dirty="0">
                <a:latin typeface="+mn-lt"/>
              </a:rPr>
            </a:br>
            <a:endParaRPr lang="en-US" dirty="0">
              <a:latin typeface="+mn-lt"/>
            </a:endParaRPr>
          </a:p>
        </p:txBody>
      </p:sp>
      <p:sp>
        <p:nvSpPr>
          <p:cNvPr id="11" name="Text Placeholder 10">
            <a:extLst>
              <a:ext uri="{FF2B5EF4-FFF2-40B4-BE49-F238E27FC236}">
                <a16:creationId xmlns:a16="http://schemas.microsoft.com/office/drawing/2014/main" xmlns="" id="{C08AF645-D4C0-4644-88AF-E16EA94BCCA2}"/>
              </a:ext>
            </a:extLst>
          </p:cNvPr>
          <p:cNvSpPr>
            <a:spLocks noGrp="1"/>
          </p:cNvSpPr>
          <p:nvPr>
            <p:ph type="body" sz="quarter" idx="13"/>
          </p:nvPr>
        </p:nvSpPr>
        <p:spPr/>
        <p:txBody>
          <a:bodyPr/>
          <a:lstStyle/>
          <a:p>
            <a:pPr marL="285750" indent="-285750">
              <a:spcBef>
                <a:spcPts val="300"/>
              </a:spcBef>
              <a:buFont typeface="Arial" panose="020B0604020202020204" pitchFamily="34" charset="0"/>
              <a:buChar char="‒"/>
            </a:pPr>
            <a:r>
              <a:rPr lang="en-US" dirty="0"/>
              <a:t>Consistency group and group snapshots </a:t>
            </a:r>
          </a:p>
          <a:p>
            <a:pPr marL="285750" indent="-285750">
              <a:spcBef>
                <a:spcPts val="300"/>
              </a:spcBef>
              <a:buFont typeface="Arial" panose="020B0604020202020204" pitchFamily="34" charset="0"/>
              <a:buChar char="‒"/>
            </a:pPr>
            <a:r>
              <a:rPr lang="en-US" dirty="0"/>
              <a:t>FCP devices management enhancement on IBM z/VM</a:t>
            </a:r>
            <a:r>
              <a:rPr lang="en-US" sz="1400" kern="1200" baseline="30000" dirty="0">
                <a:effectLst/>
                <a:latin typeface="+mn-lt"/>
                <a:ea typeface="+mn-ea"/>
                <a:cs typeface="+mn-cs"/>
              </a:rPr>
              <a:t>®</a:t>
            </a:r>
            <a:endParaRPr lang="en-US" dirty="0"/>
          </a:p>
          <a:p>
            <a:pPr marL="285750" indent="-285750">
              <a:spcBef>
                <a:spcPts val="300"/>
              </a:spcBef>
              <a:buFont typeface="Arial" panose="020B0604020202020204" pitchFamily="34" charset="0"/>
              <a:buChar char="‒"/>
            </a:pPr>
            <a:r>
              <a:rPr lang="en-US" dirty="0"/>
              <a:t>Security group on Red Hat</a:t>
            </a:r>
            <a:r>
              <a:rPr lang="en-US" sz="1400" kern="1200" baseline="30000" dirty="0">
                <a:effectLst/>
                <a:latin typeface="+mn-lt"/>
                <a:ea typeface="+mn-ea"/>
                <a:cs typeface="+mn-cs"/>
              </a:rPr>
              <a:t>®</a:t>
            </a:r>
            <a:r>
              <a:rPr lang="en-US" dirty="0"/>
              <a:t> KVM</a:t>
            </a:r>
          </a:p>
          <a:p>
            <a:pPr marL="285750" indent="-285750">
              <a:spcBef>
                <a:spcPts val="300"/>
              </a:spcBef>
              <a:buFont typeface="Arial" panose="020B0604020202020204" pitchFamily="34" charset="0"/>
              <a:buChar char="‒"/>
            </a:pPr>
            <a:r>
              <a:rPr lang="en-US" kern="1200" dirty="0">
                <a:solidFill>
                  <a:schemeClr val="tx1"/>
                </a:solidFill>
                <a:latin typeface="+mn-lt"/>
                <a:ea typeface="+mj-ea"/>
                <a:cs typeface="+mj-cs"/>
              </a:rPr>
              <a:t>Hybrid hypervisor support</a:t>
            </a:r>
          </a:p>
        </p:txBody>
      </p:sp>
      <p:sp>
        <p:nvSpPr>
          <p:cNvPr id="10" name="Text Placeholder 9">
            <a:extLst>
              <a:ext uri="{FF2B5EF4-FFF2-40B4-BE49-F238E27FC236}">
                <a16:creationId xmlns:a16="http://schemas.microsoft.com/office/drawing/2014/main" xmlns="" id="{FFD9B964-E9C9-4EDA-BA72-A5E510D86DE1}"/>
              </a:ext>
            </a:extLst>
          </p:cNvPr>
          <p:cNvSpPr>
            <a:spLocks noGrp="1"/>
          </p:cNvSpPr>
          <p:nvPr>
            <p:ph type="body" sz="quarter" idx="12"/>
          </p:nvPr>
        </p:nvSpPr>
        <p:spPr>
          <a:xfrm>
            <a:off x="4791456" y="1243584"/>
            <a:ext cx="4123944" cy="3252216"/>
          </a:xfrm>
        </p:spPr>
        <p:txBody>
          <a:bodyPr/>
          <a:lstStyle/>
          <a:p>
            <a:r>
              <a:rPr lang="en-US" dirty="0"/>
              <a:t> </a:t>
            </a:r>
          </a:p>
        </p:txBody>
      </p:sp>
      <p:sp>
        <p:nvSpPr>
          <p:cNvPr id="4" name="Footer Placeholder 3">
            <a:extLst>
              <a:ext uri="{FF2B5EF4-FFF2-40B4-BE49-F238E27FC236}">
                <a16:creationId xmlns:a16="http://schemas.microsoft.com/office/drawing/2014/main" xmlns="" id="{D2D41F5F-C5AF-492A-AFD5-E1DF9996B485}"/>
              </a:ext>
            </a:extLst>
          </p:cNvPr>
          <p:cNvSpPr>
            <a:spLocks noGrp="1"/>
          </p:cNvSpPr>
          <p:nvPr>
            <p:ph type="ftr" sz="quarter" idx="10"/>
          </p:nvPr>
        </p:nvSpPr>
        <p:spPr/>
        <p:txBody>
          <a:bodyPr/>
          <a:lstStyle/>
          <a:p>
            <a:r>
              <a:rPr lang="en-US" dirty="0">
                <a:latin typeface="+mn-lt"/>
              </a:rPr>
              <a:t>© 2022 IBM Corporation</a:t>
            </a:r>
          </a:p>
        </p:txBody>
      </p:sp>
      <p:sp>
        <p:nvSpPr>
          <p:cNvPr id="5" name="Slide Number Placeholder 4">
            <a:extLst>
              <a:ext uri="{FF2B5EF4-FFF2-40B4-BE49-F238E27FC236}">
                <a16:creationId xmlns:a16="http://schemas.microsoft.com/office/drawing/2014/main" xmlns="" id="{CB5687F0-6108-4387-A5EE-408EFC2E3C61}"/>
              </a:ext>
            </a:extLst>
          </p:cNvPr>
          <p:cNvSpPr>
            <a:spLocks noGrp="1"/>
          </p:cNvSpPr>
          <p:nvPr>
            <p:ph type="sldNum" sz="quarter" idx="11"/>
          </p:nvPr>
        </p:nvSpPr>
        <p:spPr/>
        <p:txBody>
          <a:bodyPr/>
          <a:lstStyle/>
          <a:p>
            <a:fld id="{59395FB3-9C97-154F-86B2-7E381B951268}" type="slidenum">
              <a:rPr lang="en-US" smtClean="0">
                <a:latin typeface="+mn-lt"/>
              </a:rPr>
              <a:pPr/>
              <a:t>24</a:t>
            </a:fld>
            <a:endParaRPr lang="en-US" dirty="0">
              <a:latin typeface="+mn-lt"/>
            </a:endParaRPr>
          </a:p>
        </p:txBody>
      </p:sp>
      <p:pic>
        <p:nvPicPr>
          <p:cNvPr id="12" name="Graphic 11">
            <a:extLst>
              <a:ext uri="{FF2B5EF4-FFF2-40B4-BE49-F238E27FC236}">
                <a16:creationId xmlns:a16="http://schemas.microsoft.com/office/drawing/2014/main" xmlns="" id="{75BD49CC-C0C9-4652-9A1D-5322B3A1D041}"/>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546601" y="1554312"/>
            <a:ext cx="1080000" cy="1080000"/>
          </a:xfrm>
          <a:prstGeom prst="rect">
            <a:avLst/>
          </a:prstGeom>
        </p:spPr>
      </p:pic>
      <p:sp>
        <p:nvSpPr>
          <p:cNvPr id="8" name="TextBox 7">
            <a:extLst>
              <a:ext uri="{FF2B5EF4-FFF2-40B4-BE49-F238E27FC236}">
                <a16:creationId xmlns:a16="http://schemas.microsoft.com/office/drawing/2014/main" xmlns="" id="{F54DAD37-E7AB-40F8-A980-853AA4FDFFF4}"/>
              </a:ext>
            </a:extLst>
          </p:cNvPr>
          <p:cNvSpPr txBox="1"/>
          <p:nvPr/>
        </p:nvSpPr>
        <p:spPr>
          <a:xfrm>
            <a:off x="7508616" y="-3161"/>
            <a:ext cx="1635384"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Pre-announced with 1.1.6</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2803677380"/>
      </p:ext>
    </p:extLst>
  </p:cSld>
  <p:clrMapOvr>
    <a:masterClrMapping/>
  </p:clrMapOvr>
  <mc:AlternateContent xmlns:mc="http://schemas.openxmlformats.org/markup-compatibility/2006" xmlns:p14="http://schemas.microsoft.com/office/powerpoint/2010/main">
    <mc:Choice Requires="p14">
      <p:transition spd="slow" p14:dur="2000" advTm="93297"/>
    </mc:Choice>
    <mc:Fallback xmlns="">
      <p:transition spd="slow" advTm="93297"/>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xmlns="" id="{12F3B9C2-364B-463B-9A2C-8241287DF0F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983400" y="201168"/>
            <a:ext cx="360000" cy="360000"/>
          </a:xfrm>
          <a:prstGeom prst="rect">
            <a:avLst/>
          </a:prstGeom>
        </p:spPr>
      </p:pic>
      <p:sp>
        <p:nvSpPr>
          <p:cNvPr id="13" name="Title 2">
            <a:extLst>
              <a:ext uri="{FF2B5EF4-FFF2-40B4-BE49-F238E27FC236}">
                <a16:creationId xmlns:a16="http://schemas.microsoft.com/office/drawing/2014/main" xmlns="" id="{C6C5A65C-3E4C-464A-8FB7-5FCE026F13B2}"/>
              </a:ext>
            </a:extLst>
          </p:cNvPr>
          <p:cNvSpPr>
            <a:spLocks noGrp="1"/>
          </p:cNvSpPr>
          <p:nvPr>
            <p:ph type="title"/>
          </p:nvPr>
        </p:nvSpPr>
        <p:spPr/>
        <p:txBody>
          <a:bodyPr/>
          <a:lstStyle/>
          <a:p>
            <a:r>
              <a:rPr lang="en-US" dirty="0"/>
              <a:t>Learn more</a:t>
            </a:r>
          </a:p>
        </p:txBody>
      </p:sp>
      <p:sp>
        <p:nvSpPr>
          <p:cNvPr id="12" name="Content Placeholder 11">
            <a:extLst>
              <a:ext uri="{FF2B5EF4-FFF2-40B4-BE49-F238E27FC236}">
                <a16:creationId xmlns:a16="http://schemas.microsoft.com/office/drawing/2014/main" xmlns="" id="{C0DE58BA-98A0-4B30-B416-045ABE87AC7D}"/>
              </a:ext>
            </a:extLst>
          </p:cNvPr>
          <p:cNvSpPr>
            <a:spLocks noGrp="1"/>
          </p:cNvSpPr>
          <p:nvPr>
            <p:ph sz="quarter" idx="17"/>
          </p:nvPr>
        </p:nvSpPr>
        <p:spPr/>
        <p:txBody>
          <a:bodyPr/>
          <a:lstStyle/>
          <a:p>
            <a:endParaRPr lang="en-US" dirty="0"/>
          </a:p>
        </p:txBody>
      </p:sp>
      <p:sp>
        <p:nvSpPr>
          <p:cNvPr id="15" name="Content Placeholder 14">
            <a:extLst>
              <a:ext uri="{FF2B5EF4-FFF2-40B4-BE49-F238E27FC236}">
                <a16:creationId xmlns:a16="http://schemas.microsoft.com/office/drawing/2014/main" xmlns="" id="{DF172EED-14B3-4A0B-A5CA-B93AE261416F}"/>
              </a:ext>
            </a:extLst>
          </p:cNvPr>
          <p:cNvSpPr>
            <a:spLocks noGrp="1"/>
          </p:cNvSpPr>
          <p:nvPr>
            <p:ph sz="quarter" idx="18"/>
          </p:nvPr>
        </p:nvSpPr>
        <p:spPr/>
        <p:txBody>
          <a:bodyPr/>
          <a:lstStyle/>
          <a:p>
            <a:endParaRPr lang="en-US" dirty="0"/>
          </a:p>
        </p:txBody>
      </p:sp>
      <p:sp>
        <p:nvSpPr>
          <p:cNvPr id="16" name="Content Placeholder 15">
            <a:extLst>
              <a:ext uri="{FF2B5EF4-FFF2-40B4-BE49-F238E27FC236}">
                <a16:creationId xmlns:a16="http://schemas.microsoft.com/office/drawing/2014/main" xmlns="" id="{638216F8-C9F1-42F3-8502-93F643A21BB3}"/>
              </a:ext>
            </a:extLst>
          </p:cNvPr>
          <p:cNvSpPr>
            <a:spLocks noGrp="1"/>
          </p:cNvSpPr>
          <p:nvPr>
            <p:ph sz="quarter" idx="19"/>
          </p:nvPr>
        </p:nvSpPr>
        <p:spPr/>
        <p:txBody>
          <a:bodyPr/>
          <a:lstStyle/>
          <a:p>
            <a:endParaRPr lang="en-US" dirty="0"/>
          </a:p>
        </p:txBody>
      </p:sp>
      <p:sp>
        <p:nvSpPr>
          <p:cNvPr id="9" name="Footer Placeholder 1">
            <a:extLst>
              <a:ext uri="{FF2B5EF4-FFF2-40B4-BE49-F238E27FC236}">
                <a16:creationId xmlns:a16="http://schemas.microsoft.com/office/drawing/2014/main" xmlns="" id="{9E91C796-DE37-469B-BF71-CC4F1EB4619C}"/>
              </a:ext>
            </a:extLst>
          </p:cNvPr>
          <p:cNvSpPr>
            <a:spLocks noGrp="1"/>
          </p:cNvSpPr>
          <p:nvPr>
            <p:ph type="ftr" sz="quarter" idx="10"/>
          </p:nvPr>
        </p:nvSpPr>
        <p:spPr/>
        <p:txBody>
          <a:bodyPr/>
          <a:lstStyle/>
          <a:p>
            <a:r>
              <a:rPr lang="en-US" dirty="0">
                <a:latin typeface="+mn-lt"/>
              </a:rPr>
              <a:t>© 2022 IBM Corporation</a:t>
            </a:r>
          </a:p>
        </p:txBody>
      </p:sp>
      <p:sp>
        <p:nvSpPr>
          <p:cNvPr id="3" name="Slide Number Placeholder 2">
            <a:extLst>
              <a:ext uri="{FF2B5EF4-FFF2-40B4-BE49-F238E27FC236}">
                <a16:creationId xmlns:a16="http://schemas.microsoft.com/office/drawing/2014/main" xmlns="" id="{192717AB-8A25-4068-A8E3-BF1C2F72AFB6}"/>
              </a:ext>
            </a:extLst>
          </p:cNvPr>
          <p:cNvSpPr>
            <a:spLocks noGrp="1"/>
          </p:cNvSpPr>
          <p:nvPr>
            <p:ph type="sldNum" sz="quarter" idx="11"/>
          </p:nvPr>
        </p:nvSpPr>
        <p:spPr/>
        <p:txBody>
          <a:bodyPr/>
          <a:lstStyle/>
          <a:p>
            <a:fld id="{59395FB3-9C97-154F-86B2-7E381B951268}" type="slidenum">
              <a:rPr lang="en-US" smtClean="0"/>
              <a:pPr/>
              <a:t>25</a:t>
            </a:fld>
            <a:endParaRPr lang="en-US" dirty="0"/>
          </a:p>
        </p:txBody>
      </p:sp>
      <p:sp>
        <p:nvSpPr>
          <p:cNvPr id="14" name="TextBox 13">
            <a:extLst>
              <a:ext uri="{FF2B5EF4-FFF2-40B4-BE49-F238E27FC236}">
                <a16:creationId xmlns:a16="http://schemas.microsoft.com/office/drawing/2014/main" xmlns="" id="{A8A9FD82-56CB-4D12-AAAB-7CDCF859AD4A}"/>
              </a:ext>
            </a:extLst>
          </p:cNvPr>
          <p:cNvSpPr txBox="1"/>
          <p:nvPr/>
        </p:nvSpPr>
        <p:spPr>
          <a:xfrm>
            <a:off x="8348589" y="0"/>
            <a:ext cx="795411"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Resources</a:t>
            </a:r>
            <a:endParaRPr lang="x-none" sz="1000" dirty="0">
              <a:solidFill>
                <a:schemeClr val="tx1"/>
              </a:solidFill>
              <a:ea typeface="IBM Plex Sans" charset="0"/>
              <a:cs typeface="Arial" panose="020B0604020202020204" pitchFamily="34" charset="0"/>
            </a:endParaRPr>
          </a:p>
        </p:txBody>
      </p:sp>
      <p:pic>
        <p:nvPicPr>
          <p:cNvPr id="20" name="Content Placeholder 10" descr="A picture containing person, tennis&#10;&#10;Description automatically generated">
            <a:extLst>
              <a:ext uri="{FF2B5EF4-FFF2-40B4-BE49-F238E27FC236}">
                <a16:creationId xmlns:a16="http://schemas.microsoft.com/office/drawing/2014/main" xmlns="" id="{88DF5597-1C95-4E51-AAB6-9415758AD7DB}"/>
              </a:ext>
            </a:extLst>
          </p:cNvPr>
          <p:cNvPicPr>
            <a:picLocks noChangeAspect="1"/>
          </p:cNvPicPr>
          <p:nvPr/>
        </p:nvPicPr>
        <p:blipFill rotWithShape="1">
          <a:blip r:embed="rId5"/>
          <a:stretch/>
        </p:blipFill>
        <p:spPr>
          <a:xfrm>
            <a:off x="7086600" y="0"/>
            <a:ext cx="2057399" cy="2571750"/>
          </a:xfrm>
          <a:prstGeom prst="rect">
            <a:avLst/>
          </a:prstGeom>
          <a:solidFill>
            <a:schemeClr val="bg1"/>
          </a:solidFill>
          <a:ln>
            <a:noFill/>
          </a:ln>
        </p:spPr>
      </p:pic>
      <p:sp>
        <p:nvSpPr>
          <p:cNvPr id="21" name="Text Placeholder 1">
            <a:extLst>
              <a:ext uri="{FF2B5EF4-FFF2-40B4-BE49-F238E27FC236}">
                <a16:creationId xmlns:a16="http://schemas.microsoft.com/office/drawing/2014/main" xmlns="" id="{EC1A413D-BB7A-42A9-BBB7-650DCEC1C09F}"/>
              </a:ext>
            </a:extLst>
          </p:cNvPr>
          <p:cNvSpPr txBox="1">
            <a:spLocks/>
          </p:cNvSpPr>
          <p:nvPr/>
        </p:nvSpPr>
        <p:spPr>
          <a:xfrm>
            <a:off x="215900" y="1395984"/>
            <a:ext cx="4279900" cy="3252216"/>
          </a:xfrm>
          <a:prstGeom prst="rect">
            <a:avLst/>
          </a:prstGeom>
          <a:solidFill>
            <a:schemeClr val="bg1"/>
          </a:solidFill>
        </p:spPr>
        <p:txBody>
          <a:bodyPr/>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marL="285750" lvl="1" indent="-285750" defTabSz="914400">
              <a:spcBef>
                <a:spcPts val="600"/>
              </a:spcBef>
              <a:buClr>
                <a:srgbClr val="000000"/>
              </a:buClr>
              <a:buSzPct val="90000"/>
              <a:buFont typeface="Arial" panose="020B0604020202020204" pitchFamily="34" charset="0"/>
              <a:buChar char="‒"/>
            </a:pPr>
            <a:r>
              <a:rPr lang="en-US" kern="0" dirty="0">
                <a:solidFill>
                  <a:srgbClr val="000000"/>
                </a:solidFill>
              </a:rPr>
              <a:t>See assets in the </a:t>
            </a:r>
            <a:r>
              <a:rPr lang="en-US" kern="0" dirty="0">
                <a:hlinkClick r:id="rId6"/>
              </a:rPr>
              <a:t>Cloud Infrastructure Center</a:t>
            </a:r>
            <a:r>
              <a:rPr lang="en-US" kern="0" dirty="0"/>
              <a:t> sales kit</a:t>
            </a:r>
            <a:endParaRPr lang="en-US" kern="0" dirty="0">
              <a:solidFill>
                <a:srgbClr val="000000"/>
              </a:solidFill>
            </a:endParaRPr>
          </a:p>
          <a:p>
            <a:pPr marL="285750" lvl="1" indent="-285750" defTabSz="914400">
              <a:spcBef>
                <a:spcPts val="600"/>
              </a:spcBef>
              <a:buClr>
                <a:srgbClr val="000000"/>
              </a:buClr>
              <a:buSzPct val="90000"/>
              <a:buFont typeface="Arial" panose="020B0604020202020204" pitchFamily="34" charset="0"/>
              <a:buChar char="‒"/>
            </a:pPr>
            <a:r>
              <a:rPr lang="en-US" kern="0" dirty="0">
                <a:solidFill>
                  <a:srgbClr val="000000"/>
                </a:solidFill>
              </a:rPr>
              <a:t>Get the technical details from the </a:t>
            </a:r>
            <a:r>
              <a:rPr lang="en-US" kern="0" dirty="0">
                <a:solidFill>
                  <a:srgbClr val="000000"/>
                </a:solidFill>
                <a:hlinkClick r:id="rId7"/>
              </a:rPr>
              <a:t>IBM Documentation</a:t>
            </a:r>
            <a:r>
              <a:rPr lang="en-US" kern="0" dirty="0">
                <a:solidFill>
                  <a:srgbClr val="000000"/>
                </a:solidFill>
              </a:rPr>
              <a:t> </a:t>
            </a:r>
          </a:p>
          <a:p>
            <a:pPr marL="285750" lvl="1" indent="-285750" defTabSz="914400">
              <a:spcBef>
                <a:spcPts val="600"/>
              </a:spcBef>
              <a:buClr>
                <a:srgbClr val="000000"/>
              </a:buClr>
              <a:buSzPct val="90000"/>
              <a:buFont typeface="Arial" panose="020B0604020202020204" pitchFamily="34" charset="0"/>
              <a:buChar char="‒"/>
            </a:pPr>
            <a:r>
              <a:rPr lang="en-US" kern="0" dirty="0">
                <a:solidFill>
                  <a:srgbClr val="000000"/>
                </a:solidFill>
              </a:rPr>
              <a:t>Get started using the </a:t>
            </a:r>
            <a:r>
              <a:rPr lang="en-US" kern="0" dirty="0">
                <a:solidFill>
                  <a:srgbClr val="000000"/>
                </a:solidFill>
                <a:hlinkClick r:id="rId8"/>
              </a:rPr>
              <a:t>Content solution</a:t>
            </a:r>
            <a:endParaRPr lang="en-US" kern="0" dirty="0">
              <a:solidFill>
                <a:srgbClr val="000000"/>
              </a:solidFill>
            </a:endParaRPr>
          </a:p>
          <a:p>
            <a:pPr marL="285750" lvl="1" indent="-285750" defTabSz="914400">
              <a:spcBef>
                <a:spcPts val="600"/>
              </a:spcBef>
              <a:buClr>
                <a:srgbClr val="000000"/>
              </a:buClr>
              <a:buSzPct val="90000"/>
              <a:buFont typeface="Arial" panose="020B0604020202020204" pitchFamily="34" charset="0"/>
              <a:buChar char="‒"/>
            </a:pPr>
            <a:r>
              <a:rPr lang="en-US" kern="0" dirty="0">
                <a:ea typeface="IBM Plex Sans" charset="0"/>
              </a:rPr>
              <a:t>Visit the </a:t>
            </a:r>
            <a:r>
              <a:rPr lang="en-US" kern="0" dirty="0">
                <a:hlinkClick r:id="rId9"/>
              </a:rPr>
              <a:t>IBM Cloud Infrastructure Center</a:t>
            </a:r>
            <a:r>
              <a:rPr lang="en-US" kern="0" dirty="0"/>
              <a:t> website</a:t>
            </a:r>
          </a:p>
          <a:p>
            <a:pPr marL="285750" lvl="1" indent="-285750" defTabSz="914400">
              <a:spcBef>
                <a:spcPts val="600"/>
              </a:spcBef>
              <a:buClr>
                <a:srgbClr val="000000"/>
              </a:buClr>
              <a:buSzPct val="90000"/>
              <a:buFont typeface="Arial" panose="020B0604020202020204" pitchFamily="34" charset="0"/>
              <a:buChar char="‒"/>
            </a:pPr>
            <a:r>
              <a:rPr lang="en-US" kern="0" dirty="0">
                <a:solidFill>
                  <a:srgbClr val="000000"/>
                </a:solidFill>
              </a:rPr>
              <a:t>Request a </a:t>
            </a:r>
            <a:r>
              <a:rPr lang="en-US" kern="0" dirty="0">
                <a:solidFill>
                  <a:srgbClr val="000000"/>
                </a:solidFill>
                <a:hlinkClick r:id="rId10"/>
              </a:rPr>
              <a:t>Platinum TechZone Demo</a:t>
            </a:r>
            <a:r>
              <a:rPr lang="en-US" kern="0" dirty="0">
                <a:solidFill>
                  <a:srgbClr val="000000"/>
                </a:solidFill>
              </a:rPr>
              <a:t>? </a:t>
            </a:r>
          </a:p>
          <a:p>
            <a:pPr marL="266700" lvl="1" indent="-266700" defTabSz="914400">
              <a:buClr>
                <a:srgbClr val="000000"/>
              </a:buClr>
              <a:buSzPct val="90000"/>
              <a:buFont typeface="Arial" panose="020B0604020202020204" pitchFamily="34" charset="0"/>
              <a:buChar char="‒"/>
            </a:pPr>
            <a:r>
              <a:rPr lang="en-US" kern="0" dirty="0">
                <a:solidFill>
                  <a:srgbClr val="000000"/>
                </a:solidFill>
                <a:ea typeface="+mn-ea"/>
                <a:cs typeface="+mn-cs"/>
              </a:rPr>
              <a:t>See </a:t>
            </a:r>
            <a:r>
              <a:rPr lang="en-US" kern="0" dirty="0">
                <a:solidFill>
                  <a:srgbClr val="000000"/>
                </a:solidFill>
                <a:ea typeface="+mn-ea"/>
                <a:cs typeface="+mn-cs"/>
                <a:hlinkClick r:id="rId11"/>
              </a:rPr>
              <a:t>PoC Accelerator</a:t>
            </a:r>
            <a:r>
              <a:rPr lang="en-US" kern="0" dirty="0">
                <a:solidFill>
                  <a:srgbClr val="000000"/>
                </a:solidFill>
                <a:ea typeface="+mn-ea"/>
                <a:cs typeface="+mn-cs"/>
              </a:rPr>
              <a:t> for help to start a PoC,    on ‘</a:t>
            </a:r>
            <a:r>
              <a:rPr lang="en-US" i="1" kern="0" dirty="0">
                <a:solidFill>
                  <a:srgbClr val="000000"/>
                </a:solidFill>
                <a:ea typeface="+mn-ea"/>
                <a:cs typeface="+mn-cs"/>
              </a:rPr>
              <a:t>Product specific resources</a:t>
            </a:r>
            <a:r>
              <a:rPr lang="en-US" kern="0" dirty="0">
                <a:solidFill>
                  <a:srgbClr val="000000"/>
                </a:solidFill>
                <a:ea typeface="+mn-ea"/>
                <a:cs typeface="+mn-cs"/>
              </a:rPr>
              <a:t>’ select ‘</a:t>
            </a:r>
            <a:r>
              <a:rPr lang="en-US" i="1" kern="0" dirty="0">
                <a:solidFill>
                  <a:srgbClr val="000000"/>
                </a:solidFill>
                <a:ea typeface="+mn-ea"/>
                <a:cs typeface="+mn-cs"/>
              </a:rPr>
              <a:t>Cloud Infrastructure Center</a:t>
            </a:r>
            <a:r>
              <a:rPr lang="en-US" kern="0" dirty="0">
                <a:solidFill>
                  <a:srgbClr val="000000"/>
                </a:solidFill>
                <a:ea typeface="+mn-ea"/>
                <a:cs typeface="+mn-cs"/>
              </a:rPr>
              <a:t>’</a:t>
            </a:r>
          </a:p>
          <a:p>
            <a:pPr marL="0" lvl="1" indent="0" defTabSz="914400">
              <a:buClr>
                <a:srgbClr val="000000"/>
              </a:buClr>
              <a:buSzPct val="90000"/>
              <a:buFont typeface="Arial" charset="-120"/>
              <a:buNone/>
            </a:pPr>
            <a:r>
              <a:rPr lang="en-US" b="1" kern="0" dirty="0">
                <a:solidFill>
                  <a:srgbClr val="000000"/>
                </a:solidFill>
              </a:rPr>
              <a:t>Address your questions to the PM team! </a:t>
            </a:r>
          </a:p>
        </p:txBody>
      </p:sp>
      <p:sp>
        <p:nvSpPr>
          <p:cNvPr id="22" name="Content Placeholder 4">
            <a:extLst>
              <a:ext uri="{FF2B5EF4-FFF2-40B4-BE49-F238E27FC236}">
                <a16:creationId xmlns:a16="http://schemas.microsoft.com/office/drawing/2014/main" xmlns="" id="{718346E3-D759-48D4-8F36-01272C8746F2}"/>
              </a:ext>
            </a:extLst>
          </p:cNvPr>
          <p:cNvSpPr txBox="1">
            <a:spLocks/>
          </p:cNvSpPr>
          <p:nvPr/>
        </p:nvSpPr>
        <p:spPr>
          <a:xfrm>
            <a:off x="4572000" y="2570163"/>
            <a:ext cx="4572000" cy="2573337"/>
          </a:xfrm>
          <a:prstGeom prst="rect">
            <a:avLst/>
          </a:prstGeom>
          <a:solidFill>
            <a:schemeClr val="bg1"/>
          </a:solidFill>
          <a:ln>
            <a:noFill/>
          </a:ln>
        </p:spPr>
        <p:txBody>
          <a:bodyPr vert="horz" lIns="219456" tIns="201168" rIns="228600" bIns="228600" rtlCol="0">
            <a:noAutofit/>
          </a:bodyPr>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rgbClr val="00114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spcBef>
                <a:spcPts val="600"/>
              </a:spcBef>
              <a:buClr>
                <a:srgbClr val="000000"/>
              </a:buClr>
            </a:pPr>
            <a:r>
              <a:rPr lang="en-US" sz="1200" kern="0" dirty="0">
                <a:ea typeface="IBM Plex Sans" charset="0"/>
              </a:rPr>
              <a:t>Read blogs:</a:t>
            </a:r>
          </a:p>
          <a:p>
            <a:pPr marL="273048" indent="-179388" defTabSz="914400">
              <a:lnSpc>
                <a:spcPct val="107000"/>
              </a:lnSpc>
              <a:spcBef>
                <a:spcPts val="0"/>
              </a:spcBef>
              <a:buFont typeface="Arial" panose="020B0604020202020204" pitchFamily="34" charset="0"/>
              <a:buChar char="•"/>
            </a:pPr>
            <a:r>
              <a:rPr lang="en-US" sz="900" u="sng" kern="0" dirty="0">
                <a:solidFill>
                  <a:srgbClr val="0563C1"/>
                </a:solidFill>
                <a:ea typeface="Calibri" panose="020F0502020204030204" pitchFamily="34" charset="0"/>
                <a:hlinkClick r:id="rId12"/>
              </a:rPr>
              <a:t>How to use multi-attach volumes in Cloud Infrastructure Center 1.1.5</a:t>
            </a:r>
            <a:endParaRPr lang="en-US" sz="900" u="sng" kern="0" dirty="0">
              <a:solidFill>
                <a:srgbClr val="0563C1"/>
              </a:solidFill>
              <a:ea typeface="Calibri" panose="020F0502020204030204" pitchFamily="34" charset="0"/>
              <a:hlinkClick r:id="" action="ppaction://noaction"/>
            </a:endParaRPr>
          </a:p>
          <a:p>
            <a:pPr marL="273048" indent="-179388" defTabSz="914400">
              <a:lnSpc>
                <a:spcPct val="107000"/>
              </a:lnSpc>
              <a:spcBef>
                <a:spcPts val="0"/>
              </a:spcBef>
              <a:buFont typeface="Arial" panose="020B0604020202020204" pitchFamily="34" charset="0"/>
              <a:buChar char="•"/>
            </a:pPr>
            <a:r>
              <a:rPr lang="en-US" sz="900" u="sng" kern="0" dirty="0">
                <a:solidFill>
                  <a:srgbClr val="0563C1"/>
                </a:solidFill>
                <a:ea typeface="Calibri" panose="020F0502020204030204" pitchFamily="34" charset="0"/>
                <a:hlinkClick r:id="" action="ppaction://noaction"/>
              </a:rPr>
              <a:t>Using the Ansible playbook to operate Cloud Infrastructure Center</a:t>
            </a:r>
            <a:endParaRPr lang="en-US" sz="900" u="sng" kern="0" dirty="0">
              <a:solidFill>
                <a:srgbClr val="0563C1"/>
              </a:solidFill>
              <a:ea typeface="Calibri" panose="020F0502020204030204" pitchFamily="34" charset="0"/>
            </a:endParaRPr>
          </a:p>
          <a:p>
            <a:pPr marL="436651" lvl="1" defTabSz="914400">
              <a:lnSpc>
                <a:spcPct val="107000"/>
              </a:lnSpc>
              <a:spcBef>
                <a:spcPts val="0"/>
              </a:spcBef>
              <a:buSzPct val="90000"/>
              <a:buFont typeface="Arial" panose="020B0604020202020204" pitchFamily="34" charset="0"/>
              <a:buChar char="‒"/>
            </a:pPr>
            <a:r>
              <a:rPr lang="fr-FR" sz="900" kern="0" dirty="0">
                <a:solidFill>
                  <a:srgbClr val="1D1C1D"/>
                </a:solidFill>
              </a:rPr>
              <a:t>Ansible Playbooks to </a:t>
            </a:r>
            <a:r>
              <a:rPr lang="en-US" sz="900" kern="0" dirty="0">
                <a:solidFill>
                  <a:srgbClr val="1D1C1D"/>
                </a:solidFill>
              </a:rPr>
              <a:t>deploy</a:t>
            </a:r>
            <a:r>
              <a:rPr lang="fr-FR" sz="900" kern="0" dirty="0">
                <a:solidFill>
                  <a:srgbClr val="1D1C1D"/>
                </a:solidFill>
              </a:rPr>
              <a:t> Red Hat OpenShift UPI </a:t>
            </a:r>
            <a:r>
              <a:rPr lang="en-US" sz="900" kern="0" dirty="0">
                <a:solidFill>
                  <a:srgbClr val="1D1C1D"/>
                </a:solidFill>
              </a:rPr>
              <a:t>with</a:t>
            </a:r>
            <a:r>
              <a:rPr lang="fr-FR" sz="900" kern="0" dirty="0">
                <a:solidFill>
                  <a:srgbClr val="1D1C1D"/>
                </a:solidFill>
              </a:rPr>
              <a:t> Cloud Infrastructure Center: </a:t>
            </a:r>
            <a:r>
              <a:rPr lang="fr-FR" sz="900" kern="0" dirty="0">
                <a:hlinkClick r:id="rId13"/>
              </a:rPr>
              <a:t>https://github.com/IBM/z_ansible_collections_samples/tree/master/z_infra_provisioning/cloud_infra_center/ocp_upi</a:t>
            </a:r>
            <a:endParaRPr lang="en-US" sz="900" kern="0" dirty="0">
              <a:ea typeface="Calibri" panose="020F0502020204030204" pitchFamily="34" charset="0"/>
            </a:endParaRPr>
          </a:p>
          <a:p>
            <a:pPr marL="444500" lvl="1" indent="-179388" defTabSz="914400">
              <a:lnSpc>
                <a:spcPct val="107000"/>
              </a:lnSpc>
              <a:spcBef>
                <a:spcPts val="0"/>
              </a:spcBef>
            </a:pPr>
            <a:r>
              <a:rPr lang="en-US" sz="900" u="sng" kern="0" dirty="0">
                <a:solidFill>
                  <a:srgbClr val="0563C1"/>
                </a:solidFill>
                <a:ea typeface="Calibri" panose="020F0502020204030204" pitchFamily="34" charset="0"/>
                <a:hlinkClick r:id="rId14"/>
              </a:rPr>
              <a:t>Installing Red Hat OpenShift Container Platform with User-Provisioned Infrastructure via Cloud Infrastructure Center</a:t>
            </a:r>
            <a:endParaRPr lang="en-US" sz="900" kern="0" dirty="0">
              <a:ea typeface="Calibri" panose="020F0502020204030204" pitchFamily="34" charset="0"/>
            </a:endParaRPr>
          </a:p>
          <a:p>
            <a:pPr marL="273048" indent="-179388" defTabSz="914400">
              <a:lnSpc>
                <a:spcPct val="107000"/>
              </a:lnSpc>
              <a:spcBef>
                <a:spcPts val="0"/>
              </a:spcBef>
              <a:buFont typeface="Arial" panose="020B0604020202020204" pitchFamily="34" charset="0"/>
              <a:buChar char="•"/>
            </a:pPr>
            <a:r>
              <a:rPr lang="en-US" sz="900" u="sng" kern="0" dirty="0">
                <a:solidFill>
                  <a:srgbClr val="0563C1"/>
                </a:solidFill>
                <a:ea typeface="Calibri" panose="020F0502020204030204" pitchFamily="34" charset="0"/>
                <a:hlinkClick r:id="rId15"/>
              </a:rPr>
              <a:t>How to manage persistent storage of multiple datacenters</a:t>
            </a:r>
            <a:endParaRPr lang="en-US" sz="900" kern="0" dirty="0">
              <a:ea typeface="Calibri" panose="020F0502020204030204" pitchFamily="34" charset="0"/>
            </a:endParaRPr>
          </a:p>
          <a:p>
            <a:pPr marL="273048" indent="-179388" defTabSz="914400">
              <a:lnSpc>
                <a:spcPct val="107000"/>
              </a:lnSpc>
              <a:spcBef>
                <a:spcPts val="0"/>
              </a:spcBef>
              <a:buFont typeface="Arial" panose="020B0604020202020204" pitchFamily="34" charset="0"/>
              <a:buChar char="•"/>
            </a:pPr>
            <a:r>
              <a:rPr lang="en-US" sz="900" u="sng" kern="0" dirty="0">
                <a:solidFill>
                  <a:srgbClr val="0563C1"/>
                </a:solidFill>
                <a:ea typeface="Calibri" panose="020F0502020204030204" pitchFamily="34" charset="0"/>
                <a:hlinkClick r:id="rId16"/>
              </a:rPr>
              <a:t>z/VM Network topology introduction in Cloud Infrastructure Center</a:t>
            </a:r>
            <a:endParaRPr lang="en-US" sz="900" kern="0" dirty="0">
              <a:ea typeface="Calibri" panose="020F0502020204030204" pitchFamily="34" charset="0"/>
            </a:endParaRPr>
          </a:p>
          <a:p>
            <a:pPr marL="273048" indent="-179388" defTabSz="914400">
              <a:lnSpc>
                <a:spcPct val="107000"/>
              </a:lnSpc>
              <a:spcBef>
                <a:spcPts val="0"/>
              </a:spcBef>
              <a:buFont typeface="Arial" panose="020B0604020202020204" pitchFamily="34" charset="0"/>
              <a:buChar char="•"/>
            </a:pPr>
            <a:r>
              <a:rPr lang="en-US" sz="900" u="sng" kern="0" dirty="0">
                <a:solidFill>
                  <a:srgbClr val="0563C1"/>
                </a:solidFill>
                <a:ea typeface="Calibri" panose="020F0502020204030204" pitchFamily="34" charset="0"/>
                <a:hlinkClick r:id="rId17"/>
              </a:rPr>
              <a:t>Create a virtual machine in Cloud Infrastructure Center by Terraform</a:t>
            </a:r>
            <a:endParaRPr lang="en-US" sz="900" u="sng" kern="0" dirty="0">
              <a:solidFill>
                <a:srgbClr val="0563C1"/>
              </a:solidFill>
              <a:ea typeface="Calibri" panose="020F0502020204030204" pitchFamily="34" charset="0"/>
            </a:endParaRPr>
          </a:p>
          <a:p>
            <a:pPr marL="273048" indent="-179388" defTabSz="914400">
              <a:lnSpc>
                <a:spcPct val="107000"/>
              </a:lnSpc>
              <a:spcBef>
                <a:spcPts val="0"/>
              </a:spcBef>
              <a:buFont typeface="Arial" panose="020B0604020202020204" pitchFamily="34" charset="0"/>
              <a:buChar char="•"/>
            </a:pPr>
            <a:r>
              <a:rPr lang="en-US" sz="1000" kern="0" dirty="0">
                <a:ea typeface="IBM Plex Sans" charset="0"/>
              </a:rPr>
              <a:t>More </a:t>
            </a:r>
            <a:r>
              <a:rPr lang="en-US" sz="1000" kern="0" dirty="0">
                <a:solidFill>
                  <a:srgbClr val="000000"/>
                </a:solidFill>
                <a:hlinkClick r:id="rId18"/>
              </a:rPr>
              <a:t>external blogs &amp; more </a:t>
            </a:r>
            <a:endParaRPr lang="en-US" sz="1000" kern="0" dirty="0">
              <a:solidFill>
                <a:srgbClr val="000000"/>
              </a:solidFill>
            </a:endParaRPr>
          </a:p>
        </p:txBody>
      </p:sp>
      <p:sp>
        <p:nvSpPr>
          <p:cNvPr id="23" name="Content Placeholder 7">
            <a:extLst>
              <a:ext uri="{FF2B5EF4-FFF2-40B4-BE49-F238E27FC236}">
                <a16:creationId xmlns:a16="http://schemas.microsoft.com/office/drawing/2014/main" xmlns="" id="{6984BB1E-0A2A-4DEF-A9E1-DF491811FAC3}"/>
              </a:ext>
            </a:extLst>
          </p:cNvPr>
          <p:cNvSpPr txBox="1">
            <a:spLocks/>
          </p:cNvSpPr>
          <p:nvPr/>
        </p:nvSpPr>
        <p:spPr>
          <a:xfrm>
            <a:off x="4571999" y="0"/>
            <a:ext cx="2514599" cy="2571750"/>
          </a:xfrm>
          <a:prstGeom prst="rect">
            <a:avLst/>
          </a:prstGeom>
          <a:solidFill>
            <a:schemeClr val="bg1"/>
          </a:solidFill>
          <a:ln>
            <a:noFill/>
          </a:ln>
        </p:spPr>
        <p:txBody>
          <a:bodyPr vert="horz" lIns="219456" tIns="201168" rIns="228600" bIns="228600" rtlCol="0">
            <a:noAutofit/>
          </a:bodyPr>
          <a:lstStyle>
            <a:lvl1pPr marL="0" indent="0" algn="l" rtl="0" eaLnBrk="1" fontAlgn="base" hangingPunct="1">
              <a:lnSpc>
                <a:spcPct val="100000"/>
              </a:lnSpc>
              <a:spcBef>
                <a:spcPts val="1100"/>
              </a:spcBef>
              <a:spcAft>
                <a:spcPct val="0"/>
              </a:spcAft>
              <a:buClr>
                <a:schemeClr val="tx1"/>
              </a:buClr>
              <a:buSzPct val="90000"/>
              <a:buFont typeface="Arial" pitchFamily="2" charset="2"/>
              <a:buNone/>
              <a:defRPr sz="1400" b="0" i="0">
                <a:solidFill>
                  <a:srgbClr val="001141"/>
                </a:solidFill>
                <a:latin typeface="Arial" panose="020B0604020202020204" pitchFamily="34" charset="0"/>
                <a:ea typeface="Arial" panose="020B0604020202020204" pitchFamily="34" charset="0"/>
                <a:cs typeface="Arial" panose="020B0604020202020204" pitchFamily="34" charset="0"/>
              </a:defRPr>
            </a:lvl1pPr>
            <a:lvl2pPr marL="171452"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2pPr>
            <a:lvl3pPr marL="342905" indent="-173736" algn="l" rtl="0" eaLnBrk="1" fontAlgn="base" hangingPunct="1">
              <a:lnSpc>
                <a:spcPct val="100000"/>
              </a:lnSpc>
              <a:spcBef>
                <a:spcPts val="1100"/>
              </a:spcBef>
              <a:spcAft>
                <a:spcPct val="0"/>
              </a:spcAft>
              <a:buClr>
                <a:schemeClr val="tx1"/>
              </a:buClr>
              <a:buSzPct val="100000"/>
              <a:buFont typeface="Arial" panose="020B0604020202020204" pitchFamily="34" charset="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3pPr>
            <a:lvl4pPr marL="628658" indent="-173736" algn="l" rtl="0" eaLnBrk="1" fontAlgn="base" hangingPunct="1">
              <a:lnSpc>
                <a:spcPct val="100000"/>
              </a:lnSpc>
              <a:spcBef>
                <a:spcPts val="1100"/>
              </a:spcBef>
              <a:spcAft>
                <a:spcPct val="0"/>
              </a:spcAft>
              <a:buClr>
                <a:schemeClr val="tx1"/>
              </a:buClr>
              <a:buSzPct val="100000"/>
              <a:buFont typeface="Arial" charset="-120"/>
              <a:buChar char="–"/>
              <a:tabLst/>
              <a:defRPr sz="1400" b="0" i="0" baseline="0">
                <a:solidFill>
                  <a:schemeClr val="tx1"/>
                </a:solidFill>
                <a:latin typeface="Arial" panose="020B0604020202020204" pitchFamily="34" charset="0"/>
                <a:ea typeface="Arial" panose="020B0604020202020204" pitchFamily="34" charset="0"/>
                <a:cs typeface="Arial" panose="020B0604020202020204" pitchFamily="34" charset="0"/>
              </a:defRPr>
            </a:lvl4pPr>
            <a:lvl5pPr marL="803285" indent="-173736" algn="l" rtl="0" eaLnBrk="1" fontAlgn="base" hangingPunct="1">
              <a:lnSpc>
                <a:spcPct val="100000"/>
              </a:lnSpc>
              <a:spcBef>
                <a:spcPts val="1100"/>
              </a:spcBef>
              <a:spcAft>
                <a:spcPct val="0"/>
              </a:spcAft>
              <a:buClr>
                <a:schemeClr val="tx1"/>
              </a:buClr>
              <a:buFont typeface="Arial" charset="-120"/>
              <a:buChar char="»"/>
              <a:tabLst/>
              <a:defRPr sz="1400" b="0" i="0">
                <a:solidFill>
                  <a:schemeClr val="tx1"/>
                </a:solidFill>
                <a:latin typeface="Arial" panose="020B0604020202020204" pitchFamily="34" charset="0"/>
                <a:ea typeface="Arial" panose="020B0604020202020204" pitchFamily="34" charset="0"/>
                <a:cs typeface="Arial" panose="020B0604020202020204"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r>
              <a:rPr lang="en-US" sz="1600" kern="0" dirty="0">
                <a:latin typeface="Helvetica" panose="020B0604020202020204" pitchFamily="34" charset="0"/>
                <a:ea typeface="IBM Plex Sans" charset="0"/>
                <a:cs typeface="Helvetica" panose="020B0604020202020204" pitchFamily="34" charset="0"/>
              </a:rPr>
              <a:t>Understand the use cases, read the IBM Whitepaper:</a:t>
            </a:r>
          </a:p>
          <a:p>
            <a:pPr defTabSz="914400">
              <a:spcBef>
                <a:spcPts val="600"/>
              </a:spcBef>
            </a:pPr>
            <a:r>
              <a:rPr lang="en-US" sz="1600" kern="0" dirty="0">
                <a:latin typeface="Helvetica" panose="020B0604020202020204" pitchFamily="34" charset="0"/>
                <a:ea typeface="IBM Plex Sans" charset="0"/>
                <a:cs typeface="Helvetica" panose="020B0604020202020204" pitchFamily="34" charset="0"/>
                <a:hlinkClick r:id="rId19"/>
              </a:rPr>
              <a:t>Empower how you deploy, manage, and integrate infrastructure as a service</a:t>
            </a:r>
            <a:endParaRPr lang="en-US" sz="1600" kern="0" dirty="0">
              <a:solidFill>
                <a:srgbClr val="000000"/>
              </a:solidFill>
            </a:endParaRPr>
          </a:p>
        </p:txBody>
      </p:sp>
    </p:spTree>
    <p:extLst>
      <p:ext uri="{BB962C8B-B14F-4D97-AF65-F5344CB8AC3E}">
        <p14:creationId xmlns:p14="http://schemas.microsoft.com/office/powerpoint/2010/main" val="2406081459"/>
      </p:ext>
    </p:extLst>
  </p:cSld>
  <p:clrMapOvr>
    <a:masterClrMapping/>
  </p:clrMapOvr>
  <mc:AlternateContent xmlns:mc="http://schemas.openxmlformats.org/markup-compatibility/2006" xmlns:p14="http://schemas.microsoft.com/office/powerpoint/2010/main">
    <mc:Choice Requires="p14">
      <p:transition spd="slow" p14:dur="2000" advTm="59763"/>
    </mc:Choice>
    <mc:Fallback xmlns="">
      <p:transition spd="slow" advTm="59763"/>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AC38E43A-F343-4808-B220-7C2DE4F1AE1E}"/>
              </a:ext>
            </a:extLst>
          </p:cNvPr>
          <p:cNvSpPr>
            <a:spLocks noGrp="1"/>
          </p:cNvSpPr>
          <p:nvPr>
            <p:ph type="ftr" sz="quarter" idx="10"/>
          </p:nvPr>
        </p:nvSpPr>
        <p:spPr/>
        <p:txBody>
          <a:bodyPr/>
          <a:lstStyle/>
          <a:p>
            <a:r>
              <a:rPr lang="en-US" dirty="0"/>
              <a:t>© 2022 IBM Corporation</a:t>
            </a:r>
          </a:p>
        </p:txBody>
      </p:sp>
      <p:sp>
        <p:nvSpPr>
          <p:cNvPr id="4" name="Slide Number Placeholder 3">
            <a:extLst>
              <a:ext uri="{FF2B5EF4-FFF2-40B4-BE49-F238E27FC236}">
                <a16:creationId xmlns:a16="http://schemas.microsoft.com/office/drawing/2014/main" xmlns="" id="{C47C60BA-AEF0-4D7E-94DD-CEC73876D2E0}"/>
              </a:ext>
            </a:extLst>
          </p:cNvPr>
          <p:cNvSpPr>
            <a:spLocks noGrp="1"/>
          </p:cNvSpPr>
          <p:nvPr>
            <p:ph type="sldNum" sz="quarter" idx="11"/>
          </p:nvPr>
        </p:nvSpPr>
        <p:spPr/>
        <p:txBody>
          <a:bodyPr/>
          <a:lstStyle/>
          <a:p>
            <a:fld id="{59395FB3-9C97-154F-86B2-7E381B951268}" type="slidenum">
              <a:rPr lang="en-US" smtClean="0"/>
              <a:pPr/>
              <a:t>26</a:t>
            </a:fld>
            <a:endParaRPr lang="en-US" dirty="0"/>
          </a:p>
        </p:txBody>
      </p:sp>
    </p:spTree>
    <p:extLst>
      <p:ext uri="{BB962C8B-B14F-4D97-AF65-F5344CB8AC3E}">
        <p14:creationId xmlns:p14="http://schemas.microsoft.com/office/powerpoint/2010/main" val="1881208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xmlns="" id="{78C0DC5A-BE42-492A-9819-370A08DA3CCE}"/>
              </a:ext>
            </a:extLst>
          </p:cNvPr>
          <p:cNvSpPr>
            <a:spLocks noGrp="1"/>
          </p:cNvSpPr>
          <p:nvPr>
            <p:ph sz="quarter" idx="19"/>
          </p:nvPr>
        </p:nvSpPr>
        <p:spPr>
          <a:noFill/>
        </p:spPr>
        <p:txBody>
          <a:bodyPr tIns="540000" anchor="t" anchorCtr="0"/>
          <a:lstStyle/>
          <a:p>
            <a:pPr defTabSz="725139" fontAlgn="auto">
              <a:lnSpc>
                <a:spcPct val="100000"/>
              </a:lnSpc>
              <a:spcBef>
                <a:spcPts val="0"/>
              </a:spcBef>
              <a:spcAft>
                <a:spcPts val="0"/>
              </a:spcAft>
              <a:defRPr/>
            </a:pPr>
            <a:r>
              <a:rPr lang="en-US" sz="1600" kern="0" dirty="0">
                <a:solidFill>
                  <a:schemeClr val="tx1"/>
                </a:solidFill>
                <a:latin typeface="+mn-lt"/>
                <a:cs typeface="Arial" panose="020B0604020202020204" pitchFamily="34" charset="0"/>
              </a:rPr>
              <a:t>Create new efficiency, reduce costs and boost productivity with a structured approach to applying AI and automation to operations</a:t>
            </a:r>
          </a:p>
        </p:txBody>
      </p:sp>
      <p:sp>
        <p:nvSpPr>
          <p:cNvPr id="7" name="Footer Placeholder 6">
            <a:extLst>
              <a:ext uri="{FF2B5EF4-FFF2-40B4-BE49-F238E27FC236}">
                <a16:creationId xmlns:a16="http://schemas.microsoft.com/office/drawing/2014/main" xmlns="" id="{11DFAF93-004C-4E31-9B67-2E93A2D21452}"/>
              </a:ext>
            </a:extLst>
          </p:cNvPr>
          <p:cNvSpPr>
            <a:spLocks noGrp="1"/>
          </p:cNvSpPr>
          <p:nvPr>
            <p:ph type="ftr" sz="quarter" idx="10"/>
          </p:nvPr>
        </p:nvSpPr>
        <p:spPr/>
        <p:txBody>
          <a:bodyPr/>
          <a:lstStyle/>
          <a:p>
            <a:r>
              <a:rPr lang="en-US" dirty="0"/>
              <a:t>© 2022 IBM Corporation</a:t>
            </a:r>
          </a:p>
        </p:txBody>
      </p:sp>
      <p:sp>
        <p:nvSpPr>
          <p:cNvPr id="8" name="Slide Number Placeholder 7">
            <a:extLst>
              <a:ext uri="{FF2B5EF4-FFF2-40B4-BE49-F238E27FC236}">
                <a16:creationId xmlns:a16="http://schemas.microsoft.com/office/drawing/2014/main" xmlns="" id="{8B8E155B-B7C3-4321-9121-3B8A1FFC9EB8}"/>
              </a:ext>
            </a:extLst>
          </p:cNvPr>
          <p:cNvSpPr>
            <a:spLocks noGrp="1"/>
          </p:cNvSpPr>
          <p:nvPr>
            <p:ph type="sldNum" sz="quarter" idx="11"/>
          </p:nvPr>
        </p:nvSpPr>
        <p:spPr/>
        <p:txBody>
          <a:bodyPr/>
          <a:lstStyle/>
          <a:p>
            <a:fld id="{59395FB3-9C97-154F-86B2-7E381B951268}" type="slidenum">
              <a:rPr lang="en-US" smtClean="0"/>
              <a:pPr/>
              <a:t>3</a:t>
            </a:fld>
            <a:endParaRPr lang="en-US" dirty="0"/>
          </a:p>
        </p:txBody>
      </p:sp>
      <p:sp>
        <p:nvSpPr>
          <p:cNvPr id="17" name="Content Placeholder 16">
            <a:extLst>
              <a:ext uri="{FF2B5EF4-FFF2-40B4-BE49-F238E27FC236}">
                <a16:creationId xmlns:a16="http://schemas.microsoft.com/office/drawing/2014/main" xmlns="" id="{AF71888B-BF9C-4AB5-8CE2-283E31EA1B38}"/>
              </a:ext>
            </a:extLst>
          </p:cNvPr>
          <p:cNvSpPr>
            <a:spLocks noGrp="1"/>
          </p:cNvSpPr>
          <p:nvPr>
            <p:ph sz="quarter" idx="17"/>
          </p:nvPr>
        </p:nvSpPr>
        <p:spPr>
          <a:xfrm>
            <a:off x="4609546" y="0"/>
            <a:ext cx="2248454" cy="2570163"/>
          </a:xfrm>
        </p:spPr>
        <p:txBody>
          <a:bodyPr/>
          <a:lstStyle/>
          <a:p>
            <a:r>
              <a:rPr lang="en-US" sz="1600" dirty="0"/>
              <a:t>Shift from “maintenance mode” to “innovation mode” by modernizing your IBM zSystems / LinuxONE applications for digital services</a:t>
            </a:r>
          </a:p>
        </p:txBody>
      </p:sp>
      <p:sp>
        <p:nvSpPr>
          <p:cNvPr id="19" name="Content Placeholder 18">
            <a:extLst>
              <a:ext uri="{FF2B5EF4-FFF2-40B4-BE49-F238E27FC236}">
                <a16:creationId xmlns:a16="http://schemas.microsoft.com/office/drawing/2014/main" xmlns="" id="{EE77C9D2-797C-4AF0-9172-4E241E49A5F8}"/>
              </a:ext>
            </a:extLst>
          </p:cNvPr>
          <p:cNvSpPr>
            <a:spLocks noGrp="1"/>
          </p:cNvSpPr>
          <p:nvPr>
            <p:ph sz="quarter" idx="18"/>
          </p:nvPr>
        </p:nvSpPr>
        <p:spPr>
          <a:xfrm>
            <a:off x="6933090" y="0"/>
            <a:ext cx="2210910" cy="2570163"/>
          </a:xfrm>
        </p:spPr>
        <p:txBody>
          <a:bodyPr/>
          <a:lstStyle/>
          <a:p>
            <a:r>
              <a:rPr lang="en-US" sz="1600" dirty="0">
                <a:solidFill>
                  <a:schemeClr val="tx1"/>
                </a:solidFill>
              </a:rPr>
              <a:t>Optimize your consumption of  IBM zSystems / LinuxONE data, applications and infrastructure through a choice of deployment options</a:t>
            </a:r>
          </a:p>
        </p:txBody>
      </p:sp>
      <p:sp>
        <p:nvSpPr>
          <p:cNvPr id="20" name="Title 1">
            <a:extLst>
              <a:ext uri="{FF2B5EF4-FFF2-40B4-BE49-F238E27FC236}">
                <a16:creationId xmlns:a16="http://schemas.microsoft.com/office/drawing/2014/main" xmlns="" id="{C57A4035-D62F-4275-BAD9-9F1125F15CE1}"/>
              </a:ext>
            </a:extLst>
          </p:cNvPr>
          <p:cNvSpPr>
            <a:spLocks noGrp="1"/>
          </p:cNvSpPr>
          <p:nvPr>
            <p:ph type="title"/>
          </p:nvPr>
        </p:nvSpPr>
        <p:spPr>
          <a:xfrm>
            <a:off x="210312" y="201168"/>
            <a:ext cx="4142232" cy="804672"/>
          </a:xfrm>
        </p:spPr>
        <p:txBody>
          <a:bodyPr/>
          <a:lstStyle/>
          <a:p>
            <a:r>
              <a:rPr lang="en-US" dirty="0"/>
              <a:t>IBM</a:t>
            </a:r>
            <a:r>
              <a:rPr lang="en-US" sz="2400" baseline="30000" dirty="0">
                <a:latin typeface="+mn-lt"/>
              </a:rPr>
              <a:t>®</a:t>
            </a:r>
            <a:r>
              <a:rPr lang="en-US" dirty="0"/>
              <a:t> zSystems</a:t>
            </a:r>
            <a:r>
              <a:rPr lang="en-US" sz="2400" baseline="30000" dirty="0">
                <a:latin typeface="+mn-lt"/>
              </a:rPr>
              <a:t>®</a:t>
            </a:r>
            <a:r>
              <a:rPr lang="en-US" dirty="0"/>
              <a:t>, LinuxONE,  and cloud experience</a:t>
            </a:r>
          </a:p>
        </p:txBody>
      </p:sp>
      <p:sp>
        <p:nvSpPr>
          <p:cNvPr id="21" name="Text Placeholder 2">
            <a:extLst>
              <a:ext uri="{FF2B5EF4-FFF2-40B4-BE49-F238E27FC236}">
                <a16:creationId xmlns:a16="http://schemas.microsoft.com/office/drawing/2014/main" xmlns="" id="{D7B7F384-F284-4284-85D2-E8EDB62BDE0F}"/>
              </a:ext>
            </a:extLst>
          </p:cNvPr>
          <p:cNvSpPr>
            <a:spLocks noGrp="1"/>
          </p:cNvSpPr>
          <p:nvPr>
            <p:ph type="body" sz="quarter" idx="13"/>
          </p:nvPr>
        </p:nvSpPr>
        <p:spPr>
          <a:xfrm>
            <a:off x="219457" y="1243584"/>
            <a:ext cx="2744460" cy="3252216"/>
          </a:xfrm>
        </p:spPr>
        <p:txBody>
          <a:bodyPr/>
          <a:lstStyle/>
          <a:p>
            <a:r>
              <a:rPr lang="en-US" sz="2000" dirty="0">
                <a:latin typeface="+mn-lt"/>
              </a:rPr>
              <a:t>Advances in hybrid cloud make modernizing an IBM zSystems / LinuxONE environment less risky, less costly and faster than ever before and creates greater value for the business</a:t>
            </a:r>
          </a:p>
        </p:txBody>
      </p:sp>
      <p:grpSp>
        <p:nvGrpSpPr>
          <p:cNvPr id="24" name="Group 23">
            <a:extLst>
              <a:ext uri="{FF2B5EF4-FFF2-40B4-BE49-F238E27FC236}">
                <a16:creationId xmlns:a16="http://schemas.microsoft.com/office/drawing/2014/main" xmlns="" id="{A29E0291-A9A4-4209-AC5A-89172F561ECD}"/>
              </a:ext>
            </a:extLst>
          </p:cNvPr>
          <p:cNvGrpSpPr/>
          <p:nvPr/>
        </p:nvGrpSpPr>
        <p:grpSpPr>
          <a:xfrm>
            <a:off x="2064585" y="1366713"/>
            <a:ext cx="2728831" cy="2047533"/>
            <a:chOff x="2064585" y="1366713"/>
            <a:chExt cx="2728831" cy="2047533"/>
          </a:xfrm>
        </p:grpSpPr>
        <p:pic>
          <p:nvPicPr>
            <p:cNvPr id="25" name="Picture 24" descr="A picture containing text, dark&#10;&#10;Description automatically generated">
              <a:extLst>
                <a:ext uri="{FF2B5EF4-FFF2-40B4-BE49-F238E27FC236}">
                  <a16:creationId xmlns:a16="http://schemas.microsoft.com/office/drawing/2014/main" xmlns="" id="{DCC776DA-046C-4FB4-9D23-99A30E89BE7D}"/>
                </a:ext>
              </a:extLst>
            </p:cNvPr>
            <p:cNvPicPr>
              <a:picLocks noChangeAspect="1"/>
            </p:cNvPicPr>
            <p:nvPr/>
          </p:nvPicPr>
          <p:blipFill>
            <a:blip r:embed="rId3"/>
            <a:stretch>
              <a:fillRect/>
            </a:stretch>
          </p:blipFill>
          <p:spPr>
            <a:xfrm>
              <a:off x="2064585" y="1366713"/>
              <a:ext cx="2728831" cy="2047533"/>
            </a:xfrm>
            <a:prstGeom prst="rect">
              <a:avLst/>
            </a:prstGeom>
          </p:spPr>
        </p:pic>
        <p:pic>
          <p:nvPicPr>
            <p:cNvPr id="26" name="Picture 25" descr="A picture containing text, dark&#10;&#10;Description automatically generated">
              <a:extLst>
                <a:ext uri="{FF2B5EF4-FFF2-40B4-BE49-F238E27FC236}">
                  <a16:creationId xmlns:a16="http://schemas.microsoft.com/office/drawing/2014/main" xmlns="" id="{5DD00B39-9548-4018-81FA-C0519F86A73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530139" y="1404000"/>
              <a:ext cx="1004317" cy="1926000"/>
            </a:xfrm>
            <a:prstGeom prst="rect">
              <a:avLst/>
            </a:prstGeom>
          </p:spPr>
        </p:pic>
      </p:grpSp>
      <p:sp>
        <p:nvSpPr>
          <p:cNvPr id="12" name="TextBox 11">
            <a:extLst>
              <a:ext uri="{FF2B5EF4-FFF2-40B4-BE49-F238E27FC236}">
                <a16:creationId xmlns:a16="http://schemas.microsoft.com/office/drawing/2014/main" xmlns="" id="{CED145C0-919B-465E-99F6-A0B015248D41}"/>
              </a:ext>
            </a:extLst>
          </p:cNvPr>
          <p:cNvSpPr txBox="1"/>
          <p:nvPr/>
        </p:nvSpPr>
        <p:spPr>
          <a:xfrm>
            <a:off x="7555103" y="4065"/>
            <a:ext cx="1588897"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IBM zSystems and cloud</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3927779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xmlns="" id="{B28B27E7-DAB4-411A-B2D6-F1DB42D73B00}"/>
              </a:ext>
            </a:extLst>
          </p:cNvPr>
          <p:cNvSpPr>
            <a:spLocks noGrp="1"/>
          </p:cNvSpPr>
          <p:nvPr>
            <p:ph type="ftr" sz="quarter" idx="10"/>
          </p:nvPr>
        </p:nvSpPr>
        <p:spPr/>
        <p:txBody>
          <a:bodyPr/>
          <a:lstStyle/>
          <a:p>
            <a:r>
              <a:rPr lang="en-US" dirty="0">
                <a:latin typeface="+mn-lt"/>
              </a:rPr>
              <a:t>© 2022 IBM Corporation</a:t>
            </a:r>
          </a:p>
        </p:txBody>
      </p:sp>
      <p:graphicFrame>
        <p:nvGraphicFramePr>
          <p:cNvPr id="6" name="Object 5" hidden="1">
            <a:extLst>
              <a:ext uri="{FF2B5EF4-FFF2-40B4-BE49-F238E27FC236}">
                <a16:creationId xmlns:a16="http://schemas.microsoft.com/office/drawing/2014/main" xmlns="" id="{DE863E7B-D18C-4823-9CFE-B635C5D2E47C}"/>
              </a:ext>
            </a:extLst>
          </p:cNvPr>
          <p:cNvGraphicFramePr>
            <a:graphicFrameLocks noChangeAspect="1"/>
          </p:cNvGraphicFramePr>
          <p:nvPr>
            <p:custDataLst>
              <p:tags r:id="rId2"/>
            </p:custDataLst>
          </p:nvPr>
        </p:nvGraphicFramePr>
        <p:xfrm>
          <a:off x="992" y="992"/>
          <a:ext cx="993" cy="993"/>
        </p:xfrm>
        <a:graphic>
          <a:graphicData uri="http://schemas.openxmlformats.org/presentationml/2006/ole">
            <mc:AlternateContent xmlns:mc="http://schemas.openxmlformats.org/markup-compatibility/2006">
              <mc:Choice xmlns:v="urn:schemas-microsoft-com:vml" Requires="v">
                <p:oleObj spid="_x0000_s1026" name="think-cell Slide" r:id="rId6" imgW="395" imgH="394" progId="TCLayout.ActiveDocument.1">
                  <p:embed/>
                </p:oleObj>
              </mc:Choice>
              <mc:Fallback>
                <p:oleObj name="think-cell Slide" r:id="rId6" imgW="395" imgH="394" progId="TCLayout.ActiveDocument.1">
                  <p:embed/>
                  <p:pic>
                    <p:nvPicPr>
                      <p:cNvPr id="6" name="Object 5" hidden="1">
                        <a:extLst>
                          <a:ext uri="{FF2B5EF4-FFF2-40B4-BE49-F238E27FC236}">
                            <a16:creationId xmlns:a16="http://schemas.microsoft.com/office/drawing/2014/main" xmlns="" id="{DE863E7B-D18C-4823-9CFE-B635C5D2E47C}"/>
                          </a:ext>
                        </a:extLst>
                      </p:cNvPr>
                      <p:cNvPicPr/>
                      <p:nvPr/>
                    </p:nvPicPr>
                    <p:blipFill>
                      <a:blip r:embed="rId7"/>
                      <a:stretch>
                        <a:fillRect/>
                      </a:stretch>
                    </p:blipFill>
                    <p:spPr>
                      <a:xfrm>
                        <a:off x="992" y="992"/>
                        <a:ext cx="993" cy="993"/>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xmlns="" id="{EDA79550-C22C-4BD2-A1FE-4FE226B923CD}"/>
              </a:ext>
            </a:extLst>
          </p:cNvPr>
          <p:cNvSpPr/>
          <p:nvPr>
            <p:custDataLst>
              <p:tags r:id="rId3"/>
            </p:custDataLst>
          </p:nvPr>
        </p:nvSpPr>
        <p:spPr>
          <a:xfrm>
            <a:off x="0" y="0"/>
            <a:ext cx="99219" cy="99219"/>
          </a:xfrm>
          <a:prstGeom prst="rect">
            <a:avLst/>
          </a:prstGeom>
          <a:noFill/>
          <a:ln w="53975">
            <a:solidFill>
              <a:schemeClr val="bg2"/>
            </a:solidFill>
            <a:miter lim="800000"/>
          </a:ln>
        </p:spPr>
        <p:txBody>
          <a:bodyPr wrap="none" lIns="0" tIns="0" rIns="0" bIns="0" numCol="1" spcCol="0" rtlCol="0" anchor="ctr" anchorCtr="0">
            <a:noAutofit/>
          </a:bodyPr>
          <a:lstStyle/>
          <a:p>
            <a:pPr algn="ctr"/>
            <a:endParaRPr lang="en-US" sz="1875" dirty="0">
              <a:latin typeface="Arial" panose="020B0604020202020204" pitchFamily="34" charset="0"/>
              <a:cs typeface="Arial" panose="020B0604020202020204" pitchFamily="34" charset="0"/>
              <a:sym typeface="IBM Plex Sans" panose="020B0503050203000203" pitchFamily="34" charset="0"/>
            </a:endParaRPr>
          </a:p>
        </p:txBody>
      </p:sp>
      <p:sp>
        <p:nvSpPr>
          <p:cNvPr id="2" name="Title 1">
            <a:extLst>
              <a:ext uri="{FF2B5EF4-FFF2-40B4-BE49-F238E27FC236}">
                <a16:creationId xmlns:a16="http://schemas.microsoft.com/office/drawing/2014/main" xmlns="" id="{92FD0501-ADD8-4DB1-A3A9-DAC1DEAC6AB0}"/>
              </a:ext>
            </a:extLst>
          </p:cNvPr>
          <p:cNvSpPr>
            <a:spLocks noGrp="1"/>
          </p:cNvSpPr>
          <p:nvPr>
            <p:ph type="title"/>
          </p:nvPr>
        </p:nvSpPr>
        <p:spPr>
          <a:xfrm>
            <a:off x="210312" y="201168"/>
            <a:ext cx="8644128" cy="804672"/>
          </a:xfrm>
        </p:spPr>
        <p:txBody>
          <a:bodyPr/>
          <a:lstStyle/>
          <a:p>
            <a:r>
              <a:rPr lang="en-US" dirty="0">
                <a:latin typeface="+mn-lt"/>
              </a:rPr>
              <a:t>IBM’s hybrid cloud and AI platform approach</a:t>
            </a:r>
          </a:p>
        </p:txBody>
      </p:sp>
      <p:pic>
        <p:nvPicPr>
          <p:cNvPr id="57" name="Picture 56" descr="Graphical user interface, text, application&#10;&#10;Description automatically generated">
            <a:extLst>
              <a:ext uri="{FF2B5EF4-FFF2-40B4-BE49-F238E27FC236}">
                <a16:creationId xmlns:a16="http://schemas.microsoft.com/office/drawing/2014/main" xmlns="" id="{73876832-8D18-A74D-9A13-7A8A518E6C47}"/>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3773375" y="1169144"/>
            <a:ext cx="515655" cy="364312"/>
          </a:xfrm>
          <a:prstGeom prst="rect">
            <a:avLst/>
          </a:prstGeom>
        </p:spPr>
      </p:pic>
      <p:sp>
        <p:nvSpPr>
          <p:cNvPr id="58" name="Content Placeholder 3">
            <a:extLst>
              <a:ext uri="{FF2B5EF4-FFF2-40B4-BE49-F238E27FC236}">
                <a16:creationId xmlns:a16="http://schemas.microsoft.com/office/drawing/2014/main" xmlns="" id="{934D4863-2CCC-EB4D-9CAD-77040E1A3163}"/>
              </a:ext>
            </a:extLst>
          </p:cNvPr>
          <p:cNvSpPr txBox="1">
            <a:spLocks/>
          </p:cNvSpPr>
          <p:nvPr/>
        </p:nvSpPr>
        <p:spPr>
          <a:xfrm>
            <a:off x="370115" y="2739006"/>
            <a:ext cx="8356374" cy="829745"/>
          </a:xfrm>
          <a:prstGeom prst="rect">
            <a:avLst/>
          </a:prstGeom>
          <a:solidFill>
            <a:srgbClr val="FF0100"/>
          </a:solidFill>
          <a:ln>
            <a:noFill/>
          </a:ln>
        </p:spPr>
        <p:txBody>
          <a:bodyPr vert="horz" lIns="102843" tIns="51421" rIns="102843"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0"/>
              </a:spcBef>
              <a:defRPr/>
            </a:pPr>
            <a:endParaRPr lang="en-US" sz="1125" b="1" dirty="0">
              <a:solidFill>
                <a:srgbClr val="FFFFFF"/>
              </a:solidFill>
            </a:endParaRPr>
          </a:p>
        </p:txBody>
      </p:sp>
      <p:sp>
        <p:nvSpPr>
          <p:cNvPr id="59" name="TextBox 58">
            <a:extLst>
              <a:ext uri="{FF2B5EF4-FFF2-40B4-BE49-F238E27FC236}">
                <a16:creationId xmlns:a16="http://schemas.microsoft.com/office/drawing/2014/main" xmlns="" id="{A324830B-D1F9-D64C-811A-76F48A6E2999}"/>
              </a:ext>
            </a:extLst>
          </p:cNvPr>
          <p:cNvSpPr txBox="1"/>
          <p:nvPr/>
        </p:nvSpPr>
        <p:spPr>
          <a:xfrm>
            <a:off x="474906" y="2802489"/>
            <a:ext cx="3626477" cy="211581"/>
          </a:xfrm>
          <a:prstGeom prst="rect">
            <a:avLst/>
          </a:prstGeom>
          <a:noFill/>
        </p:spPr>
        <p:txBody>
          <a:bodyPr wrap="square" lIns="0" tIns="0" rIns="57135" bIns="57135" rtlCol="0">
            <a:spAutoFit/>
          </a:bodyPr>
          <a:lstStyle/>
          <a:p>
            <a:pPr defTabSz="514186">
              <a:defRPr/>
            </a:pPr>
            <a:r>
              <a:rPr lang="en-US" sz="1000" b="1" kern="0" dirty="0">
                <a:solidFill>
                  <a:srgbClr val="FFFFFF"/>
                </a:solidFill>
                <a:cs typeface="Arial"/>
              </a:rPr>
              <a:t>Red Hat</a:t>
            </a:r>
            <a:r>
              <a:rPr lang="en-US" sz="800" kern="0" baseline="30000" dirty="0">
                <a:solidFill>
                  <a:srgbClr val="FFFFFF"/>
                </a:solidFill>
              </a:rPr>
              <a:t>®</a:t>
            </a:r>
            <a:r>
              <a:rPr lang="en-US" sz="1000" b="1" kern="0" dirty="0">
                <a:solidFill>
                  <a:srgbClr val="FFFFFF"/>
                </a:solidFill>
                <a:cs typeface="Arial"/>
              </a:rPr>
              <a:t> Hybrid Cloud Platform</a:t>
            </a:r>
          </a:p>
        </p:txBody>
      </p:sp>
      <p:sp>
        <p:nvSpPr>
          <p:cNvPr id="60" name="Rectangle 59">
            <a:extLst>
              <a:ext uri="{FF2B5EF4-FFF2-40B4-BE49-F238E27FC236}">
                <a16:creationId xmlns:a16="http://schemas.microsoft.com/office/drawing/2014/main" xmlns="" id="{D5A5E09B-D900-7747-B565-14AC66781F15}"/>
              </a:ext>
            </a:extLst>
          </p:cNvPr>
          <p:cNvSpPr/>
          <p:nvPr/>
        </p:nvSpPr>
        <p:spPr>
          <a:xfrm>
            <a:off x="4318037" y="2811985"/>
            <a:ext cx="3626477" cy="161583"/>
          </a:xfrm>
          <a:prstGeom prst="rect">
            <a:avLst/>
          </a:prstGeom>
        </p:spPr>
        <p:txBody>
          <a:bodyPr wrap="square" lIns="0" tIns="0">
            <a:spAutoFit/>
          </a:bodyPr>
          <a:lstStyle/>
          <a:p>
            <a:pPr defTabSz="514186">
              <a:spcBef>
                <a:spcPts val="375"/>
              </a:spcBef>
              <a:defRPr/>
            </a:pPr>
            <a:r>
              <a:rPr lang="en-US" sz="750" kern="0" dirty="0">
                <a:solidFill>
                  <a:srgbClr val="FFFFFF"/>
                </a:solidFill>
              </a:rPr>
              <a:t>Development, Security and Operational Services</a:t>
            </a:r>
          </a:p>
        </p:txBody>
      </p:sp>
      <p:cxnSp>
        <p:nvCxnSpPr>
          <p:cNvPr id="61" name="Straight Connector 60">
            <a:extLst>
              <a:ext uri="{FF2B5EF4-FFF2-40B4-BE49-F238E27FC236}">
                <a16:creationId xmlns:a16="http://schemas.microsoft.com/office/drawing/2014/main" xmlns="" id="{0B766510-FA7C-4045-B07F-BBA5D3E53A07}"/>
              </a:ext>
            </a:extLst>
          </p:cNvPr>
          <p:cNvCxnSpPr>
            <a:cxnSpLocks/>
          </p:cNvCxnSpPr>
          <p:nvPr/>
        </p:nvCxnSpPr>
        <p:spPr>
          <a:xfrm>
            <a:off x="390634" y="2642082"/>
            <a:ext cx="8334299" cy="0"/>
          </a:xfrm>
          <a:prstGeom prst="line">
            <a:avLst/>
          </a:prstGeom>
          <a:noFill/>
          <a:ln w="12700" cap="flat" cmpd="sng" algn="ctr">
            <a:solidFill>
              <a:schemeClr val="bg2">
                <a:lumMod val="85000"/>
              </a:schemeClr>
            </a:solidFill>
            <a:prstDash val="dash"/>
          </a:ln>
          <a:effectLst/>
        </p:spPr>
      </p:cxnSp>
      <p:cxnSp>
        <p:nvCxnSpPr>
          <p:cNvPr id="62" name="Straight Connector 61">
            <a:extLst>
              <a:ext uri="{FF2B5EF4-FFF2-40B4-BE49-F238E27FC236}">
                <a16:creationId xmlns:a16="http://schemas.microsoft.com/office/drawing/2014/main" xmlns="" id="{3A0A3A9A-D418-4F46-B449-1D70C44A5C18}"/>
              </a:ext>
            </a:extLst>
          </p:cNvPr>
          <p:cNvCxnSpPr>
            <a:cxnSpLocks/>
          </p:cNvCxnSpPr>
          <p:nvPr/>
        </p:nvCxnSpPr>
        <p:spPr>
          <a:xfrm>
            <a:off x="4272432" y="3029685"/>
            <a:ext cx="4269564" cy="0"/>
          </a:xfrm>
          <a:prstGeom prst="line">
            <a:avLst/>
          </a:prstGeom>
          <a:noFill/>
          <a:ln w="12700" cap="flat" cmpd="sng" algn="ctr">
            <a:solidFill>
              <a:srgbClr val="FFFFFF"/>
            </a:solidFill>
            <a:prstDash val="solid"/>
          </a:ln>
          <a:effectLst/>
        </p:spPr>
      </p:cxnSp>
      <p:sp>
        <p:nvSpPr>
          <p:cNvPr id="63" name="Content Placeholder 3">
            <a:extLst>
              <a:ext uri="{FF2B5EF4-FFF2-40B4-BE49-F238E27FC236}">
                <a16:creationId xmlns:a16="http://schemas.microsoft.com/office/drawing/2014/main" xmlns="" id="{F04111CE-6B24-2A40-A54C-5596B9C2233B}"/>
              </a:ext>
            </a:extLst>
          </p:cNvPr>
          <p:cNvSpPr txBox="1">
            <a:spLocks/>
          </p:cNvSpPr>
          <p:nvPr/>
        </p:nvSpPr>
        <p:spPr>
          <a:xfrm>
            <a:off x="7363287" y="3745100"/>
            <a:ext cx="1359088" cy="825829"/>
          </a:xfrm>
          <a:prstGeom prst="rect">
            <a:avLst/>
          </a:prstGeom>
          <a:solidFill>
            <a:schemeClr val="tx1">
              <a:lumMod val="50000"/>
              <a:lumOff val="50000"/>
            </a:schemeClr>
          </a:solidFill>
          <a:ln>
            <a:noFill/>
          </a:ln>
        </p:spPr>
        <p:txBody>
          <a:bodyPr vert="horz" lIns="57135" tIns="51421" rIns="57135"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375"/>
              </a:spcBef>
              <a:defRPr/>
            </a:pPr>
            <a:endParaRPr lang="en-US" sz="656" dirty="0">
              <a:solidFill>
                <a:srgbClr val="FFFFFF"/>
              </a:solidFill>
              <a:ea typeface="+mn-ea"/>
            </a:endParaRPr>
          </a:p>
        </p:txBody>
      </p:sp>
      <p:sp>
        <p:nvSpPr>
          <p:cNvPr id="64" name="Content Placeholder 3">
            <a:extLst>
              <a:ext uri="{FF2B5EF4-FFF2-40B4-BE49-F238E27FC236}">
                <a16:creationId xmlns:a16="http://schemas.microsoft.com/office/drawing/2014/main" xmlns="" id="{BA871A18-2161-5E4F-ABC9-2A6DF42A31A2}"/>
              </a:ext>
            </a:extLst>
          </p:cNvPr>
          <p:cNvSpPr txBox="1">
            <a:spLocks/>
          </p:cNvSpPr>
          <p:nvPr/>
        </p:nvSpPr>
        <p:spPr>
          <a:xfrm>
            <a:off x="3431377" y="3745100"/>
            <a:ext cx="1973419" cy="829744"/>
          </a:xfrm>
          <a:prstGeom prst="rect">
            <a:avLst/>
          </a:prstGeom>
          <a:solidFill>
            <a:schemeClr val="tx1">
              <a:lumMod val="50000"/>
              <a:lumOff val="50000"/>
            </a:schemeClr>
          </a:solidFill>
          <a:ln>
            <a:noFill/>
          </a:ln>
        </p:spPr>
        <p:txBody>
          <a:bodyPr vert="horz" lIns="102843" tIns="51421" rIns="102843"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0"/>
              </a:spcBef>
              <a:defRPr/>
            </a:pPr>
            <a:endParaRPr lang="en-US" sz="1125" b="1" dirty="0">
              <a:solidFill>
                <a:srgbClr val="FFFFFF"/>
              </a:solidFill>
            </a:endParaRPr>
          </a:p>
        </p:txBody>
      </p:sp>
      <p:sp>
        <p:nvSpPr>
          <p:cNvPr id="65" name="Rectangle 64">
            <a:extLst>
              <a:ext uri="{FF2B5EF4-FFF2-40B4-BE49-F238E27FC236}">
                <a16:creationId xmlns:a16="http://schemas.microsoft.com/office/drawing/2014/main" xmlns="" id="{086DA77C-D69F-7E4D-BBED-DEF03340F1B7}"/>
              </a:ext>
            </a:extLst>
          </p:cNvPr>
          <p:cNvSpPr/>
          <p:nvPr/>
        </p:nvSpPr>
        <p:spPr>
          <a:xfrm>
            <a:off x="3510587" y="3795354"/>
            <a:ext cx="1264152" cy="200055"/>
          </a:xfrm>
          <a:prstGeom prst="rect">
            <a:avLst/>
          </a:prstGeom>
        </p:spPr>
        <p:txBody>
          <a:bodyPr wrap="square" lIns="0" tIns="0">
            <a:spAutoFit/>
          </a:bodyPr>
          <a:lstStyle/>
          <a:p>
            <a:pPr defTabSz="514186">
              <a:spcBef>
                <a:spcPts val="375"/>
              </a:spcBef>
              <a:defRPr/>
            </a:pPr>
            <a:r>
              <a:rPr lang="en-US" sz="1000" b="1" kern="0" dirty="0">
                <a:solidFill>
                  <a:srgbClr val="FFFFFF"/>
                </a:solidFill>
              </a:rPr>
              <a:t>Public Clouds</a:t>
            </a:r>
          </a:p>
        </p:txBody>
      </p:sp>
      <p:sp>
        <p:nvSpPr>
          <p:cNvPr id="66" name="Rectangle 65">
            <a:extLst>
              <a:ext uri="{FF2B5EF4-FFF2-40B4-BE49-F238E27FC236}">
                <a16:creationId xmlns:a16="http://schemas.microsoft.com/office/drawing/2014/main" xmlns="" id="{BB230613-C4CF-F44E-936A-6F7E773C22FE}"/>
              </a:ext>
            </a:extLst>
          </p:cNvPr>
          <p:cNvSpPr/>
          <p:nvPr/>
        </p:nvSpPr>
        <p:spPr>
          <a:xfrm>
            <a:off x="3510588" y="3991737"/>
            <a:ext cx="1523689" cy="161583"/>
          </a:xfrm>
          <a:prstGeom prst="rect">
            <a:avLst/>
          </a:prstGeom>
        </p:spPr>
        <p:txBody>
          <a:bodyPr wrap="square" lIns="0" tIns="0">
            <a:spAutoFit/>
          </a:bodyPr>
          <a:lstStyle/>
          <a:p>
            <a:pPr defTabSz="514186">
              <a:spcBef>
                <a:spcPts val="375"/>
              </a:spcBef>
              <a:defRPr/>
            </a:pPr>
            <a:r>
              <a:rPr lang="en-US" sz="750" kern="0" dirty="0">
                <a:solidFill>
                  <a:srgbClr val="FFFFFF"/>
                </a:solidFill>
              </a:rPr>
              <a:t>AWS  •  Azure  •  Others </a:t>
            </a:r>
          </a:p>
        </p:txBody>
      </p:sp>
      <p:pic>
        <p:nvPicPr>
          <p:cNvPr id="67" name="Picture 66" descr="Graphical user interface, text, application&#10;&#10;Description automatically generated">
            <a:extLst>
              <a:ext uri="{FF2B5EF4-FFF2-40B4-BE49-F238E27FC236}">
                <a16:creationId xmlns:a16="http://schemas.microsoft.com/office/drawing/2014/main" xmlns="" id="{5F8E2558-4636-9B4D-8CD4-40F716549688}"/>
              </a:ext>
            </a:extLst>
          </p:cNvPr>
          <p:cNvPicPr>
            <a:picLocks noChangeAspect="1"/>
          </p:cNvPicPr>
          <p:nvPr/>
        </p:nvPicPr>
        <p:blipFill rotWithShape="1">
          <a:blip r:embed="rId9">
            <a:extLst>
              <a:ext uri="{28A0092B-C50C-407E-A947-70E740481C1C}">
                <a14:useLocalDpi xmlns:a14="http://schemas.microsoft.com/office/drawing/2010/main"/>
              </a:ext>
            </a:extLst>
          </a:blip>
          <a:srcRect/>
          <a:stretch/>
        </p:blipFill>
        <p:spPr>
          <a:xfrm>
            <a:off x="3436794" y="4238689"/>
            <a:ext cx="415984" cy="259911"/>
          </a:xfrm>
          <a:prstGeom prst="rect">
            <a:avLst/>
          </a:prstGeom>
        </p:spPr>
      </p:pic>
      <p:sp>
        <p:nvSpPr>
          <p:cNvPr id="68" name="Content Placeholder 3">
            <a:extLst>
              <a:ext uri="{FF2B5EF4-FFF2-40B4-BE49-F238E27FC236}">
                <a16:creationId xmlns:a16="http://schemas.microsoft.com/office/drawing/2014/main" xmlns="" id="{D2FDD099-FF09-1A4A-9146-985A538D2A41}"/>
              </a:ext>
            </a:extLst>
          </p:cNvPr>
          <p:cNvSpPr txBox="1">
            <a:spLocks/>
          </p:cNvSpPr>
          <p:nvPr/>
        </p:nvSpPr>
        <p:spPr>
          <a:xfrm>
            <a:off x="5498169" y="3745100"/>
            <a:ext cx="1775044" cy="829744"/>
          </a:xfrm>
          <a:prstGeom prst="rect">
            <a:avLst/>
          </a:prstGeom>
          <a:solidFill>
            <a:schemeClr val="tx1">
              <a:lumMod val="50000"/>
              <a:lumOff val="50000"/>
            </a:schemeClr>
          </a:solidFill>
          <a:ln>
            <a:noFill/>
          </a:ln>
        </p:spPr>
        <p:txBody>
          <a:bodyPr vert="horz" lIns="102843" tIns="51421" rIns="102843"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0"/>
              </a:spcBef>
              <a:defRPr/>
            </a:pPr>
            <a:endParaRPr lang="en-US" sz="1125" b="1" dirty="0">
              <a:solidFill>
                <a:srgbClr val="FFFFFF"/>
              </a:solidFill>
            </a:endParaRPr>
          </a:p>
        </p:txBody>
      </p:sp>
      <p:sp>
        <p:nvSpPr>
          <p:cNvPr id="69" name="Rectangle 68">
            <a:extLst>
              <a:ext uri="{FF2B5EF4-FFF2-40B4-BE49-F238E27FC236}">
                <a16:creationId xmlns:a16="http://schemas.microsoft.com/office/drawing/2014/main" xmlns="" id="{6B1865F2-5DBE-F84F-95BC-8F1AA6B57E88}"/>
              </a:ext>
            </a:extLst>
          </p:cNvPr>
          <p:cNvSpPr/>
          <p:nvPr/>
        </p:nvSpPr>
        <p:spPr>
          <a:xfrm>
            <a:off x="5589527" y="3803980"/>
            <a:ext cx="1377396" cy="353943"/>
          </a:xfrm>
          <a:prstGeom prst="rect">
            <a:avLst/>
          </a:prstGeom>
        </p:spPr>
        <p:txBody>
          <a:bodyPr wrap="square" lIns="0" tIns="0">
            <a:spAutoFit/>
          </a:bodyPr>
          <a:lstStyle/>
          <a:p>
            <a:pPr defTabSz="514186">
              <a:spcBef>
                <a:spcPts val="375"/>
              </a:spcBef>
              <a:defRPr/>
            </a:pPr>
            <a:r>
              <a:rPr lang="en-US" sz="1000" b="1" kern="0" dirty="0">
                <a:solidFill>
                  <a:srgbClr val="FFFFFF"/>
                </a:solidFill>
              </a:rPr>
              <a:t>Enterprise</a:t>
            </a:r>
            <a:br>
              <a:rPr lang="en-US" sz="1000" b="1" kern="0" dirty="0">
                <a:solidFill>
                  <a:srgbClr val="FFFFFF"/>
                </a:solidFill>
              </a:rPr>
            </a:br>
            <a:r>
              <a:rPr lang="en-US" sz="1000" b="1" kern="0" dirty="0">
                <a:solidFill>
                  <a:srgbClr val="FFFFFF"/>
                </a:solidFill>
              </a:rPr>
              <a:t>Infrastructure</a:t>
            </a:r>
          </a:p>
        </p:txBody>
      </p:sp>
      <p:pic>
        <p:nvPicPr>
          <p:cNvPr id="70" name="Picture 69" descr="Graphical user interface, application&#10;&#10;Description automatically generated">
            <a:extLst>
              <a:ext uri="{FF2B5EF4-FFF2-40B4-BE49-F238E27FC236}">
                <a16:creationId xmlns:a16="http://schemas.microsoft.com/office/drawing/2014/main" xmlns="" id="{A5C2494D-1A79-5841-8A12-E4FF4F48E51C}"/>
              </a:ext>
            </a:extLst>
          </p:cNvPr>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5599967" y="4268825"/>
            <a:ext cx="305368" cy="229775"/>
          </a:xfrm>
          <a:prstGeom prst="rect">
            <a:avLst/>
          </a:prstGeom>
        </p:spPr>
      </p:pic>
      <p:sp>
        <p:nvSpPr>
          <p:cNvPr id="71" name="Rectangle 70">
            <a:extLst>
              <a:ext uri="{FF2B5EF4-FFF2-40B4-BE49-F238E27FC236}">
                <a16:creationId xmlns:a16="http://schemas.microsoft.com/office/drawing/2014/main" xmlns="" id="{621353ED-6A0A-514A-AB78-A9B7AE1E7C65}"/>
              </a:ext>
            </a:extLst>
          </p:cNvPr>
          <p:cNvSpPr/>
          <p:nvPr/>
        </p:nvSpPr>
        <p:spPr>
          <a:xfrm>
            <a:off x="7493772" y="3803980"/>
            <a:ext cx="1071711" cy="200055"/>
          </a:xfrm>
          <a:prstGeom prst="rect">
            <a:avLst/>
          </a:prstGeom>
        </p:spPr>
        <p:txBody>
          <a:bodyPr wrap="square" lIns="0" tIns="0">
            <a:spAutoFit/>
          </a:bodyPr>
          <a:lstStyle/>
          <a:p>
            <a:pPr defTabSz="514186">
              <a:spcBef>
                <a:spcPts val="375"/>
              </a:spcBef>
              <a:defRPr/>
            </a:pPr>
            <a:r>
              <a:rPr lang="en-US" sz="1000" b="1" kern="0" dirty="0">
                <a:solidFill>
                  <a:srgbClr val="FFFFFF"/>
                </a:solidFill>
              </a:rPr>
              <a:t>Edge</a:t>
            </a:r>
          </a:p>
        </p:txBody>
      </p:sp>
      <p:pic>
        <p:nvPicPr>
          <p:cNvPr id="72" name="Picture 71" descr="Graphical user interface, application&#10;&#10;Description automatically generated">
            <a:extLst>
              <a:ext uri="{FF2B5EF4-FFF2-40B4-BE49-F238E27FC236}">
                <a16:creationId xmlns:a16="http://schemas.microsoft.com/office/drawing/2014/main" xmlns="" id="{2EDC265C-8767-0148-A6CA-806BD4891F13}"/>
              </a:ext>
            </a:extLst>
          </p:cNvPr>
          <p:cNvPicPr>
            <a:picLocks noChangeAspect="1"/>
          </p:cNvPicPr>
          <p:nvPr/>
        </p:nvPicPr>
        <p:blipFill rotWithShape="1">
          <a:blip r:embed="rId11">
            <a:extLst>
              <a:ext uri="{28A0092B-C50C-407E-A947-70E740481C1C}">
                <a14:useLocalDpi xmlns:a14="http://schemas.microsoft.com/office/drawing/2010/main"/>
              </a:ext>
            </a:extLst>
          </a:blip>
          <a:srcRect/>
          <a:stretch/>
        </p:blipFill>
        <p:spPr>
          <a:xfrm>
            <a:off x="7484278" y="4207966"/>
            <a:ext cx="263058" cy="229775"/>
          </a:xfrm>
          <a:prstGeom prst="rect">
            <a:avLst/>
          </a:prstGeom>
        </p:spPr>
      </p:pic>
      <p:cxnSp>
        <p:nvCxnSpPr>
          <p:cNvPr id="73" name="Straight Connector 72">
            <a:extLst>
              <a:ext uri="{FF2B5EF4-FFF2-40B4-BE49-F238E27FC236}">
                <a16:creationId xmlns:a16="http://schemas.microsoft.com/office/drawing/2014/main" xmlns="" id="{1C855126-4BD5-8D4B-ACDC-C4D318FB6C67}"/>
              </a:ext>
            </a:extLst>
          </p:cNvPr>
          <p:cNvCxnSpPr>
            <a:cxnSpLocks/>
          </p:cNvCxnSpPr>
          <p:nvPr/>
        </p:nvCxnSpPr>
        <p:spPr>
          <a:xfrm>
            <a:off x="370115" y="1639597"/>
            <a:ext cx="8354574" cy="0"/>
          </a:xfrm>
          <a:prstGeom prst="line">
            <a:avLst/>
          </a:prstGeom>
          <a:noFill/>
          <a:ln w="12700" cap="flat" cmpd="sng" algn="ctr">
            <a:solidFill>
              <a:schemeClr val="bg2">
                <a:lumMod val="85000"/>
              </a:schemeClr>
            </a:solidFill>
            <a:prstDash val="dash"/>
          </a:ln>
          <a:effectLst/>
        </p:spPr>
      </p:cxnSp>
      <p:cxnSp>
        <p:nvCxnSpPr>
          <p:cNvPr id="74" name="Straight Connector 73">
            <a:extLst>
              <a:ext uri="{FF2B5EF4-FFF2-40B4-BE49-F238E27FC236}">
                <a16:creationId xmlns:a16="http://schemas.microsoft.com/office/drawing/2014/main" xmlns="" id="{AD20CB5F-D7A7-2B47-B25F-3050D1D71008}"/>
              </a:ext>
            </a:extLst>
          </p:cNvPr>
          <p:cNvCxnSpPr>
            <a:cxnSpLocks/>
          </p:cNvCxnSpPr>
          <p:nvPr/>
        </p:nvCxnSpPr>
        <p:spPr>
          <a:xfrm>
            <a:off x="408360" y="3658910"/>
            <a:ext cx="8316574" cy="0"/>
          </a:xfrm>
          <a:prstGeom prst="line">
            <a:avLst/>
          </a:prstGeom>
          <a:noFill/>
          <a:ln w="12700" cap="flat" cmpd="sng" algn="ctr">
            <a:solidFill>
              <a:schemeClr val="bg2">
                <a:lumMod val="85000"/>
              </a:schemeClr>
            </a:solidFill>
            <a:prstDash val="dash"/>
          </a:ln>
          <a:effectLst/>
        </p:spPr>
      </p:cxnSp>
      <p:sp>
        <p:nvSpPr>
          <p:cNvPr id="75" name="Content Placeholder 3">
            <a:extLst>
              <a:ext uri="{FF2B5EF4-FFF2-40B4-BE49-F238E27FC236}">
                <a16:creationId xmlns:a16="http://schemas.microsoft.com/office/drawing/2014/main" xmlns="" id="{BF970135-EFF5-524E-855F-BB4DBCCE40D7}"/>
              </a:ext>
            </a:extLst>
          </p:cNvPr>
          <p:cNvSpPr txBox="1">
            <a:spLocks/>
          </p:cNvSpPr>
          <p:nvPr/>
        </p:nvSpPr>
        <p:spPr>
          <a:xfrm>
            <a:off x="370116" y="3745101"/>
            <a:ext cx="2960773" cy="829744"/>
          </a:xfrm>
          <a:prstGeom prst="rect">
            <a:avLst/>
          </a:prstGeom>
          <a:gradFill flip="none" rotWithShape="1">
            <a:gsLst>
              <a:gs pos="0">
                <a:srgbClr val="005EFF"/>
              </a:gs>
              <a:gs pos="100000">
                <a:srgbClr val="003DD6"/>
              </a:gs>
            </a:gsLst>
            <a:lin ang="5400000" scaled="0"/>
            <a:tileRect/>
          </a:gradFill>
          <a:ln>
            <a:noFill/>
          </a:ln>
        </p:spPr>
        <p:txBody>
          <a:bodyPr vert="horz" lIns="57135" tIns="51421" rIns="57135"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375"/>
              </a:spcBef>
              <a:defRPr/>
            </a:pPr>
            <a:endParaRPr lang="en-US" sz="656" dirty="0">
              <a:solidFill>
                <a:srgbClr val="FFFFFF"/>
              </a:solidFill>
              <a:ea typeface="+mn-ea"/>
            </a:endParaRPr>
          </a:p>
        </p:txBody>
      </p:sp>
      <p:sp>
        <p:nvSpPr>
          <p:cNvPr id="76" name="Rectangle 75">
            <a:extLst>
              <a:ext uri="{FF2B5EF4-FFF2-40B4-BE49-F238E27FC236}">
                <a16:creationId xmlns:a16="http://schemas.microsoft.com/office/drawing/2014/main" xmlns="" id="{61E129D1-15DC-AC4C-88F2-29867E0BBAA5}"/>
              </a:ext>
            </a:extLst>
          </p:cNvPr>
          <p:cNvSpPr/>
          <p:nvPr/>
        </p:nvSpPr>
        <p:spPr>
          <a:xfrm>
            <a:off x="469764" y="3803982"/>
            <a:ext cx="2139630" cy="200055"/>
          </a:xfrm>
          <a:prstGeom prst="rect">
            <a:avLst/>
          </a:prstGeom>
        </p:spPr>
        <p:txBody>
          <a:bodyPr wrap="square" lIns="0" tIns="0">
            <a:spAutoFit/>
          </a:bodyPr>
          <a:lstStyle/>
          <a:p>
            <a:pPr defTabSz="514186">
              <a:spcBef>
                <a:spcPts val="375"/>
              </a:spcBef>
              <a:defRPr/>
            </a:pPr>
            <a:r>
              <a:rPr lang="en-US" sz="1000" b="1" kern="0" dirty="0">
                <a:solidFill>
                  <a:srgbClr val="FFFFFF"/>
                </a:solidFill>
              </a:rPr>
              <a:t>IBM Infrastructure</a:t>
            </a:r>
          </a:p>
        </p:txBody>
      </p:sp>
      <p:pic>
        <p:nvPicPr>
          <p:cNvPr id="77" name="Picture 76">
            <a:extLst>
              <a:ext uri="{FF2B5EF4-FFF2-40B4-BE49-F238E27FC236}">
                <a16:creationId xmlns:a16="http://schemas.microsoft.com/office/drawing/2014/main" xmlns="" id="{E3CD34D9-17C7-8947-8E21-517717ECE7C7}"/>
              </a:ext>
            </a:extLst>
          </p:cNvPr>
          <p:cNvPicPr>
            <a:picLocks noChangeAspect="1"/>
          </p:cNvPicPr>
          <p:nvPr/>
        </p:nvPicPr>
        <p:blipFill rotWithShape="1">
          <a:blip r:embed="rId12">
            <a:extLst>
              <a:ext uri="{28A0092B-C50C-407E-A947-70E740481C1C}">
                <a14:useLocalDpi xmlns:a14="http://schemas.microsoft.com/office/drawing/2010/main"/>
              </a:ext>
            </a:extLst>
          </a:blip>
          <a:srcRect/>
          <a:stretch/>
        </p:blipFill>
        <p:spPr>
          <a:xfrm>
            <a:off x="461298" y="4265263"/>
            <a:ext cx="285410" cy="233338"/>
          </a:xfrm>
          <a:prstGeom prst="rect">
            <a:avLst/>
          </a:prstGeom>
        </p:spPr>
      </p:pic>
      <p:sp>
        <p:nvSpPr>
          <p:cNvPr id="78" name="Rectangle 77">
            <a:extLst>
              <a:ext uri="{FF2B5EF4-FFF2-40B4-BE49-F238E27FC236}">
                <a16:creationId xmlns:a16="http://schemas.microsoft.com/office/drawing/2014/main" xmlns="" id="{90339BD6-DDFC-EE41-A7BD-6956E62110CA}"/>
              </a:ext>
            </a:extLst>
          </p:cNvPr>
          <p:cNvSpPr/>
          <p:nvPr/>
        </p:nvSpPr>
        <p:spPr>
          <a:xfrm>
            <a:off x="461300" y="3991737"/>
            <a:ext cx="3049289" cy="276999"/>
          </a:xfrm>
          <a:prstGeom prst="rect">
            <a:avLst/>
          </a:prstGeom>
        </p:spPr>
        <p:txBody>
          <a:bodyPr wrap="square" lIns="0" tIns="0">
            <a:spAutoFit/>
          </a:bodyPr>
          <a:lstStyle/>
          <a:p>
            <a:pPr defTabSz="514186">
              <a:spcBef>
                <a:spcPts val="375"/>
              </a:spcBef>
              <a:defRPr/>
            </a:pPr>
            <a:r>
              <a:rPr lang="en-US" sz="750" kern="0" dirty="0">
                <a:solidFill>
                  <a:srgbClr val="FFFFFF"/>
                </a:solidFill>
              </a:rPr>
              <a:t>IBM zSystems / IBM LinuxONE  •  Distributed Infrastructure (IBM Cloud</a:t>
            </a:r>
            <a:r>
              <a:rPr lang="en-US" sz="800" kern="0" baseline="30000" dirty="0">
                <a:solidFill>
                  <a:srgbClr val="FFFFFF"/>
                </a:solidFill>
              </a:rPr>
              <a:t>®</a:t>
            </a:r>
            <a:r>
              <a:rPr lang="en-US" sz="750" kern="0" dirty="0">
                <a:solidFill>
                  <a:srgbClr val="FFFFFF"/>
                </a:solidFill>
              </a:rPr>
              <a:t>, Power</a:t>
            </a:r>
            <a:r>
              <a:rPr lang="en-US" sz="750" kern="0" baseline="30000" dirty="0">
                <a:solidFill>
                  <a:srgbClr val="FFFFFF"/>
                </a:solidFill>
              </a:rPr>
              <a:t>®</a:t>
            </a:r>
            <a:r>
              <a:rPr lang="en-US" sz="750" kern="0" dirty="0">
                <a:solidFill>
                  <a:srgbClr val="FFFFFF"/>
                </a:solidFill>
              </a:rPr>
              <a:t>, Storage) •  Infrastructure Support</a:t>
            </a:r>
          </a:p>
        </p:txBody>
      </p:sp>
      <p:sp>
        <p:nvSpPr>
          <p:cNvPr id="79" name="Content Placeholder 3">
            <a:extLst>
              <a:ext uri="{FF2B5EF4-FFF2-40B4-BE49-F238E27FC236}">
                <a16:creationId xmlns:a16="http://schemas.microsoft.com/office/drawing/2014/main" xmlns="" id="{19F26E7B-8E2D-A84E-86A5-5E374C48A624}"/>
              </a:ext>
            </a:extLst>
          </p:cNvPr>
          <p:cNvSpPr txBox="1">
            <a:spLocks/>
          </p:cNvSpPr>
          <p:nvPr/>
        </p:nvSpPr>
        <p:spPr>
          <a:xfrm>
            <a:off x="374354" y="728254"/>
            <a:ext cx="4246863" cy="829744"/>
          </a:xfrm>
          <a:prstGeom prst="rect">
            <a:avLst/>
          </a:prstGeom>
          <a:gradFill>
            <a:gsLst>
              <a:gs pos="0">
                <a:srgbClr val="005EFF"/>
              </a:gs>
              <a:gs pos="100000">
                <a:srgbClr val="003DD6"/>
              </a:gs>
            </a:gsLst>
            <a:lin ang="5400000" scaled="0"/>
          </a:gradFill>
          <a:ln>
            <a:noFill/>
          </a:ln>
        </p:spPr>
        <p:txBody>
          <a:bodyPr vert="horz" lIns="57135" tIns="51421" rIns="57135"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375"/>
              </a:spcBef>
              <a:defRPr/>
            </a:pPr>
            <a:endParaRPr lang="en-US" sz="656" dirty="0">
              <a:solidFill>
                <a:srgbClr val="FFFFFF"/>
              </a:solidFill>
              <a:ea typeface="+mn-ea"/>
            </a:endParaRPr>
          </a:p>
        </p:txBody>
      </p:sp>
      <p:sp>
        <p:nvSpPr>
          <p:cNvPr id="80" name="Rectangle 79">
            <a:extLst>
              <a:ext uri="{FF2B5EF4-FFF2-40B4-BE49-F238E27FC236}">
                <a16:creationId xmlns:a16="http://schemas.microsoft.com/office/drawing/2014/main" xmlns="" id="{78AFFB97-89E0-0A45-B7BC-75271F32C3B4}"/>
              </a:ext>
            </a:extLst>
          </p:cNvPr>
          <p:cNvSpPr/>
          <p:nvPr/>
        </p:nvSpPr>
        <p:spPr>
          <a:xfrm>
            <a:off x="2114911" y="801102"/>
            <a:ext cx="2506187" cy="276999"/>
          </a:xfrm>
          <a:prstGeom prst="rect">
            <a:avLst/>
          </a:prstGeom>
        </p:spPr>
        <p:txBody>
          <a:bodyPr wrap="square" lIns="0" tIns="0">
            <a:spAutoFit/>
          </a:bodyPr>
          <a:lstStyle/>
          <a:p>
            <a:pPr defTabSz="514186">
              <a:spcBef>
                <a:spcPts val="375"/>
              </a:spcBef>
              <a:defRPr/>
            </a:pPr>
            <a:r>
              <a:rPr lang="en-US" sz="750" kern="0" dirty="0">
                <a:solidFill>
                  <a:srgbClr val="FFFFFF"/>
                </a:solidFill>
              </a:rPr>
              <a:t>Business Transformation  •  Technology Consulting  •  Application Operations</a:t>
            </a:r>
          </a:p>
        </p:txBody>
      </p:sp>
      <p:sp>
        <p:nvSpPr>
          <p:cNvPr id="81" name="TextBox 80">
            <a:extLst>
              <a:ext uri="{FF2B5EF4-FFF2-40B4-BE49-F238E27FC236}">
                <a16:creationId xmlns:a16="http://schemas.microsoft.com/office/drawing/2014/main" xmlns="" id="{5C866129-9C22-1341-BFB9-74AE6AD5ABC9}"/>
              </a:ext>
            </a:extLst>
          </p:cNvPr>
          <p:cNvSpPr txBox="1"/>
          <p:nvPr/>
        </p:nvSpPr>
        <p:spPr>
          <a:xfrm>
            <a:off x="474906" y="792476"/>
            <a:ext cx="1929489" cy="211581"/>
          </a:xfrm>
          <a:prstGeom prst="rect">
            <a:avLst/>
          </a:prstGeom>
          <a:noFill/>
        </p:spPr>
        <p:txBody>
          <a:bodyPr wrap="square" lIns="0" tIns="0" rIns="57135" bIns="57135" rtlCol="0">
            <a:spAutoFit/>
          </a:bodyPr>
          <a:lstStyle/>
          <a:p>
            <a:pPr defTabSz="514186">
              <a:defRPr/>
            </a:pPr>
            <a:r>
              <a:rPr lang="en-US" sz="1000" b="1" kern="0" dirty="0">
                <a:solidFill>
                  <a:srgbClr val="FFFFFF"/>
                </a:solidFill>
                <a:cs typeface="Arial"/>
              </a:rPr>
              <a:t>IBM Consulting</a:t>
            </a:r>
          </a:p>
        </p:txBody>
      </p:sp>
      <p:pic>
        <p:nvPicPr>
          <p:cNvPr id="82" name="Picture 81" descr="Graphical user interface, text, application&#10;&#10;Description automatically generated">
            <a:extLst>
              <a:ext uri="{FF2B5EF4-FFF2-40B4-BE49-F238E27FC236}">
                <a16:creationId xmlns:a16="http://schemas.microsoft.com/office/drawing/2014/main" xmlns="" id="{C57FDEC4-771B-0146-8E07-F24986009BE2}"/>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408360" y="1263479"/>
            <a:ext cx="354513" cy="250464"/>
          </a:xfrm>
          <a:prstGeom prst="rect">
            <a:avLst/>
          </a:prstGeom>
        </p:spPr>
      </p:pic>
      <p:sp>
        <p:nvSpPr>
          <p:cNvPr id="83" name="Content Placeholder 3">
            <a:extLst>
              <a:ext uri="{FF2B5EF4-FFF2-40B4-BE49-F238E27FC236}">
                <a16:creationId xmlns:a16="http://schemas.microsoft.com/office/drawing/2014/main" xmlns="" id="{04CFD48E-7CC0-0843-9113-8A762622DD4C}"/>
              </a:ext>
            </a:extLst>
          </p:cNvPr>
          <p:cNvSpPr txBox="1">
            <a:spLocks/>
          </p:cNvSpPr>
          <p:nvPr/>
        </p:nvSpPr>
        <p:spPr>
          <a:xfrm>
            <a:off x="4721769" y="728256"/>
            <a:ext cx="4000604" cy="829744"/>
          </a:xfrm>
          <a:prstGeom prst="rect">
            <a:avLst/>
          </a:prstGeom>
          <a:solidFill>
            <a:schemeClr val="tx1">
              <a:lumMod val="50000"/>
              <a:lumOff val="50000"/>
            </a:schemeClr>
          </a:solidFill>
          <a:ln>
            <a:noFill/>
          </a:ln>
        </p:spPr>
        <p:txBody>
          <a:bodyPr vert="horz" lIns="102843" tIns="51421" rIns="102843"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0"/>
              </a:spcBef>
              <a:defRPr/>
            </a:pPr>
            <a:endParaRPr lang="en-US" sz="1125" b="1" dirty="0">
              <a:solidFill>
                <a:srgbClr val="FFFFFF"/>
              </a:solidFill>
            </a:endParaRPr>
          </a:p>
        </p:txBody>
      </p:sp>
      <p:sp>
        <p:nvSpPr>
          <p:cNvPr id="84" name="TextBox 83">
            <a:extLst>
              <a:ext uri="{FF2B5EF4-FFF2-40B4-BE49-F238E27FC236}">
                <a16:creationId xmlns:a16="http://schemas.microsoft.com/office/drawing/2014/main" xmlns="" id="{229C9DE7-B7AD-844E-9469-90095556D99B}"/>
              </a:ext>
            </a:extLst>
          </p:cNvPr>
          <p:cNvSpPr txBox="1"/>
          <p:nvPr/>
        </p:nvSpPr>
        <p:spPr>
          <a:xfrm>
            <a:off x="4770967" y="789027"/>
            <a:ext cx="3258662" cy="211581"/>
          </a:xfrm>
          <a:prstGeom prst="rect">
            <a:avLst/>
          </a:prstGeom>
          <a:noFill/>
        </p:spPr>
        <p:txBody>
          <a:bodyPr wrap="square" lIns="0" tIns="0" rIns="57135" bIns="57135" rtlCol="0">
            <a:spAutoFit/>
          </a:bodyPr>
          <a:lstStyle/>
          <a:p>
            <a:pPr defTabSz="514186">
              <a:defRPr/>
            </a:pPr>
            <a:r>
              <a:rPr lang="en-US" sz="1000" b="1" kern="0" dirty="0">
                <a:solidFill>
                  <a:srgbClr val="FFFFFF"/>
                </a:solidFill>
                <a:cs typeface="Arial"/>
              </a:rPr>
              <a:t>System Integrator Partners</a:t>
            </a:r>
          </a:p>
        </p:txBody>
      </p:sp>
      <p:sp>
        <p:nvSpPr>
          <p:cNvPr id="85" name="Content Placeholder 3">
            <a:extLst>
              <a:ext uri="{FF2B5EF4-FFF2-40B4-BE49-F238E27FC236}">
                <a16:creationId xmlns:a16="http://schemas.microsoft.com/office/drawing/2014/main" xmlns="" id="{31572AED-037C-134E-91B8-93E03818E38D}"/>
              </a:ext>
            </a:extLst>
          </p:cNvPr>
          <p:cNvSpPr txBox="1">
            <a:spLocks/>
          </p:cNvSpPr>
          <p:nvPr/>
        </p:nvSpPr>
        <p:spPr>
          <a:xfrm>
            <a:off x="4713754" y="1722399"/>
            <a:ext cx="4008726" cy="829744"/>
          </a:xfrm>
          <a:prstGeom prst="rect">
            <a:avLst/>
          </a:prstGeom>
          <a:solidFill>
            <a:schemeClr val="tx1">
              <a:lumMod val="50000"/>
              <a:lumOff val="50000"/>
            </a:schemeClr>
          </a:solidFill>
          <a:ln>
            <a:noFill/>
          </a:ln>
        </p:spPr>
        <p:txBody>
          <a:bodyPr vert="horz" lIns="102843" tIns="51421" rIns="102843"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0"/>
              </a:spcBef>
              <a:defRPr/>
            </a:pPr>
            <a:endParaRPr lang="en-US" sz="1125" b="1" dirty="0">
              <a:solidFill>
                <a:srgbClr val="FFFFFF"/>
              </a:solidFill>
            </a:endParaRPr>
          </a:p>
        </p:txBody>
      </p:sp>
      <p:sp>
        <p:nvSpPr>
          <p:cNvPr id="86" name="TextBox 85">
            <a:extLst>
              <a:ext uri="{FF2B5EF4-FFF2-40B4-BE49-F238E27FC236}">
                <a16:creationId xmlns:a16="http://schemas.microsoft.com/office/drawing/2014/main" xmlns="" id="{49BEE64A-2BD5-3147-AF7C-D14010971CDF}"/>
              </a:ext>
            </a:extLst>
          </p:cNvPr>
          <p:cNvSpPr txBox="1"/>
          <p:nvPr/>
        </p:nvSpPr>
        <p:spPr>
          <a:xfrm>
            <a:off x="4770968" y="1787987"/>
            <a:ext cx="2506607" cy="211581"/>
          </a:xfrm>
          <a:prstGeom prst="rect">
            <a:avLst/>
          </a:prstGeom>
          <a:noFill/>
        </p:spPr>
        <p:txBody>
          <a:bodyPr wrap="square" lIns="0" tIns="0" rIns="57135" bIns="57135" rtlCol="0">
            <a:spAutoFit/>
          </a:bodyPr>
          <a:lstStyle/>
          <a:p>
            <a:pPr defTabSz="514186">
              <a:defRPr/>
            </a:pPr>
            <a:r>
              <a:rPr lang="en-US" sz="1000" b="1" kern="0" dirty="0">
                <a:solidFill>
                  <a:srgbClr val="FFFFFF"/>
                </a:solidFill>
                <a:cs typeface="Arial"/>
              </a:rPr>
              <a:t>Software and SaaS Partners</a:t>
            </a:r>
          </a:p>
        </p:txBody>
      </p:sp>
      <p:sp>
        <p:nvSpPr>
          <p:cNvPr id="87" name="Content Placeholder 3">
            <a:extLst>
              <a:ext uri="{FF2B5EF4-FFF2-40B4-BE49-F238E27FC236}">
                <a16:creationId xmlns:a16="http://schemas.microsoft.com/office/drawing/2014/main" xmlns="" id="{D8189064-5E7C-9F41-B2D2-8B7AB88552C8}"/>
              </a:ext>
            </a:extLst>
          </p:cNvPr>
          <p:cNvSpPr txBox="1">
            <a:spLocks/>
          </p:cNvSpPr>
          <p:nvPr/>
        </p:nvSpPr>
        <p:spPr>
          <a:xfrm>
            <a:off x="370115" y="1723372"/>
            <a:ext cx="4250984" cy="766523"/>
          </a:xfrm>
          <a:prstGeom prst="rect">
            <a:avLst/>
          </a:prstGeom>
          <a:gradFill flip="none" rotWithShape="1">
            <a:gsLst>
              <a:gs pos="0">
                <a:srgbClr val="005EFF"/>
              </a:gs>
              <a:gs pos="100000">
                <a:srgbClr val="003DD6"/>
              </a:gs>
            </a:gsLst>
            <a:lin ang="5400000" scaled="0"/>
            <a:tileRect/>
          </a:gradFill>
          <a:ln>
            <a:noFill/>
          </a:ln>
        </p:spPr>
        <p:txBody>
          <a:bodyPr vert="horz" lIns="57135" tIns="51421" rIns="57135" bIns="51421" rtlCol="0" anchor="ctr">
            <a:noAutofit/>
          </a:bodyPr>
          <a:lstStyle>
            <a:lvl1pPr marL="0" indent="0" algn="l" defTabSz="457200" rtl="0" eaLnBrk="1" latinLnBrk="0" hangingPunct="1">
              <a:lnSpc>
                <a:spcPct val="100000"/>
              </a:lnSpc>
              <a:spcBef>
                <a:spcPts val="1100"/>
              </a:spcBef>
              <a:buFont typeface="Arial"/>
              <a:buNone/>
              <a:defRPr sz="1400" kern="1200">
                <a:solidFill>
                  <a:schemeClr val="bg2"/>
                </a:solidFill>
                <a:latin typeface="+mn-lt"/>
                <a:ea typeface="Arial" charset="0"/>
                <a:cs typeface="Arial" charset="0"/>
              </a:defRPr>
            </a:lvl1pPr>
            <a:lvl2pPr marL="173038"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2pPr>
            <a:lvl3pPr marL="3968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3pPr>
            <a:lvl4pPr marL="625475" indent="-168275"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4pPr>
            <a:lvl5pPr marL="803275" indent="-173038" algn="l" defTabSz="457200" rtl="0" eaLnBrk="1" latinLnBrk="0" hangingPunct="1">
              <a:lnSpc>
                <a:spcPct val="100000"/>
              </a:lnSpc>
              <a:spcBef>
                <a:spcPts val="1100"/>
              </a:spcBef>
              <a:spcAft>
                <a:spcPts val="0"/>
              </a:spcAft>
              <a:buFont typeface="Arial"/>
              <a:buChar char="»"/>
              <a:defRPr sz="1100" kern="1200">
                <a:solidFill>
                  <a:schemeClr val="bg2"/>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514186">
              <a:spcBef>
                <a:spcPts val="375"/>
              </a:spcBef>
              <a:defRPr/>
            </a:pPr>
            <a:endParaRPr lang="en-US" sz="656" dirty="0">
              <a:solidFill>
                <a:srgbClr val="FFFFFF"/>
              </a:solidFill>
              <a:ea typeface="+mn-ea"/>
            </a:endParaRPr>
          </a:p>
        </p:txBody>
      </p:sp>
      <p:sp>
        <p:nvSpPr>
          <p:cNvPr id="88" name="Rectangle 87">
            <a:extLst>
              <a:ext uri="{FF2B5EF4-FFF2-40B4-BE49-F238E27FC236}">
                <a16:creationId xmlns:a16="http://schemas.microsoft.com/office/drawing/2014/main" xmlns="" id="{7268091C-0C72-F846-8277-1D4B2688A5CA}"/>
              </a:ext>
            </a:extLst>
          </p:cNvPr>
          <p:cNvSpPr/>
          <p:nvPr/>
        </p:nvSpPr>
        <p:spPr>
          <a:xfrm>
            <a:off x="370115" y="2475552"/>
            <a:ext cx="4250984" cy="76592"/>
          </a:xfrm>
          <a:prstGeom prst="rect">
            <a:avLst/>
          </a:prstGeom>
          <a:solidFill>
            <a:srgbClr val="FF0100"/>
          </a:solidFill>
          <a:ln>
            <a:noFill/>
          </a:ln>
        </p:spPr>
        <p:txBody>
          <a:bodyPr vert="horz" lIns="102843" tIns="51421" rIns="102843" bIns="51421" rtlCol="0" anchor="ctr">
            <a:noAutofit/>
          </a:bodyPr>
          <a:lstStyle/>
          <a:p>
            <a:pPr algn="ctr" defTabSz="514186">
              <a:defRPr/>
            </a:pPr>
            <a:endParaRPr lang="en-US" sz="1125" b="1" dirty="0">
              <a:solidFill>
                <a:srgbClr val="FFFFFF"/>
              </a:solidFill>
              <a:cs typeface="Arial" charset="0"/>
            </a:endParaRPr>
          </a:p>
        </p:txBody>
      </p:sp>
      <p:sp>
        <p:nvSpPr>
          <p:cNvPr id="89" name="TextBox 88">
            <a:extLst>
              <a:ext uri="{FF2B5EF4-FFF2-40B4-BE49-F238E27FC236}">
                <a16:creationId xmlns:a16="http://schemas.microsoft.com/office/drawing/2014/main" xmlns="" id="{A01CE21C-EB77-DF46-AF80-605A957F2FFB}"/>
              </a:ext>
            </a:extLst>
          </p:cNvPr>
          <p:cNvSpPr txBox="1"/>
          <p:nvPr/>
        </p:nvSpPr>
        <p:spPr>
          <a:xfrm>
            <a:off x="474903" y="1787986"/>
            <a:ext cx="4043311" cy="153888"/>
          </a:xfrm>
          <a:prstGeom prst="rect">
            <a:avLst/>
          </a:prstGeom>
          <a:noFill/>
        </p:spPr>
        <p:txBody>
          <a:bodyPr wrap="square" lIns="0" tIns="0" rIns="0" bIns="0" rtlCol="0">
            <a:spAutoFit/>
          </a:bodyPr>
          <a:lstStyle/>
          <a:p>
            <a:pPr defTabSz="514186">
              <a:defRPr/>
            </a:pPr>
            <a:r>
              <a:rPr lang="en-US" sz="1000" b="1" kern="0" dirty="0">
                <a:solidFill>
                  <a:srgbClr val="FFFFFF"/>
                </a:solidFill>
                <a:cs typeface="Arial"/>
              </a:rPr>
              <a:t>IBM Software</a:t>
            </a:r>
          </a:p>
        </p:txBody>
      </p:sp>
      <p:pic>
        <p:nvPicPr>
          <p:cNvPr id="90" name="Picture 89" descr="Graphical user interface, text, application&#10;&#10;Description automatically generated">
            <a:extLst>
              <a:ext uri="{FF2B5EF4-FFF2-40B4-BE49-F238E27FC236}">
                <a16:creationId xmlns:a16="http://schemas.microsoft.com/office/drawing/2014/main" xmlns="" id="{C734D7ED-23E9-AB42-9366-6C16AD548AF8}"/>
              </a:ext>
            </a:extLst>
          </p:cNvPr>
          <p:cNvPicPr>
            <a:picLocks noChangeAspect="1"/>
          </p:cNvPicPr>
          <p:nvPr/>
        </p:nvPicPr>
        <p:blipFill rotWithShape="1">
          <a:blip r:embed="rId13">
            <a:extLst>
              <a:ext uri="{28A0092B-C50C-407E-A947-70E740481C1C}">
                <a14:useLocalDpi xmlns:a14="http://schemas.microsoft.com/office/drawing/2010/main"/>
              </a:ext>
            </a:extLst>
          </a:blip>
          <a:srcRect/>
          <a:stretch/>
        </p:blipFill>
        <p:spPr>
          <a:xfrm>
            <a:off x="390634" y="2171904"/>
            <a:ext cx="389964" cy="275511"/>
          </a:xfrm>
          <a:prstGeom prst="rect">
            <a:avLst/>
          </a:prstGeom>
        </p:spPr>
      </p:pic>
      <p:sp>
        <p:nvSpPr>
          <p:cNvPr id="91" name="Rectangle 90">
            <a:extLst>
              <a:ext uri="{FF2B5EF4-FFF2-40B4-BE49-F238E27FC236}">
                <a16:creationId xmlns:a16="http://schemas.microsoft.com/office/drawing/2014/main" xmlns="" id="{3627372F-0F02-7F46-ADBC-456E03532D1A}"/>
              </a:ext>
            </a:extLst>
          </p:cNvPr>
          <p:cNvSpPr/>
          <p:nvPr/>
        </p:nvSpPr>
        <p:spPr>
          <a:xfrm>
            <a:off x="2131370" y="1795106"/>
            <a:ext cx="2489730" cy="276999"/>
          </a:xfrm>
          <a:prstGeom prst="rect">
            <a:avLst/>
          </a:prstGeom>
        </p:spPr>
        <p:txBody>
          <a:bodyPr wrap="square" lIns="0" tIns="0">
            <a:spAutoFit/>
          </a:bodyPr>
          <a:lstStyle/>
          <a:p>
            <a:pPr defTabSz="514186">
              <a:spcBef>
                <a:spcPts val="375"/>
              </a:spcBef>
              <a:defRPr/>
            </a:pPr>
            <a:r>
              <a:rPr lang="en-US" sz="750" kern="0" dirty="0">
                <a:solidFill>
                  <a:srgbClr val="FFFFFF"/>
                </a:solidFill>
              </a:rPr>
              <a:t>Automation  •  Data &amp; AI  •  Security  •  Transaction Processing</a:t>
            </a:r>
          </a:p>
        </p:txBody>
      </p:sp>
      <p:sp>
        <p:nvSpPr>
          <p:cNvPr id="92" name="Rectangle 91">
            <a:extLst>
              <a:ext uri="{FF2B5EF4-FFF2-40B4-BE49-F238E27FC236}">
                <a16:creationId xmlns:a16="http://schemas.microsoft.com/office/drawing/2014/main" xmlns="" id="{D41AF08C-1BC5-4C42-97A5-6FA81E8D27B3}"/>
              </a:ext>
            </a:extLst>
          </p:cNvPr>
          <p:cNvSpPr/>
          <p:nvPr/>
        </p:nvSpPr>
        <p:spPr>
          <a:xfrm>
            <a:off x="469767" y="1973255"/>
            <a:ext cx="1326697" cy="161583"/>
          </a:xfrm>
          <a:prstGeom prst="rect">
            <a:avLst/>
          </a:prstGeom>
        </p:spPr>
        <p:txBody>
          <a:bodyPr wrap="square" lIns="0" tIns="0">
            <a:spAutoFit/>
          </a:bodyPr>
          <a:lstStyle/>
          <a:p>
            <a:pPr defTabSz="514186">
              <a:spcBef>
                <a:spcPts val="375"/>
              </a:spcBef>
              <a:defRPr/>
            </a:pPr>
            <a:r>
              <a:rPr lang="en-US" sz="750" kern="0" dirty="0">
                <a:solidFill>
                  <a:srgbClr val="FFFFFF"/>
                </a:solidFill>
              </a:rPr>
              <a:t>IBM Cloud Paks</a:t>
            </a:r>
            <a:r>
              <a:rPr lang="en-US" sz="750" kern="0" baseline="30000" dirty="0">
                <a:solidFill>
                  <a:srgbClr val="FFFFFF"/>
                </a:solidFill>
              </a:rPr>
              <a:t>®</a:t>
            </a:r>
          </a:p>
        </p:txBody>
      </p:sp>
      <p:sp>
        <p:nvSpPr>
          <p:cNvPr id="93" name="Rectangle 92">
            <a:extLst>
              <a:ext uri="{FF2B5EF4-FFF2-40B4-BE49-F238E27FC236}">
                <a16:creationId xmlns:a16="http://schemas.microsoft.com/office/drawing/2014/main" xmlns="" id="{B62A05E6-7E27-1441-88E1-21C49E8F71FD}"/>
              </a:ext>
            </a:extLst>
          </p:cNvPr>
          <p:cNvSpPr/>
          <p:nvPr/>
        </p:nvSpPr>
        <p:spPr>
          <a:xfrm>
            <a:off x="7366585" y="4505681"/>
            <a:ext cx="1355788" cy="65248"/>
          </a:xfrm>
          <a:prstGeom prst="rect">
            <a:avLst/>
          </a:prstGeom>
          <a:solidFill>
            <a:srgbClr val="FF0100"/>
          </a:solidFill>
          <a:ln>
            <a:noFill/>
          </a:ln>
        </p:spPr>
        <p:txBody>
          <a:bodyPr vert="horz" lIns="102843" tIns="51421" rIns="102843" bIns="51421" rtlCol="0" anchor="ctr">
            <a:noAutofit/>
          </a:bodyPr>
          <a:lstStyle/>
          <a:p>
            <a:pPr algn="ctr" defTabSz="514186">
              <a:defRPr/>
            </a:pPr>
            <a:endParaRPr lang="en-US" sz="1125" b="1" dirty="0">
              <a:solidFill>
                <a:srgbClr val="FFFFFF"/>
              </a:solidFill>
              <a:cs typeface="Arial" charset="0"/>
            </a:endParaRPr>
          </a:p>
        </p:txBody>
      </p:sp>
      <p:sp>
        <p:nvSpPr>
          <p:cNvPr id="94" name="Rectangle 93">
            <a:extLst>
              <a:ext uri="{FF2B5EF4-FFF2-40B4-BE49-F238E27FC236}">
                <a16:creationId xmlns:a16="http://schemas.microsoft.com/office/drawing/2014/main" xmlns="" id="{6D5C5AC6-C1D8-6844-B813-47F29370FC11}"/>
              </a:ext>
            </a:extLst>
          </p:cNvPr>
          <p:cNvSpPr/>
          <p:nvPr/>
        </p:nvSpPr>
        <p:spPr>
          <a:xfrm>
            <a:off x="7366585" y="4436895"/>
            <a:ext cx="1355788" cy="65248"/>
          </a:xfrm>
          <a:prstGeom prst="rect">
            <a:avLst/>
          </a:prstGeom>
          <a:solidFill>
            <a:srgbClr val="0046FF"/>
          </a:solidFill>
        </p:spPr>
        <p:txBody>
          <a:bodyPr wrap="square" lIns="0" tIns="0" rIns="0" bIns="0" rtlCol="0" anchor="ctr">
            <a:noAutofit/>
          </a:bodyPr>
          <a:lstStyle/>
          <a:p>
            <a:pPr algn="ctr" defTabSz="685978">
              <a:defRPr/>
            </a:pPr>
            <a:endParaRPr lang="en-US" sz="750" kern="0" dirty="0">
              <a:solidFill>
                <a:srgbClr val="FFFFFF"/>
              </a:solidFill>
              <a:cs typeface="Arial"/>
            </a:endParaRPr>
          </a:p>
        </p:txBody>
      </p:sp>
      <p:pic>
        <p:nvPicPr>
          <p:cNvPr id="95" name="Picture 94" descr="A picture containing drawing&#10;&#10;Description automatically generated">
            <a:extLst>
              <a:ext uri="{FF2B5EF4-FFF2-40B4-BE49-F238E27FC236}">
                <a16:creationId xmlns:a16="http://schemas.microsoft.com/office/drawing/2014/main" xmlns="" id="{965BF516-131E-DF49-B31B-ED19495237CB}"/>
              </a:ext>
            </a:extLst>
          </p:cNvPr>
          <p:cNvPicPr>
            <a:picLocks noChangeAspect="1"/>
          </p:cNvPicPr>
          <p:nvPr/>
        </p:nvPicPr>
        <p:blipFill rotWithShape="1">
          <a:blip r:embed="rId14"/>
          <a:srcRect r="71661" b="13897"/>
          <a:stretch/>
        </p:blipFill>
        <p:spPr>
          <a:xfrm>
            <a:off x="433581" y="3307018"/>
            <a:ext cx="310834" cy="257054"/>
          </a:xfrm>
          <a:prstGeom prst="rect">
            <a:avLst/>
          </a:prstGeom>
        </p:spPr>
      </p:pic>
      <p:sp>
        <p:nvSpPr>
          <p:cNvPr id="96" name="Rectangle 95">
            <a:extLst>
              <a:ext uri="{FF2B5EF4-FFF2-40B4-BE49-F238E27FC236}">
                <a16:creationId xmlns:a16="http://schemas.microsoft.com/office/drawing/2014/main" xmlns="" id="{8BC08FF0-BE37-B641-A2A9-0E2386584466}"/>
              </a:ext>
            </a:extLst>
          </p:cNvPr>
          <p:cNvSpPr/>
          <p:nvPr/>
        </p:nvSpPr>
        <p:spPr>
          <a:xfrm>
            <a:off x="4318039" y="3139194"/>
            <a:ext cx="4404337" cy="161583"/>
          </a:xfrm>
          <a:prstGeom prst="rect">
            <a:avLst/>
          </a:prstGeom>
        </p:spPr>
        <p:txBody>
          <a:bodyPr wrap="square" lIns="0" tIns="0">
            <a:spAutoFit/>
          </a:bodyPr>
          <a:lstStyle/>
          <a:p>
            <a:pPr defTabSz="514186">
              <a:spcBef>
                <a:spcPts val="375"/>
              </a:spcBef>
              <a:defRPr/>
            </a:pPr>
            <a:r>
              <a:rPr lang="en-US" sz="750" kern="0" dirty="0">
                <a:solidFill>
                  <a:srgbClr val="FFFFFF"/>
                </a:solidFill>
              </a:rPr>
              <a:t>OpenShift</a:t>
            </a:r>
            <a:r>
              <a:rPr lang="en-US" sz="750" kern="0" baseline="30000" dirty="0">
                <a:solidFill>
                  <a:srgbClr val="FFFFFF"/>
                </a:solidFill>
              </a:rPr>
              <a:t>®</a:t>
            </a:r>
            <a:r>
              <a:rPr lang="en-US" sz="750" kern="0" dirty="0">
                <a:solidFill>
                  <a:srgbClr val="FFFFFF"/>
                </a:solidFill>
              </a:rPr>
              <a:t>  •  Red Hat Enterprise Linux  •  Ansible</a:t>
            </a:r>
            <a:r>
              <a:rPr lang="en-US" sz="750" kern="0" baseline="30000" dirty="0">
                <a:solidFill>
                  <a:srgbClr val="FFFFFF"/>
                </a:solidFill>
              </a:rPr>
              <a:t>®</a:t>
            </a:r>
            <a:r>
              <a:rPr lang="en-US" sz="750" kern="0" dirty="0">
                <a:solidFill>
                  <a:srgbClr val="FFFFFF"/>
                </a:solidFill>
              </a:rPr>
              <a:t> Automation Platform</a:t>
            </a:r>
          </a:p>
        </p:txBody>
      </p:sp>
      <p:sp>
        <p:nvSpPr>
          <p:cNvPr id="48" name="Slide Number Placeholder 3">
            <a:extLst>
              <a:ext uri="{FF2B5EF4-FFF2-40B4-BE49-F238E27FC236}">
                <a16:creationId xmlns:a16="http://schemas.microsoft.com/office/drawing/2014/main" xmlns="" id="{F0833A3E-C2D5-4B1E-9776-F25EE27E2E80}"/>
              </a:ext>
            </a:extLst>
          </p:cNvPr>
          <p:cNvSpPr txBox="1">
            <a:spLocks/>
          </p:cNvSpPr>
          <p:nvPr/>
        </p:nvSpPr>
        <p:spPr>
          <a:xfrm>
            <a:off x="7086601" y="4787900"/>
            <a:ext cx="1828732" cy="166687"/>
          </a:xfrm>
          <a:prstGeom prst="rect">
            <a:avLst/>
          </a:prstGeom>
        </p:spPr>
        <p:txBody>
          <a:bodyPr vert="horz" lIns="0" tIns="0" rIns="0" bIns="0" rtlCol="0" anchor="ctr"/>
          <a:lstStyle>
            <a:defPPr>
              <a:defRPr lang="en-US"/>
            </a:defPPr>
            <a:lvl1pPr marL="0" algn="r" defTabSz="685983" rtl="0" eaLnBrk="1" latinLnBrk="0" hangingPunct="1">
              <a:defRPr sz="600" kern="1200">
                <a:solidFill>
                  <a:schemeClr val="tx1"/>
                </a:solidFill>
                <a:latin typeface="IBM Plex Sans" panose="020B0503050203000203" pitchFamily="34" charset="0"/>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a:lstStyle>
          <a:p>
            <a:pPr marL="0" marR="0" lvl="0" indent="0" algn="r" defTabSz="685966" rtl="0" eaLnBrk="1" fontAlgn="auto" latinLnBrk="0" hangingPunct="1">
              <a:lnSpc>
                <a:spcPct val="100000"/>
              </a:lnSpc>
              <a:spcBef>
                <a:spcPts val="0"/>
              </a:spcBef>
              <a:spcAft>
                <a:spcPts val="0"/>
              </a:spcAft>
              <a:buClrTx/>
              <a:buSzTx/>
              <a:buFontTx/>
              <a:buNone/>
              <a:tabLst/>
              <a:defRPr/>
            </a:pPr>
            <a:fld id="{59395FB3-9C97-154F-86B2-7E381B951268}" type="slidenum">
              <a:rPr kumimoji="0" lang="en-US" sz="600" b="0" i="0" u="none" strike="noStrike" kern="1200" cap="none" spc="0" normalizeH="0" baseline="0" noProof="0" smtClean="0">
                <a:ln>
                  <a:noFill/>
                </a:ln>
                <a:solidFill>
                  <a:srgbClr val="000000"/>
                </a:solidFill>
                <a:effectLst/>
                <a:uLnTx/>
                <a:uFillTx/>
                <a:latin typeface="+mn-lt"/>
                <a:ea typeface="+mn-ea"/>
                <a:cs typeface="+mn-cs"/>
              </a:rPr>
              <a:pPr marL="0" marR="0" lvl="0" indent="0" algn="r" defTabSz="685966" rtl="0" eaLnBrk="1" fontAlgn="auto" latinLnBrk="0" hangingPunct="1">
                <a:lnSpc>
                  <a:spcPct val="100000"/>
                </a:lnSpc>
                <a:spcBef>
                  <a:spcPts val="0"/>
                </a:spcBef>
                <a:spcAft>
                  <a:spcPts val="0"/>
                </a:spcAft>
                <a:buClrTx/>
                <a:buSzTx/>
                <a:buFontTx/>
                <a:buNone/>
                <a:tabLst/>
                <a:defRPr/>
              </a:pPr>
              <a:t>4</a:t>
            </a:fld>
            <a:endParaRPr kumimoji="0" lang="en-US" sz="600" b="0" i="0" u="none" strike="noStrike" kern="1200" cap="none" spc="0" normalizeH="0" baseline="0" noProof="0" dirty="0">
              <a:ln>
                <a:noFill/>
              </a:ln>
              <a:solidFill>
                <a:srgbClr val="000000"/>
              </a:solidFill>
              <a:effectLst/>
              <a:uLnTx/>
              <a:uFillTx/>
              <a:latin typeface="+mn-lt"/>
              <a:ea typeface="+mn-ea"/>
              <a:cs typeface="+mn-cs"/>
            </a:endParaRPr>
          </a:p>
        </p:txBody>
      </p:sp>
      <p:sp>
        <p:nvSpPr>
          <p:cNvPr id="7" name="Slide Number Placeholder 6">
            <a:extLst>
              <a:ext uri="{FF2B5EF4-FFF2-40B4-BE49-F238E27FC236}">
                <a16:creationId xmlns:a16="http://schemas.microsoft.com/office/drawing/2014/main" xmlns="" id="{C2676FE9-FC99-4DF8-BF2F-3924F0360B11}"/>
              </a:ext>
            </a:extLst>
          </p:cNvPr>
          <p:cNvSpPr>
            <a:spLocks noGrp="1"/>
          </p:cNvSpPr>
          <p:nvPr>
            <p:ph type="sldNum" sz="quarter" idx="11"/>
          </p:nvPr>
        </p:nvSpPr>
        <p:spPr/>
        <p:txBody>
          <a:bodyPr/>
          <a:lstStyle/>
          <a:p>
            <a:fld id="{59395FB3-9C97-154F-86B2-7E381B951268}" type="slidenum">
              <a:rPr lang="en-US" smtClean="0"/>
              <a:pPr/>
              <a:t>4</a:t>
            </a:fld>
            <a:endParaRPr lang="en-US" dirty="0"/>
          </a:p>
        </p:txBody>
      </p:sp>
      <p:sp>
        <p:nvSpPr>
          <p:cNvPr id="49" name="TextBox 48">
            <a:extLst>
              <a:ext uri="{FF2B5EF4-FFF2-40B4-BE49-F238E27FC236}">
                <a16:creationId xmlns:a16="http://schemas.microsoft.com/office/drawing/2014/main" xmlns="" id="{77E2056B-DA81-4A91-8FE0-1E53BA417115}"/>
              </a:ext>
            </a:extLst>
          </p:cNvPr>
          <p:cNvSpPr txBox="1"/>
          <p:nvPr/>
        </p:nvSpPr>
        <p:spPr>
          <a:xfrm>
            <a:off x="7555103" y="5652"/>
            <a:ext cx="1588897"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IBM zSystems and cloud</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4031907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1D9436-5019-4245-AAEC-F17C37B2137E}"/>
              </a:ext>
            </a:extLst>
          </p:cNvPr>
          <p:cNvSpPr>
            <a:spLocks noGrp="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kumimoji="0" lang="en-US" sz="2400" b="0" i="0" u="none" strike="noStrike" kern="1200" cap="none" spc="0" normalizeH="0" baseline="0" noProof="0" dirty="0">
                <a:ln>
                  <a:noFill/>
                </a:ln>
                <a:effectLst/>
                <a:uLnTx/>
                <a:uFillTx/>
              </a:rPr>
              <a:t>Infrastructure-as-a-Service </a:t>
            </a:r>
            <a:r>
              <a:rPr lang="en-US" sz="2400" kern="0" dirty="0">
                <a:cs typeface="Arial" panose="020B0604020202020204" pitchFamily="34" charset="0"/>
              </a:rPr>
              <a:t>for IBM zSystems and LinuxONE</a:t>
            </a:r>
            <a:r>
              <a:rPr lang="en-US" sz="3200" dirty="0">
                <a:ea typeface="IBM Plex Sans" charset="0"/>
                <a:cs typeface="IBM Plex Sans" charset="0"/>
              </a:rPr>
              <a:t/>
            </a:r>
            <a:br>
              <a:rPr lang="en-US" sz="3200" dirty="0">
                <a:ea typeface="IBM Plex Sans" charset="0"/>
                <a:cs typeface="IBM Plex Sans" charset="0"/>
              </a:rPr>
            </a:br>
            <a:endParaRPr lang="en-US" dirty="0"/>
          </a:p>
        </p:txBody>
      </p:sp>
      <p:sp>
        <p:nvSpPr>
          <p:cNvPr id="14" name="Text Placeholder 13">
            <a:extLst>
              <a:ext uri="{FF2B5EF4-FFF2-40B4-BE49-F238E27FC236}">
                <a16:creationId xmlns:a16="http://schemas.microsoft.com/office/drawing/2014/main" xmlns="" id="{2C80BAF2-04BF-44A0-A6AF-BCD64FA6B166}"/>
              </a:ext>
            </a:extLst>
          </p:cNvPr>
          <p:cNvSpPr>
            <a:spLocks noGrp="1"/>
          </p:cNvSpPr>
          <p:nvPr>
            <p:ph type="body" sz="quarter" idx="13"/>
          </p:nvPr>
        </p:nvSpPr>
        <p:spPr>
          <a:solidFill>
            <a:srgbClr val="BAE6FF"/>
          </a:solidFill>
        </p:spPr>
        <p:txBody>
          <a:bodyPr tIns="216000"/>
          <a:lstStyle/>
          <a:p>
            <a:pPr algn="ctr"/>
            <a:r>
              <a:rPr kumimoji="0" lang="en-US" sz="1400" b="0" i="0" u="none" strike="noStrike" kern="1200" cap="none" spc="0" normalizeH="0" baseline="0" noProof="0" dirty="0">
                <a:ln>
                  <a:noFill/>
                </a:ln>
                <a:effectLst/>
                <a:uLnTx/>
                <a:uFillTx/>
              </a:rPr>
              <a:t>Foundation for scalable Infrastructure-as-a-Service (IaaS) management of traditional and cloud workloads across the enterprise and hybrid cloud</a:t>
            </a:r>
            <a:endParaRPr lang="en-US" dirty="0"/>
          </a:p>
        </p:txBody>
      </p:sp>
      <p:sp>
        <p:nvSpPr>
          <p:cNvPr id="3" name="Footer Placeholder 2">
            <a:extLst>
              <a:ext uri="{FF2B5EF4-FFF2-40B4-BE49-F238E27FC236}">
                <a16:creationId xmlns:a16="http://schemas.microsoft.com/office/drawing/2014/main" xmlns="" id="{ABFC3B8D-8AEA-498F-9F29-1D1693102109}"/>
              </a:ext>
            </a:extLst>
          </p:cNvPr>
          <p:cNvSpPr>
            <a:spLocks noGrp="1"/>
          </p:cNvSpPr>
          <p:nvPr>
            <p:ph type="ftr" sz="quarter" idx="10"/>
          </p:nvPr>
        </p:nvSpPr>
        <p:spPr/>
        <p:txBody>
          <a:bodyPr/>
          <a:lstStyle/>
          <a:p>
            <a:r>
              <a:rPr lang="en-US" dirty="0">
                <a:latin typeface="+mn-lt"/>
              </a:rPr>
              <a:t>© 2022 IBM Corporation</a:t>
            </a:r>
          </a:p>
        </p:txBody>
      </p:sp>
      <p:cxnSp>
        <p:nvCxnSpPr>
          <p:cNvPr id="7" name="Straight Connector 6">
            <a:extLst>
              <a:ext uri="{FF2B5EF4-FFF2-40B4-BE49-F238E27FC236}">
                <a16:creationId xmlns:a16="http://schemas.microsoft.com/office/drawing/2014/main" xmlns="" id="{D814A2AE-BC2A-481E-AC10-7662DD9B9E15}"/>
              </a:ext>
            </a:extLst>
          </p:cNvPr>
          <p:cNvCxnSpPr>
            <a:cxnSpLocks/>
          </p:cNvCxnSpPr>
          <p:nvPr/>
        </p:nvCxnSpPr>
        <p:spPr bwMode="auto">
          <a:xfrm>
            <a:off x="6808865" y="1535132"/>
            <a:ext cx="0" cy="388469"/>
          </a:xfrm>
          <a:prstGeom prst="line">
            <a:avLst/>
          </a:prstGeom>
          <a:ln>
            <a:solidFill>
              <a:schemeClr val="bg1"/>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nvGrpSpPr>
          <p:cNvPr id="5" name="Group 4">
            <a:extLst>
              <a:ext uri="{FF2B5EF4-FFF2-40B4-BE49-F238E27FC236}">
                <a16:creationId xmlns:a16="http://schemas.microsoft.com/office/drawing/2014/main" xmlns="" id="{F3FAA267-A6A9-4208-96BD-CF3F21D30ADE}"/>
              </a:ext>
            </a:extLst>
          </p:cNvPr>
          <p:cNvGrpSpPr/>
          <p:nvPr/>
        </p:nvGrpSpPr>
        <p:grpSpPr>
          <a:xfrm>
            <a:off x="5729427" y="2156962"/>
            <a:ext cx="2173855" cy="544562"/>
            <a:chOff x="5876446" y="2118879"/>
            <a:chExt cx="2173855" cy="544562"/>
          </a:xfrm>
        </p:grpSpPr>
        <p:cxnSp>
          <p:nvCxnSpPr>
            <p:cNvPr id="8" name="Straight Connector 7">
              <a:extLst>
                <a:ext uri="{FF2B5EF4-FFF2-40B4-BE49-F238E27FC236}">
                  <a16:creationId xmlns:a16="http://schemas.microsoft.com/office/drawing/2014/main" xmlns="" id="{F9ABFA1A-3D68-4810-92D6-52335903DE79}"/>
                </a:ext>
              </a:extLst>
            </p:cNvPr>
            <p:cNvCxnSpPr>
              <a:cxnSpLocks/>
            </p:cNvCxnSpPr>
            <p:nvPr/>
          </p:nvCxnSpPr>
          <p:spPr bwMode="auto">
            <a:xfrm flipH="1">
              <a:off x="5876446" y="2118879"/>
              <a:ext cx="2173855" cy="0"/>
            </a:xfrm>
            <a:prstGeom prst="line">
              <a:avLst/>
            </a:prstGeom>
            <a:ln w="15875">
              <a:solidFill>
                <a:schemeClr val="tx1"/>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xmlns="" id="{6964D443-34D0-4BE8-A153-9FC2793F2A61}"/>
                </a:ext>
              </a:extLst>
            </p:cNvPr>
            <p:cNvCxnSpPr>
              <a:cxnSpLocks/>
            </p:cNvCxnSpPr>
            <p:nvPr/>
          </p:nvCxnSpPr>
          <p:spPr bwMode="auto">
            <a:xfrm>
              <a:off x="5876446" y="2118879"/>
              <a:ext cx="0" cy="544562"/>
            </a:xfrm>
            <a:prstGeom prst="line">
              <a:avLst/>
            </a:prstGeom>
            <a:ln w="15875">
              <a:solidFill>
                <a:schemeClr val="tx1"/>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0" name="Straight Connector 9">
              <a:extLst>
                <a:ext uri="{FF2B5EF4-FFF2-40B4-BE49-F238E27FC236}">
                  <a16:creationId xmlns:a16="http://schemas.microsoft.com/office/drawing/2014/main" xmlns="" id="{094724E4-FEE3-46C5-9684-93B8714C38C7}"/>
                </a:ext>
              </a:extLst>
            </p:cNvPr>
            <p:cNvCxnSpPr>
              <a:cxnSpLocks/>
            </p:cNvCxnSpPr>
            <p:nvPr/>
          </p:nvCxnSpPr>
          <p:spPr bwMode="auto">
            <a:xfrm>
              <a:off x="8050301" y="2118879"/>
              <a:ext cx="0" cy="544562"/>
            </a:xfrm>
            <a:prstGeom prst="line">
              <a:avLst/>
            </a:prstGeom>
            <a:ln w="15875">
              <a:solidFill>
                <a:schemeClr val="tx1"/>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pic>
        <p:nvPicPr>
          <p:cNvPr id="13" name="Picture 2" descr="You Asked. We Acted. - Red Hat Customer Portal">
            <a:extLst>
              <a:ext uri="{FF2B5EF4-FFF2-40B4-BE49-F238E27FC236}">
                <a16:creationId xmlns:a16="http://schemas.microsoft.com/office/drawing/2014/main" xmlns="" id="{05AD985F-C974-4667-90E7-5842E0B1989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762" t="26317" r="12086" b="36178"/>
          <a:stretch/>
        </p:blipFill>
        <p:spPr bwMode="auto">
          <a:xfrm>
            <a:off x="4889502" y="2715899"/>
            <a:ext cx="1679851" cy="48294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xmlns="" id="{3FCBEF20-02C2-4342-B96B-A18E5D1E3C84}"/>
              </a:ext>
            </a:extLst>
          </p:cNvPr>
          <p:cNvSpPr txBox="1"/>
          <p:nvPr/>
        </p:nvSpPr>
        <p:spPr>
          <a:xfrm>
            <a:off x="4653629" y="3757780"/>
            <a:ext cx="2248027" cy="738664"/>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1400" dirty="0">
                <a:ea typeface="IBM Plex Sans" charset="0"/>
                <a:cs typeface="Arial" panose="020B0604020202020204" pitchFamily="34" charset="0"/>
              </a:rPr>
              <a:t>IaaS layer for Red Hat OpenShift deployments (hybrid cloud stack)</a:t>
            </a:r>
          </a:p>
        </p:txBody>
      </p:sp>
      <p:sp>
        <p:nvSpPr>
          <p:cNvPr id="16" name="TextBox 15">
            <a:extLst>
              <a:ext uri="{FF2B5EF4-FFF2-40B4-BE49-F238E27FC236}">
                <a16:creationId xmlns:a16="http://schemas.microsoft.com/office/drawing/2014/main" xmlns="" id="{12A7CF4B-D7B8-4D46-B591-7AB863DDB430}"/>
              </a:ext>
            </a:extLst>
          </p:cNvPr>
          <p:cNvSpPr txBox="1"/>
          <p:nvPr/>
        </p:nvSpPr>
        <p:spPr>
          <a:xfrm>
            <a:off x="7045624" y="3757780"/>
            <a:ext cx="1828732" cy="738664"/>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1400" dirty="0">
                <a:ea typeface="IBM Plex Sans" charset="0"/>
                <a:cs typeface="Arial" panose="020B0604020202020204" pitchFamily="34" charset="0"/>
              </a:rPr>
              <a:t>Guest provisioning for noncontainerized workloads</a:t>
            </a:r>
          </a:p>
        </p:txBody>
      </p:sp>
      <p:pic>
        <p:nvPicPr>
          <p:cNvPr id="18" name="Picture 17">
            <a:extLst>
              <a:ext uri="{FF2B5EF4-FFF2-40B4-BE49-F238E27FC236}">
                <a16:creationId xmlns:a16="http://schemas.microsoft.com/office/drawing/2014/main" xmlns="" id="{43CCDFAC-54A0-4027-9213-12B9D1D876E6}"/>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489819" y="2279375"/>
            <a:ext cx="3583217" cy="1942768"/>
          </a:xfrm>
          <a:prstGeom prst="rect">
            <a:avLst/>
          </a:prstGeom>
        </p:spPr>
      </p:pic>
      <p:pic>
        <p:nvPicPr>
          <p:cNvPr id="27" name="Graphic 26">
            <a:extLst>
              <a:ext uri="{FF2B5EF4-FFF2-40B4-BE49-F238E27FC236}">
                <a16:creationId xmlns:a16="http://schemas.microsoft.com/office/drawing/2014/main" xmlns="" id="{9C926B75-B2C7-4CB9-BB67-C8BB96672B8B}"/>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6387165" y="1243584"/>
            <a:ext cx="858377" cy="858377"/>
          </a:xfrm>
          <a:prstGeom prst="rect">
            <a:avLst/>
          </a:prstGeom>
        </p:spPr>
      </p:pic>
      <p:pic>
        <p:nvPicPr>
          <p:cNvPr id="19" name="Picture 18" descr="A picture containing text, silhouette&#10;&#10;Description automatically generated">
            <a:extLst>
              <a:ext uri="{FF2B5EF4-FFF2-40B4-BE49-F238E27FC236}">
                <a16:creationId xmlns:a16="http://schemas.microsoft.com/office/drawing/2014/main" xmlns="" id="{3E520121-18AC-43C2-B3B1-DD2B012EDD2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8000967" y="2640462"/>
            <a:ext cx="332085" cy="971590"/>
          </a:xfrm>
          <a:prstGeom prst="rect">
            <a:avLst/>
          </a:prstGeom>
        </p:spPr>
      </p:pic>
      <p:sp>
        <p:nvSpPr>
          <p:cNvPr id="11" name="Slide Number Placeholder 10">
            <a:extLst>
              <a:ext uri="{FF2B5EF4-FFF2-40B4-BE49-F238E27FC236}">
                <a16:creationId xmlns:a16="http://schemas.microsoft.com/office/drawing/2014/main" xmlns="" id="{87770670-1963-43EF-BD2D-99252CD8B8C5}"/>
              </a:ext>
            </a:extLst>
          </p:cNvPr>
          <p:cNvSpPr>
            <a:spLocks noGrp="1"/>
          </p:cNvSpPr>
          <p:nvPr>
            <p:ph type="sldNum" sz="quarter" idx="11"/>
          </p:nvPr>
        </p:nvSpPr>
        <p:spPr/>
        <p:txBody>
          <a:bodyPr/>
          <a:lstStyle/>
          <a:p>
            <a:fld id="{59395FB3-9C97-154F-86B2-7E381B951268}" type="slidenum">
              <a:rPr lang="en-US" smtClean="0"/>
              <a:pPr/>
              <a:t>5</a:t>
            </a:fld>
            <a:endParaRPr lang="en-US" dirty="0"/>
          </a:p>
        </p:txBody>
      </p:sp>
      <p:sp>
        <p:nvSpPr>
          <p:cNvPr id="20" name="TextBox 19">
            <a:extLst>
              <a:ext uri="{FF2B5EF4-FFF2-40B4-BE49-F238E27FC236}">
                <a16:creationId xmlns:a16="http://schemas.microsoft.com/office/drawing/2014/main" xmlns="" id="{6CD7E483-F97B-4A59-B1CA-B56E4345BCB7}"/>
              </a:ext>
            </a:extLst>
          </p:cNvPr>
          <p:cNvSpPr txBox="1"/>
          <p:nvPr/>
        </p:nvSpPr>
        <p:spPr>
          <a:xfrm>
            <a:off x="7999506" y="0"/>
            <a:ext cx="1141659"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Target </a:t>
            </a:r>
            <a:r>
              <a:rPr lang="en-US" sz="1000" dirty="0">
                <a:ea typeface="IBM Plex Sans" charset="0"/>
                <a:cs typeface="Arial" panose="020B0604020202020204" pitchFamily="34" charset="0"/>
              </a:rPr>
              <a:t>segments</a:t>
            </a:r>
            <a:endParaRPr lang="x-none" sz="1000" dirty="0">
              <a:solidFill>
                <a:schemeClr val="tx1"/>
              </a:solidFill>
              <a:ea typeface="IBM Plex Sans" charset="0"/>
              <a:cs typeface="Arial" panose="020B0604020202020204" pitchFamily="34" charset="0"/>
            </a:endParaRPr>
          </a:p>
        </p:txBody>
      </p:sp>
      <p:pic>
        <p:nvPicPr>
          <p:cNvPr id="21" name="Picture 20" descr="Diagram&#10;&#10;Description automatically generated with medium confidence">
            <a:extLst>
              <a:ext uri="{FF2B5EF4-FFF2-40B4-BE49-F238E27FC236}">
                <a16:creationId xmlns:a16="http://schemas.microsoft.com/office/drawing/2014/main" xmlns="" id="{44AC2776-1B08-40E3-818F-8C7BBF6231F2}"/>
              </a:ext>
            </a:extLst>
          </p:cNvPr>
          <p:cNvPicPr>
            <a:picLocks noChangeAspect="1"/>
          </p:cNvPicPr>
          <p:nvPr/>
        </p:nvPicPr>
        <p:blipFill>
          <a:blip r:embed="rId8"/>
          <a:stretch>
            <a:fillRect/>
          </a:stretch>
        </p:blipFill>
        <p:spPr>
          <a:xfrm>
            <a:off x="6808865" y="2425028"/>
            <a:ext cx="1679850" cy="1259888"/>
          </a:xfrm>
          <a:prstGeom prst="rect">
            <a:avLst/>
          </a:prstGeom>
        </p:spPr>
      </p:pic>
    </p:spTree>
    <p:extLst>
      <p:ext uri="{BB962C8B-B14F-4D97-AF65-F5344CB8AC3E}">
        <p14:creationId xmlns:p14="http://schemas.microsoft.com/office/powerpoint/2010/main" val="65911840"/>
      </p:ext>
    </p:extLst>
  </p:cSld>
  <p:clrMapOvr>
    <a:masterClrMapping/>
  </p:clrMapOvr>
  <mc:AlternateContent xmlns:mc="http://schemas.openxmlformats.org/markup-compatibility/2006" xmlns:p14="http://schemas.microsoft.com/office/powerpoint/2010/main">
    <mc:Choice Requires="p14">
      <p:transition spd="slow" p14:dur="2000" advTm="119566"/>
    </mc:Choice>
    <mc:Fallback xmlns="">
      <p:transition spd="slow" advTm="11956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BAE6FF"/>
        </a:solidFill>
        <a:effectLst/>
      </p:bgPr>
    </p:bg>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xmlns="" id="{418163AA-C59F-4DEA-AF38-ACCFD37CCB6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803277" y="1269322"/>
            <a:ext cx="539972" cy="539972"/>
          </a:xfrm>
          <a:prstGeom prst="rect">
            <a:avLst/>
          </a:prstGeom>
        </p:spPr>
      </p:pic>
      <p:pic>
        <p:nvPicPr>
          <p:cNvPr id="17" name="Graphic 16">
            <a:extLst>
              <a:ext uri="{FF2B5EF4-FFF2-40B4-BE49-F238E27FC236}">
                <a16:creationId xmlns:a16="http://schemas.microsoft.com/office/drawing/2014/main" xmlns="" id="{92790304-7101-4530-AFB1-A295449AA4A7}"/>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6963717" y="1134329"/>
            <a:ext cx="809958" cy="809958"/>
          </a:xfrm>
          <a:prstGeom prst="rect">
            <a:avLst/>
          </a:prstGeom>
        </p:spPr>
      </p:pic>
      <p:pic>
        <p:nvPicPr>
          <p:cNvPr id="16" name="Graphic 15">
            <a:extLst>
              <a:ext uri="{FF2B5EF4-FFF2-40B4-BE49-F238E27FC236}">
                <a16:creationId xmlns:a16="http://schemas.microsoft.com/office/drawing/2014/main" xmlns="" id="{6D19C7C7-2F92-44D1-83BC-0DF4D19EAF57}"/>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2528095" y="1269322"/>
            <a:ext cx="539972" cy="539972"/>
          </a:xfrm>
          <a:prstGeom prst="rect">
            <a:avLst/>
          </a:prstGeom>
        </p:spPr>
      </p:pic>
      <p:sp>
        <p:nvSpPr>
          <p:cNvPr id="7" name="Rectangle 6">
            <a:extLst>
              <a:ext uri="{FF2B5EF4-FFF2-40B4-BE49-F238E27FC236}">
                <a16:creationId xmlns:a16="http://schemas.microsoft.com/office/drawing/2014/main" xmlns="" id="{01B3513A-31FA-C541-BDDF-D46620B46DF1}"/>
              </a:ext>
            </a:extLst>
          </p:cNvPr>
          <p:cNvSpPr/>
          <p:nvPr/>
        </p:nvSpPr>
        <p:spPr bwMode="auto">
          <a:xfrm>
            <a:off x="0" y="0"/>
            <a:ext cx="2286000" cy="5143500"/>
          </a:xfrm>
          <a:prstGeom prst="rect">
            <a:avLst/>
          </a:prstGeom>
          <a:solidFill>
            <a:schemeClr val="bg1"/>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latin typeface="IBM Plex Sans" panose="020B0503050203000203" pitchFamily="34" charset="0"/>
            </a:endParaRPr>
          </a:p>
        </p:txBody>
      </p:sp>
      <p:sp>
        <p:nvSpPr>
          <p:cNvPr id="3" name="Footer Placeholder"/>
          <p:cNvSpPr>
            <a:spLocks noGrp="1"/>
          </p:cNvSpPr>
          <p:nvPr>
            <p:ph type="ftr" sz="quarter" idx="10"/>
          </p:nvPr>
        </p:nvSpPr>
        <p:spPr/>
        <p:txBody>
          <a:bodyPr/>
          <a:lstStyle/>
          <a:p>
            <a:r>
              <a:rPr lang="en-US" dirty="0"/>
              <a:t>© 2022 IBM Corporation</a:t>
            </a:r>
          </a:p>
        </p:txBody>
      </p:sp>
      <p:sp>
        <p:nvSpPr>
          <p:cNvPr id="8" name="Title 7">
            <a:extLst>
              <a:ext uri="{FF2B5EF4-FFF2-40B4-BE49-F238E27FC236}">
                <a16:creationId xmlns:a16="http://schemas.microsoft.com/office/drawing/2014/main" xmlns="" id="{75AD9203-0AFC-1A40-A351-984263FF145A}"/>
              </a:ext>
            </a:extLst>
          </p:cNvPr>
          <p:cNvSpPr>
            <a:spLocks noGrp="1"/>
          </p:cNvSpPr>
          <p:nvPr>
            <p:ph type="title"/>
          </p:nvPr>
        </p:nvSpPr>
        <p:spPr>
          <a:xfrm>
            <a:off x="210312" y="201168"/>
            <a:ext cx="2317783" cy="800100"/>
          </a:xfrm>
        </p:spPr>
        <p:txBody>
          <a:bodyPr/>
          <a:lstStyle/>
          <a:p>
            <a:r>
              <a:rPr lang="en-US" sz="2400" dirty="0">
                <a:cs typeface="Arial" panose="020B0604020202020204" pitchFamily="34" charset="0"/>
              </a:rPr>
              <a:t>Capabilities</a:t>
            </a:r>
            <a:endParaRPr lang="en-US" dirty="0">
              <a:solidFill>
                <a:schemeClr val="tx1"/>
              </a:solidFill>
            </a:endParaRPr>
          </a:p>
        </p:txBody>
      </p:sp>
      <p:sp>
        <p:nvSpPr>
          <p:cNvPr id="26" name="Text Placeholder 8">
            <a:extLst>
              <a:ext uri="{FF2B5EF4-FFF2-40B4-BE49-F238E27FC236}">
                <a16:creationId xmlns:a16="http://schemas.microsoft.com/office/drawing/2014/main" xmlns="" id="{D339EA9D-44D0-4444-9FE9-A18AEE47C950}"/>
              </a:ext>
            </a:extLst>
          </p:cNvPr>
          <p:cNvSpPr txBox="1">
            <a:spLocks/>
          </p:cNvSpPr>
          <p:nvPr/>
        </p:nvSpPr>
        <p:spPr>
          <a:xfrm>
            <a:off x="2528095" y="1934078"/>
            <a:ext cx="1828800" cy="2604254"/>
          </a:xfrm>
          <a:prstGeom prst="rect">
            <a:avLst/>
          </a:prstGeom>
        </p:spPr>
        <p:txBody>
          <a:bodyPr vert="horz" lIns="0" tIns="0" rIns="0" bIns="0" rtlCol="0">
            <a:noAutofit/>
          </a:bodyPr>
          <a:lstStyle>
            <a:lvl1pPr marL="0" indent="0" algn="l" rtl="0" eaLnBrk="1" fontAlgn="base" hangingPunct="1">
              <a:lnSpc>
                <a:spcPct val="100000"/>
              </a:lnSpc>
              <a:spcBef>
                <a:spcPts val="0"/>
              </a:spcBef>
              <a:spcAft>
                <a:spcPct val="0"/>
              </a:spcAft>
              <a:buClr>
                <a:schemeClr val="tx1"/>
              </a:buClr>
              <a:buSzPct val="90000"/>
              <a:buFont typeface="IBM Plex Sans" pitchFamily="2" charset="2"/>
              <a:buNone/>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marL="0" indent="0" algn="l" rtl="0" eaLnBrk="1" fontAlgn="base" hangingPunct="1">
              <a:lnSpc>
                <a:spcPct val="100000"/>
              </a:lnSpc>
              <a:spcBef>
                <a:spcPts val="0"/>
              </a:spcBef>
              <a:spcAft>
                <a:spcPct val="0"/>
              </a:spcAft>
              <a:buClr>
                <a:schemeClr val="tx1"/>
              </a:buClr>
              <a:buSzPct val="100000"/>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2pPr>
            <a:lvl3pPr marL="201615" indent="0" algn="l" rtl="0" eaLnBrk="1" fontAlgn="base" hangingPunct="1">
              <a:lnSpc>
                <a:spcPct val="100000"/>
              </a:lnSpc>
              <a:spcBef>
                <a:spcPts val="1100"/>
              </a:spcBef>
              <a:spcAft>
                <a:spcPct val="0"/>
              </a:spcAft>
              <a:buClr>
                <a:schemeClr val="tx1"/>
              </a:buClr>
              <a:buSzPct val="100000"/>
              <a:buFont typeface="IBM Plex Sans" panose="020B0604020202020204" pitchFamily="34" charset="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3pPr>
            <a:lvl4pPr marL="434981" indent="0" algn="l" rtl="0" eaLnBrk="1" fontAlgn="base" hangingPunct="1">
              <a:lnSpc>
                <a:spcPct val="100000"/>
              </a:lnSpc>
              <a:spcBef>
                <a:spcPts val="1100"/>
              </a:spcBef>
              <a:spcAft>
                <a:spcPct val="0"/>
              </a:spcAft>
              <a:buClr>
                <a:schemeClr val="tx1"/>
              </a:buClr>
              <a:buSzPct val="100000"/>
              <a:buFont typeface="IBM Plex Sans" charset="-120"/>
              <a:buNone/>
              <a:tabLst/>
              <a:defRPr sz="1400" b="0" i="0" baseline="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4pPr>
            <a:lvl5pPr marL="631833" indent="0" algn="l" rtl="0" eaLnBrk="1" fontAlgn="base" hangingPunct="1">
              <a:lnSpc>
                <a:spcPct val="100000"/>
              </a:lnSpc>
              <a:spcBef>
                <a:spcPts val="1100"/>
              </a:spcBef>
              <a:spcAft>
                <a:spcPct val="0"/>
              </a:spcAft>
              <a:buClr>
                <a:schemeClr val="tx1"/>
              </a:buClr>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charset="0"/>
              </a:defRPr>
            </a:lvl9pPr>
          </a:lstStyle>
          <a:p>
            <a:pPr defTabSz="914400">
              <a:spcBef>
                <a:spcPts val="1100"/>
              </a:spcBef>
            </a:pPr>
            <a:r>
              <a:rPr lang="en-US" b="1" kern="0" dirty="0">
                <a:solidFill>
                  <a:schemeClr val="tx1"/>
                </a:solidFill>
                <a:latin typeface="Arial" panose="020B0604020202020204" pitchFamily="34" charset="0"/>
                <a:cs typeface="Arial" panose="020B0604020202020204" pitchFamily="34" charset="0"/>
              </a:rPr>
              <a:t>Infrastructure management</a:t>
            </a: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Instantiate, define, capture, and manage the full lifecycle of the virtual machines based on IBM z/VM® and Red Hat KVM on IBM zSystems          and LinuxONE.</a:t>
            </a:r>
          </a:p>
        </p:txBody>
      </p:sp>
      <p:sp>
        <p:nvSpPr>
          <p:cNvPr id="27" name="Text Placeholder 8">
            <a:extLst>
              <a:ext uri="{FF2B5EF4-FFF2-40B4-BE49-F238E27FC236}">
                <a16:creationId xmlns:a16="http://schemas.microsoft.com/office/drawing/2014/main" xmlns="" id="{F881BDE0-707B-D545-B2FE-FCEFE20F0FD2}"/>
              </a:ext>
            </a:extLst>
          </p:cNvPr>
          <p:cNvSpPr txBox="1">
            <a:spLocks/>
          </p:cNvSpPr>
          <p:nvPr/>
        </p:nvSpPr>
        <p:spPr>
          <a:xfrm>
            <a:off x="4801604" y="1930400"/>
            <a:ext cx="1828800" cy="2604254"/>
          </a:xfrm>
          <a:prstGeom prst="rect">
            <a:avLst/>
          </a:prstGeom>
        </p:spPr>
        <p:txBody>
          <a:bodyPr vert="horz" lIns="0" tIns="0" rIns="0" bIns="0" rtlCol="0">
            <a:noAutofit/>
          </a:bodyPr>
          <a:lstStyle>
            <a:lvl1pPr marL="0" indent="0" algn="l" rtl="0" eaLnBrk="1" fontAlgn="base" hangingPunct="1">
              <a:lnSpc>
                <a:spcPct val="100000"/>
              </a:lnSpc>
              <a:spcBef>
                <a:spcPts val="0"/>
              </a:spcBef>
              <a:spcAft>
                <a:spcPct val="0"/>
              </a:spcAft>
              <a:buClr>
                <a:schemeClr val="tx1"/>
              </a:buClr>
              <a:buSzPct val="90000"/>
              <a:buFont typeface="IBM Plex Sans" pitchFamily="2" charset="2"/>
              <a:buNone/>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marL="0" indent="0" algn="l" rtl="0" eaLnBrk="1" fontAlgn="base" hangingPunct="1">
              <a:lnSpc>
                <a:spcPct val="100000"/>
              </a:lnSpc>
              <a:spcBef>
                <a:spcPts val="0"/>
              </a:spcBef>
              <a:spcAft>
                <a:spcPct val="0"/>
              </a:spcAft>
              <a:buClr>
                <a:schemeClr val="tx1"/>
              </a:buClr>
              <a:buSzPct val="100000"/>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2pPr>
            <a:lvl3pPr marL="201615" indent="0" algn="l" rtl="0" eaLnBrk="1" fontAlgn="base" hangingPunct="1">
              <a:lnSpc>
                <a:spcPct val="100000"/>
              </a:lnSpc>
              <a:spcBef>
                <a:spcPts val="1100"/>
              </a:spcBef>
              <a:spcAft>
                <a:spcPct val="0"/>
              </a:spcAft>
              <a:buClr>
                <a:schemeClr val="tx1"/>
              </a:buClr>
              <a:buSzPct val="100000"/>
              <a:buFont typeface="IBM Plex Sans" panose="020B0604020202020204" pitchFamily="34" charset="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3pPr>
            <a:lvl4pPr marL="434981" indent="0" algn="l" rtl="0" eaLnBrk="1" fontAlgn="base" hangingPunct="1">
              <a:lnSpc>
                <a:spcPct val="100000"/>
              </a:lnSpc>
              <a:spcBef>
                <a:spcPts val="1100"/>
              </a:spcBef>
              <a:spcAft>
                <a:spcPct val="0"/>
              </a:spcAft>
              <a:buClr>
                <a:schemeClr val="tx1"/>
              </a:buClr>
              <a:buSzPct val="100000"/>
              <a:buFont typeface="IBM Plex Sans" charset="-120"/>
              <a:buNone/>
              <a:tabLst/>
              <a:defRPr sz="1400" b="0" i="0" baseline="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4pPr>
            <a:lvl5pPr marL="631833" indent="0" algn="l" rtl="0" eaLnBrk="1" fontAlgn="base" hangingPunct="1">
              <a:lnSpc>
                <a:spcPct val="100000"/>
              </a:lnSpc>
              <a:spcBef>
                <a:spcPts val="1100"/>
              </a:spcBef>
              <a:spcAft>
                <a:spcPct val="0"/>
              </a:spcAft>
              <a:buClr>
                <a:schemeClr val="tx1"/>
              </a:buClr>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charset="0"/>
              </a:defRPr>
            </a:lvl9pPr>
          </a:lstStyle>
          <a:p>
            <a:pPr defTabSz="914400">
              <a:spcBef>
                <a:spcPts val="1100"/>
              </a:spcBef>
            </a:pPr>
            <a:r>
              <a:rPr lang="en-US" b="1" kern="0" dirty="0">
                <a:solidFill>
                  <a:schemeClr val="tx1"/>
                </a:solidFill>
                <a:latin typeface="Arial" panose="020B0604020202020204" pitchFamily="34" charset="0"/>
                <a:cs typeface="Arial" panose="020B0604020202020204" pitchFamily="34" charset="0"/>
              </a:rPr>
              <a:t>Service automation</a:t>
            </a:r>
          </a:p>
          <a:p>
            <a:pPr defTabSz="914400"/>
            <a:endParaRPr lang="en-US" sz="1000" kern="0" dirty="0">
              <a:solidFill>
                <a:schemeClr val="tx1"/>
              </a:solidFill>
              <a:latin typeface="Arial" panose="020B0604020202020204" pitchFamily="34" charset="0"/>
              <a:cs typeface="Arial" panose="020B0604020202020204" pitchFamily="34" charset="0"/>
            </a:endParaRPr>
          </a:p>
          <a:p>
            <a:pPr defTabSz="914400">
              <a:spcBef>
                <a:spcPts val="1400"/>
              </a:spcBef>
            </a:pPr>
            <a:r>
              <a:rPr lang="en-US" sz="1200" kern="0" dirty="0">
                <a:solidFill>
                  <a:schemeClr val="tx1"/>
                </a:solidFill>
                <a:latin typeface="Arial" panose="020B0604020202020204" pitchFamily="34" charset="0"/>
                <a:cs typeface="Arial" panose="020B0604020202020204" pitchFamily="34" charset="0"/>
              </a:rPr>
              <a:t>Automate infrastructure management services for users via the Cloud Infrastructure Center self-service portal, while leveraging IBM zSystems / LinuxONE investments.</a:t>
            </a:r>
          </a:p>
        </p:txBody>
      </p:sp>
      <p:sp>
        <p:nvSpPr>
          <p:cNvPr id="28" name="Text Placeholder 8">
            <a:extLst>
              <a:ext uri="{FF2B5EF4-FFF2-40B4-BE49-F238E27FC236}">
                <a16:creationId xmlns:a16="http://schemas.microsoft.com/office/drawing/2014/main" xmlns="" id="{566930E8-2FF2-704B-81C3-72682B400EB6}"/>
              </a:ext>
            </a:extLst>
          </p:cNvPr>
          <p:cNvSpPr txBox="1">
            <a:spLocks/>
          </p:cNvSpPr>
          <p:nvPr/>
        </p:nvSpPr>
        <p:spPr>
          <a:xfrm>
            <a:off x="7089014" y="1930400"/>
            <a:ext cx="1828800" cy="2604254"/>
          </a:xfrm>
          <a:prstGeom prst="rect">
            <a:avLst/>
          </a:prstGeom>
        </p:spPr>
        <p:txBody>
          <a:bodyPr vert="horz" lIns="0" tIns="0" rIns="0" bIns="0" rtlCol="0">
            <a:noAutofit/>
          </a:bodyPr>
          <a:lstStyle>
            <a:lvl1pPr marL="0" indent="0" algn="l" rtl="0" eaLnBrk="1" fontAlgn="base" hangingPunct="1">
              <a:lnSpc>
                <a:spcPct val="100000"/>
              </a:lnSpc>
              <a:spcBef>
                <a:spcPts val="0"/>
              </a:spcBef>
              <a:spcAft>
                <a:spcPct val="0"/>
              </a:spcAft>
              <a:buClr>
                <a:schemeClr val="tx1"/>
              </a:buClr>
              <a:buSzPct val="90000"/>
              <a:buFont typeface="IBM Plex Sans" pitchFamily="2" charset="2"/>
              <a:buNone/>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marL="0" indent="0" algn="l" rtl="0" eaLnBrk="1" fontAlgn="base" hangingPunct="1">
              <a:lnSpc>
                <a:spcPct val="100000"/>
              </a:lnSpc>
              <a:spcBef>
                <a:spcPts val="0"/>
              </a:spcBef>
              <a:spcAft>
                <a:spcPct val="0"/>
              </a:spcAft>
              <a:buClr>
                <a:schemeClr val="tx1"/>
              </a:buClr>
              <a:buSzPct val="100000"/>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2pPr>
            <a:lvl3pPr marL="201615" indent="0" algn="l" rtl="0" eaLnBrk="1" fontAlgn="base" hangingPunct="1">
              <a:lnSpc>
                <a:spcPct val="100000"/>
              </a:lnSpc>
              <a:spcBef>
                <a:spcPts val="1100"/>
              </a:spcBef>
              <a:spcAft>
                <a:spcPct val="0"/>
              </a:spcAft>
              <a:buClr>
                <a:schemeClr val="tx1"/>
              </a:buClr>
              <a:buSzPct val="100000"/>
              <a:buFont typeface="IBM Plex Sans" panose="020B0604020202020204" pitchFamily="34" charset="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3pPr>
            <a:lvl4pPr marL="434981" indent="0" algn="l" rtl="0" eaLnBrk="1" fontAlgn="base" hangingPunct="1">
              <a:lnSpc>
                <a:spcPct val="100000"/>
              </a:lnSpc>
              <a:spcBef>
                <a:spcPts val="1100"/>
              </a:spcBef>
              <a:spcAft>
                <a:spcPct val="0"/>
              </a:spcAft>
              <a:buClr>
                <a:schemeClr val="tx1"/>
              </a:buClr>
              <a:buSzPct val="100000"/>
              <a:buFont typeface="IBM Plex Sans" charset="-120"/>
              <a:buNone/>
              <a:tabLst/>
              <a:defRPr sz="1400" b="0" i="0" baseline="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4pPr>
            <a:lvl5pPr marL="631833" indent="0" algn="l" rtl="0" eaLnBrk="1" fontAlgn="base" hangingPunct="1">
              <a:lnSpc>
                <a:spcPct val="100000"/>
              </a:lnSpc>
              <a:spcBef>
                <a:spcPts val="1100"/>
              </a:spcBef>
              <a:spcAft>
                <a:spcPct val="0"/>
              </a:spcAft>
              <a:buClr>
                <a:schemeClr val="tx1"/>
              </a:buClr>
              <a:buFont typeface="IBM Plex Sans" charset="-120"/>
              <a:buNone/>
              <a:tabLst/>
              <a:defRPr sz="1400" b="0" i="0">
                <a:solidFill>
                  <a:srgbClr val="001141"/>
                </a:solidFill>
                <a:latin typeface="IBM Plex Sans Light" panose="020B0403050203000203" pitchFamily="34" charset="0"/>
                <a:ea typeface="IBM Plex Sans Light" panose="020B0403050203000203" pitchFamily="34" charset="0"/>
                <a:cs typeface="IBM Plex Sans Light" panose="020B04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IBM Plex Sans"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IBM Plex Sans"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IBM Plex Sans"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IBM Plex Sans" charset="0"/>
              </a:defRPr>
            </a:lvl9pPr>
          </a:lstStyle>
          <a:p>
            <a:pPr defTabSz="914400">
              <a:spcBef>
                <a:spcPts val="1100"/>
              </a:spcBef>
            </a:pPr>
            <a:r>
              <a:rPr lang="en-US" b="1" kern="0" dirty="0">
                <a:solidFill>
                  <a:schemeClr val="tx1"/>
                </a:solidFill>
                <a:latin typeface="Arial" panose="020B0604020202020204" pitchFamily="34" charset="0"/>
                <a:cs typeface="Arial" panose="020B0604020202020204" pitchFamily="34" charset="0"/>
              </a:rPr>
              <a:t>Cloud integration</a:t>
            </a:r>
          </a:p>
          <a:p>
            <a:pPr defTabSz="914400"/>
            <a:endParaRPr lang="en-US" sz="1000" kern="0" dirty="0">
              <a:solidFill>
                <a:schemeClr val="tx1"/>
              </a:solidFill>
              <a:latin typeface="Arial" panose="020B0604020202020204" pitchFamily="34" charset="0"/>
              <a:cs typeface="Arial" panose="020B0604020202020204" pitchFamily="34" charset="0"/>
            </a:endParaRPr>
          </a:p>
          <a:p>
            <a:pPr defTabSz="914400">
              <a:spcBef>
                <a:spcPts val="1100"/>
              </a:spcBef>
            </a:pPr>
            <a:r>
              <a:rPr lang="en-US" sz="1200" kern="0" dirty="0">
                <a:solidFill>
                  <a:schemeClr val="tx1"/>
                </a:solidFill>
                <a:latin typeface="Arial" panose="020B0604020202020204" pitchFamily="34" charset="0"/>
                <a:cs typeface="Arial" panose="020B0604020202020204" pitchFamily="34" charset="0"/>
              </a:rPr>
              <a:t>Integrate the IBM zSystems / LinuxONE infrastructure across the enterprise and hybrid cloud by connecting the layers of cloud computing via OpenStack   compatible APIs.</a:t>
            </a:r>
          </a:p>
        </p:txBody>
      </p:sp>
      <p:pic>
        <p:nvPicPr>
          <p:cNvPr id="14" name="Graphic 13">
            <a:extLst>
              <a:ext uri="{FF2B5EF4-FFF2-40B4-BE49-F238E27FC236}">
                <a16:creationId xmlns:a16="http://schemas.microsoft.com/office/drawing/2014/main" xmlns="" id="{FDCBEE23-059A-496C-AD3D-E5050FEC220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8618458" y="192763"/>
            <a:ext cx="360000" cy="360000"/>
          </a:xfrm>
          <a:prstGeom prst="rect">
            <a:avLst/>
          </a:prstGeom>
        </p:spPr>
      </p:pic>
      <p:sp>
        <p:nvSpPr>
          <p:cNvPr id="15" name="Text Placeholder 1">
            <a:extLst>
              <a:ext uri="{FF2B5EF4-FFF2-40B4-BE49-F238E27FC236}">
                <a16:creationId xmlns:a16="http://schemas.microsoft.com/office/drawing/2014/main" xmlns="" id="{A58BC4E1-6531-4353-B56D-7841014CC7C2}"/>
              </a:ext>
            </a:extLst>
          </p:cNvPr>
          <p:cNvSpPr txBox="1">
            <a:spLocks/>
          </p:cNvSpPr>
          <p:nvPr/>
        </p:nvSpPr>
        <p:spPr>
          <a:xfrm>
            <a:off x="228666" y="1289050"/>
            <a:ext cx="1828734" cy="3206750"/>
          </a:xfrm>
          <a:prstGeom prst="rect">
            <a:avLst/>
          </a:prstGeom>
        </p:spPr>
        <p:txBody>
          <a:bodyPr vert="horz" lIns="0" tIns="0" rIns="0" bIns="0" rtlCol="0">
            <a:noAutofit/>
          </a:bodyPr>
          <a:lstStyle>
            <a:lvl1pPr marL="0" indent="0" algn="l" rtl="0" eaLnBrk="1" fontAlgn="base" hangingPunct="1">
              <a:lnSpc>
                <a:spcPct val="100000"/>
              </a:lnSpc>
              <a:spcBef>
                <a:spcPts val="0"/>
              </a:spcBef>
              <a:spcAft>
                <a:spcPct val="0"/>
              </a:spcAft>
              <a:buClr>
                <a:schemeClr val="tx1"/>
              </a:buClr>
              <a:buSzPct val="90000"/>
              <a:buFont typeface="Arial" pitchFamily="2" charset="2"/>
              <a:buNone/>
              <a:defRPr sz="1400">
                <a:solidFill>
                  <a:schemeClr val="tx1"/>
                </a:solidFill>
                <a:latin typeface="Arial" panose="020B0503050203000203" pitchFamily="34" charset="0"/>
                <a:ea typeface="Arial" panose="020B0503050203000203" pitchFamily="34" charset="0"/>
                <a:cs typeface="Arial" panose="020B0503050203000203" pitchFamily="34" charset="0"/>
              </a:defRPr>
            </a:lvl1pPr>
            <a:lvl2pPr marL="0" indent="0" algn="l" rtl="0" eaLnBrk="1" fontAlgn="base" hangingPunct="1">
              <a:lnSpc>
                <a:spcPct val="100000"/>
              </a:lnSpc>
              <a:spcBef>
                <a:spcPts val="0"/>
              </a:spcBef>
              <a:spcAft>
                <a:spcPct val="0"/>
              </a:spcAft>
              <a:buClr>
                <a:schemeClr val="tx1"/>
              </a:buClr>
              <a:buSzPct val="100000"/>
              <a:buFont typeface="Arial" charset="-120"/>
              <a:buNone/>
              <a:tabLst/>
              <a:defRPr sz="1400">
                <a:solidFill>
                  <a:schemeClr val="tx1"/>
                </a:solidFill>
                <a:latin typeface="Arial" panose="020B0503050203000203" pitchFamily="34" charset="0"/>
                <a:ea typeface="Arial" panose="020B0503050203000203" pitchFamily="34" charset="0"/>
                <a:cs typeface="Arial" panose="020B0503050203000203" pitchFamily="34" charset="0"/>
              </a:defRPr>
            </a:lvl2pPr>
            <a:lvl3pPr marL="201615" indent="0" algn="l" rtl="0" eaLnBrk="1" fontAlgn="base" hangingPunct="1">
              <a:lnSpc>
                <a:spcPct val="100000"/>
              </a:lnSpc>
              <a:spcBef>
                <a:spcPts val="1100"/>
              </a:spcBef>
              <a:spcAft>
                <a:spcPct val="0"/>
              </a:spcAft>
              <a:buClr>
                <a:schemeClr val="tx1"/>
              </a:buClr>
              <a:buSzPct val="100000"/>
              <a:buFont typeface="Arial" panose="020B0604020202020204" pitchFamily="34" charset="0"/>
              <a:buNone/>
              <a:tabLst/>
              <a:defRPr sz="1400">
                <a:solidFill>
                  <a:schemeClr val="tx1"/>
                </a:solidFill>
                <a:latin typeface="Arial" panose="020B0503050203000203" pitchFamily="34" charset="0"/>
                <a:ea typeface="Arial" panose="020B0503050203000203" pitchFamily="34" charset="0"/>
                <a:cs typeface="Arial" panose="020B0503050203000203" pitchFamily="34" charset="0"/>
              </a:defRPr>
            </a:lvl3pPr>
            <a:lvl4pPr marL="434981" indent="0" algn="l" rtl="0" eaLnBrk="1" fontAlgn="base" hangingPunct="1">
              <a:lnSpc>
                <a:spcPct val="100000"/>
              </a:lnSpc>
              <a:spcBef>
                <a:spcPts val="1100"/>
              </a:spcBef>
              <a:spcAft>
                <a:spcPct val="0"/>
              </a:spcAft>
              <a:buClr>
                <a:schemeClr val="tx1"/>
              </a:buClr>
              <a:buSzPct val="100000"/>
              <a:buFont typeface="Arial" charset="-120"/>
              <a:buNone/>
              <a:tabLst/>
              <a:defRPr sz="1400" baseline="0">
                <a:solidFill>
                  <a:schemeClr val="tx1"/>
                </a:solidFill>
                <a:latin typeface="Arial" panose="020B0503050203000203" pitchFamily="34" charset="0"/>
                <a:ea typeface="Arial" panose="020B0503050203000203" pitchFamily="34" charset="0"/>
                <a:cs typeface="Arial" panose="020B0503050203000203" pitchFamily="34" charset="0"/>
              </a:defRPr>
            </a:lvl4pPr>
            <a:lvl5pPr marL="631833" indent="0" algn="l" rtl="0" eaLnBrk="1" fontAlgn="base" hangingPunct="1">
              <a:lnSpc>
                <a:spcPct val="100000"/>
              </a:lnSpc>
              <a:spcBef>
                <a:spcPts val="1100"/>
              </a:spcBef>
              <a:spcAft>
                <a:spcPct val="0"/>
              </a:spcAft>
              <a:buClr>
                <a:schemeClr val="tx1"/>
              </a:buClr>
              <a:buFont typeface="Arial" charset="-120"/>
              <a:buNone/>
              <a:tabLst/>
              <a:defRPr sz="1400">
                <a:solidFill>
                  <a:schemeClr val="tx1"/>
                </a:solidFill>
                <a:latin typeface="Arial" panose="020B0503050203000203" pitchFamily="34" charset="0"/>
                <a:ea typeface="Arial" panose="020B0503050203000203" pitchFamily="34" charset="0"/>
                <a:cs typeface="Arial" panose="020B0503050203000203" pitchFamily="34" charset="0"/>
              </a:defRPr>
            </a:lvl5pPr>
            <a:lvl6pPr marL="1583721" indent="-129670" algn="l" rtl="0" eaLnBrk="1" fontAlgn="base" hangingPunct="1">
              <a:spcBef>
                <a:spcPct val="20000"/>
              </a:spcBef>
              <a:spcAft>
                <a:spcPct val="0"/>
              </a:spcAft>
              <a:buClr>
                <a:schemeClr val="bg1"/>
              </a:buClr>
              <a:buChar char="»"/>
              <a:defRPr sz="1269">
                <a:solidFill>
                  <a:schemeClr val="bg1"/>
                </a:solidFill>
                <a:latin typeface="Arial" charset="0"/>
              </a:defRPr>
            </a:lvl6pPr>
            <a:lvl7pPr marL="1946291" indent="-129670" algn="l" rtl="0" eaLnBrk="1" fontAlgn="base" hangingPunct="1">
              <a:spcBef>
                <a:spcPct val="20000"/>
              </a:spcBef>
              <a:spcAft>
                <a:spcPct val="0"/>
              </a:spcAft>
              <a:buClr>
                <a:schemeClr val="bg1"/>
              </a:buClr>
              <a:buChar char="»"/>
              <a:defRPr sz="1269">
                <a:solidFill>
                  <a:schemeClr val="bg1"/>
                </a:solidFill>
                <a:latin typeface="Arial" charset="0"/>
              </a:defRPr>
            </a:lvl7pPr>
            <a:lvl8pPr marL="2308860" indent="-129670" algn="l" rtl="0" eaLnBrk="1" fontAlgn="base" hangingPunct="1">
              <a:spcBef>
                <a:spcPct val="20000"/>
              </a:spcBef>
              <a:spcAft>
                <a:spcPct val="0"/>
              </a:spcAft>
              <a:buClr>
                <a:schemeClr val="bg1"/>
              </a:buClr>
              <a:buChar char="»"/>
              <a:defRPr sz="1269">
                <a:solidFill>
                  <a:schemeClr val="bg1"/>
                </a:solidFill>
                <a:latin typeface="Arial" charset="0"/>
              </a:defRPr>
            </a:lvl8pPr>
            <a:lvl9pPr marL="2671430" indent="-129670" algn="l" rtl="0" eaLnBrk="1" fontAlgn="base" hangingPunct="1">
              <a:spcBef>
                <a:spcPct val="20000"/>
              </a:spcBef>
              <a:spcAft>
                <a:spcPct val="0"/>
              </a:spcAft>
              <a:buClr>
                <a:schemeClr val="bg1"/>
              </a:buClr>
              <a:buChar char="»"/>
              <a:defRPr sz="1269">
                <a:solidFill>
                  <a:schemeClr val="bg1"/>
                </a:solidFill>
                <a:latin typeface="Arial" charset="0"/>
              </a:defRPr>
            </a:lvl9pPr>
          </a:lstStyle>
          <a:p>
            <a:pPr defTabSz="914400"/>
            <a:r>
              <a:rPr lang="en-US" kern="0" dirty="0">
                <a:latin typeface="Arial" panose="020B0604020202020204" pitchFamily="34" charset="0"/>
                <a:cs typeface="Arial" panose="020B0604020202020204" pitchFamily="34" charset="0"/>
              </a:rPr>
              <a:t>Modernize for hybrid cloud – </a:t>
            </a:r>
          </a:p>
          <a:p>
            <a:pPr defTabSz="914400"/>
            <a:r>
              <a:rPr lang="en-US" kern="0" dirty="0">
                <a:latin typeface="Arial" panose="020B0604020202020204" pitchFamily="34" charset="0"/>
                <a:cs typeface="Arial" panose="020B0604020202020204" pitchFamily="34" charset="0"/>
              </a:rPr>
              <a:t>empower how you manage, automate, and integrate infrastructure as a service</a:t>
            </a:r>
          </a:p>
        </p:txBody>
      </p:sp>
      <p:sp>
        <p:nvSpPr>
          <p:cNvPr id="2" name="Slide Number Placeholder 1">
            <a:extLst>
              <a:ext uri="{FF2B5EF4-FFF2-40B4-BE49-F238E27FC236}">
                <a16:creationId xmlns:a16="http://schemas.microsoft.com/office/drawing/2014/main" xmlns="" id="{E5848231-A039-4A63-9FE2-CC2EA13CBF7C}"/>
              </a:ext>
            </a:extLst>
          </p:cNvPr>
          <p:cNvSpPr>
            <a:spLocks noGrp="1"/>
          </p:cNvSpPr>
          <p:nvPr>
            <p:ph type="sldNum" sz="quarter" idx="11"/>
          </p:nvPr>
        </p:nvSpPr>
        <p:spPr/>
        <p:txBody>
          <a:bodyPr/>
          <a:lstStyle/>
          <a:p>
            <a:fld id="{59395FB3-9C97-154F-86B2-7E381B951268}" type="slidenum">
              <a:rPr lang="en-US" smtClean="0"/>
              <a:pPr/>
              <a:t>6</a:t>
            </a:fld>
            <a:endParaRPr lang="en-US" dirty="0"/>
          </a:p>
        </p:txBody>
      </p:sp>
      <p:sp>
        <p:nvSpPr>
          <p:cNvPr id="19" name="TextBox 18">
            <a:extLst>
              <a:ext uri="{FF2B5EF4-FFF2-40B4-BE49-F238E27FC236}">
                <a16:creationId xmlns:a16="http://schemas.microsoft.com/office/drawing/2014/main" xmlns="" id="{2822B36A-F9C7-4C9D-BF89-9794D989FE50}"/>
              </a:ext>
            </a:extLst>
          </p:cNvPr>
          <p:cNvSpPr txBox="1"/>
          <p:nvPr/>
        </p:nvSpPr>
        <p:spPr>
          <a:xfrm>
            <a:off x="8298897" y="-1614"/>
            <a:ext cx="845103" cy="246221"/>
          </a:xfrm>
          <a:prstGeom prst="rect">
            <a:avLst/>
          </a:prstGeom>
          <a:solidFill>
            <a:srgbClr val="FFFF00"/>
          </a:solidFill>
        </p:spPr>
        <p:txBody>
          <a:bodyPr wrap="none" rtlCol="0">
            <a:spAutoFit/>
          </a:bodyPr>
          <a:lstStyle/>
          <a:p>
            <a:pPr algn="l"/>
            <a:r>
              <a:rPr lang="en-US" sz="1000" dirty="0">
                <a:ea typeface="IBM Plex Sans" charset="0"/>
                <a:cs typeface="Arial" panose="020B0604020202020204" pitchFamily="34" charset="0"/>
              </a:rPr>
              <a:t>Capabilities</a:t>
            </a:r>
            <a:endParaRPr lang="x-none" sz="1000" dirty="0">
              <a:ea typeface="IBM Plex Sans" charset="0"/>
              <a:cs typeface="Arial" panose="020B0604020202020204" pitchFamily="34" charset="0"/>
            </a:endParaRPr>
          </a:p>
        </p:txBody>
      </p:sp>
    </p:spTree>
    <p:extLst>
      <p:ext uri="{BB962C8B-B14F-4D97-AF65-F5344CB8AC3E}">
        <p14:creationId xmlns:p14="http://schemas.microsoft.com/office/powerpoint/2010/main" val="3485431324"/>
      </p:ext>
    </p:extLst>
  </p:cSld>
  <p:clrMapOvr>
    <a:masterClrMapping/>
  </p:clrMapOvr>
  <mc:AlternateContent xmlns:mc="http://schemas.openxmlformats.org/markup-compatibility/2006" xmlns:p14="http://schemas.microsoft.com/office/powerpoint/2010/main">
    <mc:Choice Requires="p14">
      <p:transition spd="slow" p14:dur="2000" advTm="97723"/>
    </mc:Choice>
    <mc:Fallback xmlns="">
      <p:transition spd="slow" advTm="9772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FEB7BABB-E7E4-45FD-8F9E-7081397C6FF6}"/>
              </a:ext>
            </a:extLst>
          </p:cNvPr>
          <p:cNvSpPr>
            <a:spLocks noGrp="1"/>
          </p:cNvSpPr>
          <p:nvPr>
            <p:ph type="title"/>
          </p:nvPr>
        </p:nvSpPr>
        <p:spPr/>
        <p:txBody>
          <a:bodyPr/>
          <a:lstStyle/>
          <a:p>
            <a:r>
              <a:rPr lang="de-DE" kern="0" dirty="0">
                <a:latin typeface="+mn-lt"/>
              </a:rPr>
              <a:t>Infrastructure </a:t>
            </a:r>
            <a:r>
              <a:rPr lang="de-DE" kern="0" dirty="0" err="1">
                <a:latin typeface="+mn-lt"/>
              </a:rPr>
              <a:t>management</a:t>
            </a:r>
            <a:endParaRPr lang="en-US" dirty="0">
              <a:latin typeface="+mn-lt"/>
            </a:endParaRPr>
          </a:p>
        </p:txBody>
      </p:sp>
      <p:sp>
        <p:nvSpPr>
          <p:cNvPr id="5" name="Text Placeholder 4">
            <a:extLst>
              <a:ext uri="{FF2B5EF4-FFF2-40B4-BE49-F238E27FC236}">
                <a16:creationId xmlns:a16="http://schemas.microsoft.com/office/drawing/2014/main" xmlns="" id="{AD5C0305-4575-4368-B04F-504049286684}"/>
              </a:ext>
            </a:extLst>
          </p:cNvPr>
          <p:cNvSpPr>
            <a:spLocks noGrp="1"/>
          </p:cNvSpPr>
          <p:nvPr>
            <p:ph type="body" sz="quarter" idx="12"/>
          </p:nvPr>
        </p:nvSpPr>
        <p:spPr/>
        <p:txBody>
          <a:bodyPr/>
          <a:lstStyle/>
          <a:p>
            <a:pPr defTabSz="914400" fontAlgn="base">
              <a:lnSpc>
                <a:spcPct val="110000"/>
              </a:lnSpc>
              <a:spcBef>
                <a:spcPct val="0"/>
              </a:spcBef>
            </a:pPr>
            <a:r>
              <a:rPr lang="x-none" sz="1600" dirty="0"/>
              <a:t>Instantiate, define, capture, and manage </a:t>
            </a:r>
            <a:endParaRPr lang="en-US" sz="1600" dirty="0"/>
          </a:p>
          <a:p>
            <a:pPr defTabSz="914400" fontAlgn="base">
              <a:lnSpc>
                <a:spcPct val="110000"/>
              </a:lnSpc>
              <a:spcBef>
                <a:spcPct val="0"/>
              </a:spcBef>
            </a:pPr>
            <a:r>
              <a:rPr lang="x-none" sz="1600" dirty="0"/>
              <a:t>the lifecycle of </a:t>
            </a:r>
            <a:r>
              <a:rPr lang="en-US" sz="1600" dirty="0"/>
              <a:t>virtual machine</a:t>
            </a:r>
            <a:r>
              <a:rPr lang="x-none" sz="1600" dirty="0"/>
              <a:t>s</a:t>
            </a:r>
          </a:p>
          <a:p>
            <a:endParaRPr lang="en-US" sz="1600" dirty="0"/>
          </a:p>
        </p:txBody>
      </p:sp>
      <p:sp>
        <p:nvSpPr>
          <p:cNvPr id="9" name="Footer Placeholder 8">
            <a:extLst>
              <a:ext uri="{FF2B5EF4-FFF2-40B4-BE49-F238E27FC236}">
                <a16:creationId xmlns:a16="http://schemas.microsoft.com/office/drawing/2014/main" xmlns="" id="{5271BD7C-3DD5-4780-93A7-8EC9B2A69343}"/>
              </a:ext>
            </a:extLst>
          </p:cNvPr>
          <p:cNvSpPr>
            <a:spLocks noGrp="1"/>
          </p:cNvSpPr>
          <p:nvPr>
            <p:ph type="ftr" sz="quarter" idx="10"/>
          </p:nvPr>
        </p:nvSpPr>
        <p:spPr/>
        <p:txBody>
          <a:bodyPr/>
          <a:lstStyle/>
          <a:p>
            <a:r>
              <a:rPr lang="en-US" dirty="0">
                <a:latin typeface="+mn-lt"/>
              </a:rPr>
              <a:t>© 2022 IBM Corporation</a:t>
            </a:r>
          </a:p>
        </p:txBody>
      </p:sp>
      <p:pic>
        <p:nvPicPr>
          <p:cNvPr id="33" name="Graphic 32">
            <a:extLst>
              <a:ext uri="{FF2B5EF4-FFF2-40B4-BE49-F238E27FC236}">
                <a16:creationId xmlns:a16="http://schemas.microsoft.com/office/drawing/2014/main" xmlns="" id="{510F25A2-E803-49EA-A108-C9A901644F9C}"/>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618458" y="192763"/>
            <a:ext cx="360000" cy="360000"/>
          </a:xfrm>
          <a:prstGeom prst="rect">
            <a:avLst/>
          </a:prstGeom>
        </p:spPr>
      </p:pic>
      <p:grpSp>
        <p:nvGrpSpPr>
          <p:cNvPr id="3" name="Group 2">
            <a:extLst>
              <a:ext uri="{FF2B5EF4-FFF2-40B4-BE49-F238E27FC236}">
                <a16:creationId xmlns:a16="http://schemas.microsoft.com/office/drawing/2014/main" xmlns="" id="{E1D55AD2-40E9-4D00-B7B4-F32F239C682E}"/>
              </a:ext>
            </a:extLst>
          </p:cNvPr>
          <p:cNvGrpSpPr/>
          <p:nvPr/>
        </p:nvGrpSpPr>
        <p:grpSpPr>
          <a:xfrm>
            <a:off x="3500226" y="1306875"/>
            <a:ext cx="4265914" cy="3188925"/>
            <a:chOff x="4311088" y="1265425"/>
            <a:chExt cx="4307370" cy="3166839"/>
          </a:xfrm>
        </p:grpSpPr>
        <p:sp>
          <p:nvSpPr>
            <p:cNvPr id="57" name="Rectangle 56">
              <a:extLst>
                <a:ext uri="{FF2B5EF4-FFF2-40B4-BE49-F238E27FC236}">
                  <a16:creationId xmlns:a16="http://schemas.microsoft.com/office/drawing/2014/main" xmlns="" id="{6DD0E2EC-AD20-4B7D-A80A-93216AB983A1}"/>
                </a:ext>
              </a:extLst>
            </p:cNvPr>
            <p:cNvSpPr/>
            <p:nvPr/>
          </p:nvSpPr>
          <p:spPr bwMode="auto">
            <a:xfrm>
              <a:off x="5921992" y="4023649"/>
              <a:ext cx="2696466" cy="408615"/>
            </a:xfrm>
            <a:prstGeom prst="rect">
              <a:avLst/>
            </a:prstGeom>
            <a:solidFill>
              <a:schemeClr val="accent2">
                <a:lumMod val="50000"/>
              </a:schemeClr>
            </a:solidFill>
            <a:ln w="22225">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x-none" sz="1200" b="0" i="0" u="none" strike="noStrike" cap="none" normalizeH="0" baseline="0" dirty="0">
                  <a:ln>
                    <a:noFill/>
                  </a:ln>
                  <a:solidFill>
                    <a:schemeClr val="bg1"/>
                  </a:solidFill>
                  <a:effectLst/>
                </a:rPr>
                <a:t>Physical </a:t>
              </a:r>
              <a:r>
                <a:rPr kumimoji="0" lang="en-US" sz="1200" b="0" i="0" u="none" strike="noStrike" cap="none" normalizeH="0" baseline="0" dirty="0">
                  <a:ln>
                    <a:noFill/>
                  </a:ln>
                  <a:solidFill>
                    <a:schemeClr val="bg1"/>
                  </a:solidFill>
                  <a:effectLst/>
                </a:rPr>
                <a:t>r</a:t>
              </a:r>
              <a:r>
                <a:rPr kumimoji="0" lang="x-none" sz="1200" b="0" i="0" u="none" strike="noStrike" cap="none" normalizeH="0" baseline="0" dirty="0">
                  <a:ln>
                    <a:noFill/>
                  </a:ln>
                  <a:solidFill>
                    <a:schemeClr val="bg1"/>
                  </a:solidFill>
                  <a:effectLst/>
                </a:rPr>
                <a:t>esources </a:t>
              </a:r>
              <a:endParaRPr kumimoji="0" lang="en-US" sz="1200" b="0" i="0" u="none" strike="noStrike" cap="none" normalizeH="0" baseline="0" dirty="0">
                <a:ln>
                  <a:noFill/>
                </a:ln>
                <a:solidFill>
                  <a:schemeClr val="bg1"/>
                </a:solidFill>
                <a:effectLst/>
              </a:endParaRPr>
            </a:p>
            <a:p>
              <a:pPr marL="0" marR="0" indent="0" algn="ctr" defTabSz="914400" rtl="0" eaLnBrk="1" fontAlgn="base" latinLnBrk="0" hangingPunct="1">
                <a:lnSpc>
                  <a:spcPct val="90000"/>
                </a:lnSpc>
                <a:spcBef>
                  <a:spcPct val="0"/>
                </a:spcBef>
                <a:spcAft>
                  <a:spcPct val="0"/>
                </a:spcAft>
                <a:buClrTx/>
                <a:buSzTx/>
                <a:buFontTx/>
                <a:buNone/>
                <a:tabLst/>
              </a:pPr>
              <a:r>
                <a:rPr kumimoji="0" lang="x-none" sz="1000" b="0" i="0" u="none" strike="noStrike" cap="none" normalizeH="0" baseline="0" dirty="0">
                  <a:ln>
                    <a:noFill/>
                  </a:ln>
                  <a:solidFill>
                    <a:schemeClr val="bg1"/>
                  </a:solidFill>
                  <a:effectLst/>
                </a:rPr>
                <a:t>(CPU, storage, memory, etc)</a:t>
              </a:r>
            </a:p>
          </p:txBody>
        </p:sp>
        <p:sp>
          <p:nvSpPr>
            <p:cNvPr id="59" name="Rectangle 58">
              <a:extLst>
                <a:ext uri="{FF2B5EF4-FFF2-40B4-BE49-F238E27FC236}">
                  <a16:creationId xmlns:a16="http://schemas.microsoft.com/office/drawing/2014/main" xmlns="" id="{40BDB8E3-0221-4B50-8E98-5597246E0A10}"/>
                </a:ext>
              </a:extLst>
            </p:cNvPr>
            <p:cNvSpPr/>
            <p:nvPr/>
          </p:nvSpPr>
          <p:spPr bwMode="auto">
            <a:xfrm>
              <a:off x="5921992" y="1265425"/>
              <a:ext cx="2696466" cy="2757367"/>
            </a:xfrm>
            <a:prstGeom prst="rect">
              <a:avLst/>
            </a:prstGeom>
            <a:solidFill>
              <a:schemeClr val="accent2">
                <a:lumMod val="20000"/>
                <a:lumOff val="80000"/>
              </a:schemeClr>
            </a:solidFill>
            <a:ln w="2540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b" anchorCtr="1"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r>
                <a:rPr kumimoji="0" lang="x-none" sz="1200" b="0" i="0" u="none" strike="noStrike" cap="none" normalizeH="0" baseline="0" dirty="0">
                  <a:ln>
                    <a:noFill/>
                  </a:ln>
                  <a:solidFill>
                    <a:schemeClr val="bg1"/>
                  </a:solidFill>
                  <a:effectLst/>
                </a:rPr>
                <a:t>LPAR</a:t>
              </a:r>
              <a:r>
                <a:rPr kumimoji="0" lang="en-US" sz="1200" b="0" i="0" u="none" strike="noStrike" cap="none" normalizeH="0" baseline="0" dirty="0">
                  <a:ln>
                    <a:noFill/>
                  </a:ln>
                  <a:solidFill>
                    <a:schemeClr val="bg1"/>
                  </a:solidFill>
                  <a:effectLst/>
                </a:rPr>
                <a:t>s</a:t>
              </a:r>
              <a:endParaRPr kumimoji="0" lang="x-none" sz="1400" b="0" i="0" u="none" strike="noStrike" cap="none" normalizeH="0" baseline="0" dirty="0">
                <a:ln>
                  <a:noFill/>
                </a:ln>
                <a:solidFill>
                  <a:schemeClr val="bg1"/>
                </a:solidFill>
                <a:effectLst/>
              </a:endParaRPr>
            </a:p>
          </p:txBody>
        </p:sp>
        <p:sp>
          <p:nvSpPr>
            <p:cNvPr id="60" name="Rectangle 59">
              <a:extLst>
                <a:ext uri="{FF2B5EF4-FFF2-40B4-BE49-F238E27FC236}">
                  <a16:creationId xmlns:a16="http://schemas.microsoft.com/office/drawing/2014/main" xmlns="" id="{F48E2FE8-0136-4638-84B4-7347F1BCC4C9}"/>
                </a:ext>
              </a:extLst>
            </p:cNvPr>
            <p:cNvSpPr/>
            <p:nvPr/>
          </p:nvSpPr>
          <p:spPr bwMode="auto">
            <a:xfrm>
              <a:off x="6021481" y="1368792"/>
              <a:ext cx="2497489" cy="2351851"/>
            </a:xfrm>
            <a:prstGeom prst="rect">
              <a:avLst/>
            </a:prstGeom>
            <a:solidFill>
              <a:schemeClr val="accent2">
                <a:lumMod val="40000"/>
                <a:lumOff val="6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b" anchorCtr="1"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r>
                <a:rPr kumimoji="0" lang="x-none" sz="1200" b="1" i="0" u="none" strike="noStrike" cap="none" normalizeH="0" baseline="0" dirty="0">
                  <a:ln>
                    <a:noFill/>
                  </a:ln>
                  <a:solidFill>
                    <a:schemeClr val="bg1"/>
                  </a:solidFill>
                  <a:effectLst/>
                </a:rPr>
                <a:t>z/VM </a:t>
              </a:r>
              <a:r>
                <a:rPr kumimoji="0" lang="en-US" sz="1200" b="1" i="0" u="none" strike="noStrike" cap="none" normalizeH="0" baseline="0" dirty="0">
                  <a:ln>
                    <a:noFill/>
                  </a:ln>
                  <a:solidFill>
                    <a:schemeClr val="bg1"/>
                  </a:solidFill>
                  <a:effectLst/>
                </a:rPr>
                <a:t> </a:t>
              </a:r>
              <a:r>
                <a:rPr kumimoji="0" lang="x-none" sz="1200" b="1" i="0" u="none" strike="noStrike" cap="none" normalizeH="0" baseline="0" dirty="0">
                  <a:ln>
                    <a:noFill/>
                  </a:ln>
                  <a:solidFill>
                    <a:schemeClr val="bg1"/>
                  </a:solidFill>
                  <a:effectLst/>
                </a:rPr>
                <a:t>or </a:t>
              </a:r>
              <a:r>
                <a:rPr kumimoji="0" lang="en-US" sz="1200" b="1" i="0" u="none" strike="noStrike" cap="none" normalizeH="0" baseline="0" dirty="0">
                  <a:ln>
                    <a:noFill/>
                  </a:ln>
                  <a:solidFill>
                    <a:schemeClr val="bg1"/>
                  </a:solidFill>
                  <a:effectLst/>
                </a:rPr>
                <a:t> Red Hat </a:t>
              </a:r>
              <a:r>
                <a:rPr lang="x-none" sz="1200" b="1" dirty="0">
                  <a:solidFill>
                    <a:schemeClr val="bg1"/>
                  </a:solidFill>
                </a:rPr>
                <a:t>K</a:t>
              </a:r>
              <a:r>
                <a:rPr kumimoji="0" lang="x-none" sz="1200" b="1" i="0" u="none" strike="noStrike" cap="none" normalizeH="0" baseline="0" dirty="0">
                  <a:ln>
                    <a:noFill/>
                  </a:ln>
                  <a:solidFill>
                    <a:schemeClr val="bg1"/>
                  </a:solidFill>
                  <a:effectLst/>
                </a:rPr>
                <a:t>VM</a:t>
              </a:r>
            </a:p>
          </p:txBody>
        </p:sp>
        <p:sp>
          <p:nvSpPr>
            <p:cNvPr id="61" name="Rectangle 60">
              <a:extLst>
                <a:ext uri="{FF2B5EF4-FFF2-40B4-BE49-F238E27FC236}">
                  <a16:creationId xmlns:a16="http://schemas.microsoft.com/office/drawing/2014/main" xmlns="" id="{49E996FE-0667-44EA-8B63-8B44B6A4E4A7}"/>
                </a:ext>
              </a:extLst>
            </p:cNvPr>
            <p:cNvSpPr/>
            <p:nvPr/>
          </p:nvSpPr>
          <p:spPr bwMode="auto">
            <a:xfrm>
              <a:off x="7273925" y="1496013"/>
              <a:ext cx="1152000" cy="1760015"/>
            </a:xfrm>
            <a:prstGeom prst="rect">
              <a:avLst/>
            </a:prstGeom>
            <a:solidFill>
              <a:srgbClr val="FF0000"/>
            </a:solidFill>
            <a:ln w="9525">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x-none" sz="1400" b="0" i="0" u="none" strike="noStrike" cap="none" normalizeH="0" baseline="0" dirty="0">
                <a:ln>
                  <a:noFill/>
                </a:ln>
                <a:solidFill>
                  <a:schemeClr val="bg1"/>
                </a:solidFill>
                <a:effectLst/>
              </a:endParaRPr>
            </a:p>
          </p:txBody>
        </p:sp>
        <p:sp>
          <p:nvSpPr>
            <p:cNvPr id="63" name="TextBox 62">
              <a:extLst>
                <a:ext uri="{FF2B5EF4-FFF2-40B4-BE49-F238E27FC236}">
                  <a16:creationId xmlns:a16="http://schemas.microsoft.com/office/drawing/2014/main" xmlns="" id="{496DC1DC-2CFE-4300-9D97-C789426E81AB}"/>
                </a:ext>
              </a:extLst>
            </p:cNvPr>
            <p:cNvSpPr txBox="1"/>
            <p:nvPr/>
          </p:nvSpPr>
          <p:spPr>
            <a:xfrm>
              <a:off x="7178604" y="1774043"/>
              <a:ext cx="1289599" cy="600164"/>
            </a:xfrm>
            <a:prstGeom prst="rect">
              <a:avLst/>
            </a:prstGeom>
            <a:noFill/>
          </p:spPr>
          <p:txBody>
            <a:bodyPr wrap="square" rtlCol="0">
              <a:spAutoFit/>
            </a:bodyPr>
            <a:lstStyle/>
            <a:p>
              <a:pPr algn="ctr"/>
              <a:r>
                <a:rPr lang="en-US" sz="1100" b="1" dirty="0">
                  <a:solidFill>
                    <a:schemeClr val="bg1"/>
                  </a:solidFill>
                  <a:ea typeface="IBM Plex Sans" charset="0"/>
                  <a:cs typeface="IBM Plex Sans" charset="0"/>
                </a:rPr>
                <a:t>Red Hat</a:t>
              </a:r>
            </a:p>
            <a:p>
              <a:pPr algn="ctr"/>
              <a:r>
                <a:rPr lang="en-US" sz="1100" b="1" dirty="0">
                  <a:solidFill>
                    <a:schemeClr val="bg1"/>
                  </a:solidFill>
                  <a:ea typeface="IBM Plex Sans" charset="0"/>
                  <a:cs typeface="IBM Plex Sans" charset="0"/>
                </a:rPr>
                <a:t>OpenShift cluster</a:t>
              </a:r>
              <a:endParaRPr lang="x-none" sz="1100" b="1" baseline="30000" dirty="0">
                <a:solidFill>
                  <a:schemeClr val="bg1"/>
                </a:solidFill>
                <a:ea typeface="IBM Plex Sans" charset="0"/>
                <a:cs typeface="IBM Plex Sans" charset="0"/>
              </a:endParaRPr>
            </a:p>
          </p:txBody>
        </p:sp>
        <p:sp>
          <p:nvSpPr>
            <p:cNvPr id="64" name="TextBox 63">
              <a:extLst>
                <a:ext uri="{FF2B5EF4-FFF2-40B4-BE49-F238E27FC236}">
                  <a16:creationId xmlns:a16="http://schemas.microsoft.com/office/drawing/2014/main" xmlns="" id="{7C25B4DD-012F-41D3-AF70-872F39B4FB4A}"/>
                </a:ext>
              </a:extLst>
            </p:cNvPr>
            <p:cNvSpPr txBox="1"/>
            <p:nvPr/>
          </p:nvSpPr>
          <p:spPr>
            <a:xfrm>
              <a:off x="7178604" y="2374026"/>
              <a:ext cx="1289599" cy="338554"/>
            </a:xfrm>
            <a:prstGeom prst="rect">
              <a:avLst/>
            </a:prstGeom>
            <a:noFill/>
          </p:spPr>
          <p:txBody>
            <a:bodyPr wrap="square" rtlCol="0">
              <a:spAutoFit/>
            </a:bodyPr>
            <a:lstStyle/>
            <a:p>
              <a:pPr algn="ctr"/>
              <a:r>
                <a:rPr lang="en-US" sz="800" dirty="0">
                  <a:solidFill>
                    <a:schemeClr val="bg1"/>
                  </a:solidFill>
                  <a:ea typeface="IBM Plex Sans" charset="0"/>
                  <a:cs typeface="IBM Plex Sans" charset="0"/>
                </a:rPr>
                <a:t>Red Hat Enterprise Linux CoreOS</a:t>
              </a:r>
              <a:endParaRPr lang="x-none" sz="800" baseline="30000" dirty="0">
                <a:solidFill>
                  <a:schemeClr val="bg1"/>
                </a:solidFill>
                <a:ea typeface="IBM Plex Sans" charset="0"/>
                <a:cs typeface="IBM Plex Sans" charset="0"/>
              </a:endParaRPr>
            </a:p>
          </p:txBody>
        </p:sp>
        <p:sp>
          <p:nvSpPr>
            <p:cNvPr id="75" name="Rectangle 74">
              <a:extLst>
                <a:ext uri="{FF2B5EF4-FFF2-40B4-BE49-F238E27FC236}">
                  <a16:creationId xmlns:a16="http://schemas.microsoft.com/office/drawing/2014/main" xmlns="" id="{08559552-FF98-4719-BA26-DB819F007D61}"/>
                </a:ext>
              </a:extLst>
            </p:cNvPr>
            <p:cNvSpPr/>
            <p:nvPr/>
          </p:nvSpPr>
          <p:spPr bwMode="auto">
            <a:xfrm>
              <a:off x="6113713" y="1496013"/>
              <a:ext cx="1152000" cy="1632186"/>
            </a:xfrm>
            <a:prstGeom prst="rect">
              <a:avLst/>
            </a:prstGeom>
            <a:solidFill>
              <a:schemeClr val="accent3">
                <a:lumMod val="40000"/>
                <a:lumOff val="60000"/>
              </a:schemeClr>
            </a:solidFill>
            <a:ln w="9525">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rPr>
                <a:t>Linux</a:t>
              </a:r>
            </a:p>
            <a:p>
              <a:pPr marL="0" marR="0" indent="0" algn="ctr" defTabSz="914400" rtl="0" eaLnBrk="1" fontAlgn="base" latinLnBrk="0" hangingPunct="1">
                <a:spcBef>
                  <a:spcPts val="300"/>
                </a:spcBef>
                <a:spcAft>
                  <a:spcPct val="0"/>
                </a:spcAft>
                <a:buClrTx/>
                <a:buSzTx/>
                <a:buFontTx/>
                <a:buNone/>
                <a:tabLst/>
              </a:pPr>
              <a:r>
                <a:rPr lang="en-US" sz="1200" dirty="0">
                  <a:solidFill>
                    <a:schemeClr val="tx1"/>
                  </a:solidFill>
                </a:rPr>
                <a:t>+</a:t>
              </a:r>
            </a:p>
            <a:p>
              <a:pPr marL="0" marR="0" indent="0" algn="ctr" defTabSz="914400" rtl="0" eaLnBrk="1" fontAlgn="base" latinLnBrk="0" hangingPunct="1">
                <a:spcBef>
                  <a:spcPts val="300"/>
                </a:spcBef>
                <a:spcAft>
                  <a:spcPct val="0"/>
                </a:spcAft>
                <a:buClrTx/>
                <a:buSzTx/>
                <a:buFontTx/>
                <a:buNone/>
                <a:tabLst/>
              </a:pPr>
              <a:r>
                <a:rPr kumimoji="0" lang="en-US" sz="1200" i="0" u="none" strike="noStrike" cap="none" normalizeH="0" baseline="0" dirty="0">
                  <a:ln>
                    <a:noFill/>
                  </a:ln>
                  <a:solidFill>
                    <a:schemeClr val="tx1"/>
                  </a:solidFill>
                  <a:effectLst/>
                </a:rPr>
                <a:t>Solutions</a:t>
              </a:r>
            </a:p>
          </p:txBody>
        </p:sp>
        <p:sp>
          <p:nvSpPr>
            <p:cNvPr id="8" name="Rectangle 7">
              <a:extLst>
                <a:ext uri="{FF2B5EF4-FFF2-40B4-BE49-F238E27FC236}">
                  <a16:creationId xmlns:a16="http://schemas.microsoft.com/office/drawing/2014/main" xmlns="" id="{E1F9EE8C-7E11-47B6-8613-B2FDF67347DA}"/>
                </a:ext>
              </a:extLst>
            </p:cNvPr>
            <p:cNvSpPr/>
            <p:nvPr/>
          </p:nvSpPr>
          <p:spPr bwMode="auto">
            <a:xfrm>
              <a:off x="6113780" y="3122051"/>
              <a:ext cx="2312890" cy="283912"/>
            </a:xfrm>
            <a:prstGeom prst="rect">
              <a:avLst/>
            </a:prstGeom>
            <a:solidFill>
              <a:schemeClr val="accent2"/>
            </a:solidFill>
            <a:ln w="3175">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1"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r>
                <a:rPr kumimoji="0" lang="x-none" sz="1200" b="1" i="0" u="none" strike="noStrike" cap="none" normalizeH="0" baseline="0" dirty="0">
                  <a:ln>
                    <a:noFill/>
                  </a:ln>
                  <a:solidFill>
                    <a:schemeClr val="bg1"/>
                  </a:solidFill>
                  <a:effectLst/>
                </a:rPr>
                <a:t>Virtual Machines</a:t>
              </a:r>
            </a:p>
          </p:txBody>
        </p:sp>
        <p:sp>
          <p:nvSpPr>
            <p:cNvPr id="34" name="Arrow: Right 33">
              <a:extLst>
                <a:ext uri="{FF2B5EF4-FFF2-40B4-BE49-F238E27FC236}">
                  <a16:creationId xmlns:a16="http://schemas.microsoft.com/office/drawing/2014/main" xmlns="" id="{4361C5A2-CF36-4796-B193-3D96BAD8DD28}"/>
                </a:ext>
              </a:extLst>
            </p:cNvPr>
            <p:cNvSpPr/>
            <p:nvPr/>
          </p:nvSpPr>
          <p:spPr bwMode="auto">
            <a:xfrm>
              <a:off x="5315383" y="3053153"/>
              <a:ext cx="946035" cy="416186"/>
            </a:xfrm>
            <a:prstGeom prst="rightArrow">
              <a:avLst/>
            </a:prstGeom>
            <a:solidFill>
              <a:schemeClr val="accent2"/>
            </a:solidFill>
            <a:ln w="3175">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x-none" sz="1400" b="0" i="0" u="none" strike="noStrike" cap="none" normalizeH="0" baseline="0" dirty="0">
                <a:ln>
                  <a:noFill/>
                </a:ln>
                <a:solidFill>
                  <a:schemeClr val="bg1"/>
                </a:solidFill>
                <a:effectLst/>
              </a:endParaRPr>
            </a:p>
          </p:txBody>
        </p:sp>
        <p:sp>
          <p:nvSpPr>
            <p:cNvPr id="36" name="Oval 35">
              <a:extLst>
                <a:ext uri="{FF2B5EF4-FFF2-40B4-BE49-F238E27FC236}">
                  <a16:creationId xmlns:a16="http://schemas.microsoft.com/office/drawing/2014/main" xmlns="" id="{B31DF863-DD3A-4C46-8A12-ED6FD65FAAB2}"/>
                </a:ext>
              </a:extLst>
            </p:cNvPr>
            <p:cNvSpPr/>
            <p:nvPr/>
          </p:nvSpPr>
          <p:spPr bwMode="auto">
            <a:xfrm>
              <a:off x="4311088" y="2890295"/>
              <a:ext cx="1152937" cy="747424"/>
            </a:xfrm>
            <a:prstGeom prst="ellipse">
              <a:avLst/>
            </a:prstGeom>
            <a:solidFill>
              <a:schemeClr val="accent2"/>
            </a:solidFill>
            <a:ln w="3175">
              <a:solidFill>
                <a:schemeClr val="bg1"/>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0" tIns="0" rIns="0" bIns="0" numCol="1" rtlCol="0" anchor="ctr" anchorCtr="1" compatLnSpc="1">
              <a:prstTxWarp prst="textNoShape">
                <a:avLst/>
              </a:prstTxWarp>
            </a:bodyPr>
            <a:lstStyle/>
            <a:p>
              <a:pPr algn="ctr" defTabSz="914400" fontAlgn="base">
                <a:lnSpc>
                  <a:spcPct val="90000"/>
                </a:lnSpc>
                <a:spcAft>
                  <a:spcPct val="0"/>
                </a:spcAft>
              </a:pPr>
              <a:endParaRPr lang="en-US" sz="1200" dirty="0">
                <a:solidFill>
                  <a:schemeClr val="bg1"/>
                </a:solidFill>
              </a:endParaRPr>
            </a:p>
          </p:txBody>
        </p:sp>
        <p:sp>
          <p:nvSpPr>
            <p:cNvPr id="7" name="TextBox 6">
              <a:extLst>
                <a:ext uri="{FF2B5EF4-FFF2-40B4-BE49-F238E27FC236}">
                  <a16:creationId xmlns:a16="http://schemas.microsoft.com/office/drawing/2014/main" xmlns="" id="{64702178-8229-497C-B944-AFDB5F301005}"/>
                </a:ext>
              </a:extLst>
            </p:cNvPr>
            <p:cNvSpPr txBox="1"/>
            <p:nvPr/>
          </p:nvSpPr>
          <p:spPr>
            <a:xfrm>
              <a:off x="4352544" y="3030414"/>
              <a:ext cx="1062156" cy="461665"/>
            </a:xfrm>
            <a:prstGeom prst="rect">
              <a:avLst/>
            </a:prstGeom>
            <a:noFill/>
          </p:spPr>
          <p:txBody>
            <a:bodyPr wrap="square" lIns="0" tIns="0" rIns="0" bIns="0" rtlCol="0">
              <a:spAutoFit/>
            </a:bodyPr>
            <a:lstStyle/>
            <a:p>
              <a:pPr algn="ctr"/>
              <a:r>
                <a:rPr lang="en-US" sz="1000" b="1" dirty="0">
                  <a:solidFill>
                    <a:schemeClr val="bg1"/>
                  </a:solidFill>
                </a:rPr>
                <a:t> IBM Cloud Infrastructure Center</a:t>
              </a:r>
            </a:p>
          </p:txBody>
        </p:sp>
      </p:grpSp>
      <p:sp>
        <p:nvSpPr>
          <p:cNvPr id="2" name="Slide Number Placeholder 1">
            <a:extLst>
              <a:ext uri="{FF2B5EF4-FFF2-40B4-BE49-F238E27FC236}">
                <a16:creationId xmlns:a16="http://schemas.microsoft.com/office/drawing/2014/main" xmlns="" id="{92C13D81-232C-4C3B-AE0C-CFF76FDA35C0}"/>
              </a:ext>
            </a:extLst>
          </p:cNvPr>
          <p:cNvSpPr>
            <a:spLocks noGrp="1"/>
          </p:cNvSpPr>
          <p:nvPr>
            <p:ph type="sldNum" sz="quarter" idx="11"/>
          </p:nvPr>
        </p:nvSpPr>
        <p:spPr/>
        <p:txBody>
          <a:bodyPr/>
          <a:lstStyle/>
          <a:p>
            <a:fld id="{59395FB3-9C97-154F-86B2-7E381B951268}" type="slidenum">
              <a:rPr lang="en-US" smtClean="0"/>
              <a:pPr/>
              <a:t>7</a:t>
            </a:fld>
            <a:endParaRPr lang="en-US" dirty="0"/>
          </a:p>
        </p:txBody>
      </p:sp>
      <p:sp>
        <p:nvSpPr>
          <p:cNvPr id="25" name="TextBox 24">
            <a:extLst>
              <a:ext uri="{FF2B5EF4-FFF2-40B4-BE49-F238E27FC236}">
                <a16:creationId xmlns:a16="http://schemas.microsoft.com/office/drawing/2014/main" xmlns="" id="{49B1954B-E112-48E9-8EEC-3EBD6ED0A020}"/>
              </a:ext>
            </a:extLst>
          </p:cNvPr>
          <p:cNvSpPr txBox="1"/>
          <p:nvPr/>
        </p:nvSpPr>
        <p:spPr>
          <a:xfrm>
            <a:off x="8298897" y="-1614"/>
            <a:ext cx="845103" cy="246221"/>
          </a:xfrm>
          <a:prstGeom prst="rect">
            <a:avLst/>
          </a:prstGeom>
          <a:solidFill>
            <a:srgbClr val="FFFF00"/>
          </a:solidFill>
        </p:spPr>
        <p:txBody>
          <a:bodyPr wrap="none" rtlCol="0">
            <a:spAutoFit/>
          </a:bodyPr>
          <a:lstStyle/>
          <a:p>
            <a:pPr algn="l"/>
            <a:r>
              <a:rPr lang="en-US" sz="1000" dirty="0">
                <a:ea typeface="IBM Plex Sans" charset="0"/>
                <a:cs typeface="Arial" panose="020B0604020202020204" pitchFamily="34" charset="0"/>
              </a:rPr>
              <a:t>Capabilities</a:t>
            </a:r>
            <a:endParaRPr lang="x-none" sz="1000" dirty="0">
              <a:ea typeface="IBM Plex Sans" charset="0"/>
              <a:cs typeface="Arial" panose="020B0604020202020204" pitchFamily="34" charset="0"/>
            </a:endParaRPr>
          </a:p>
        </p:txBody>
      </p:sp>
      <p:grpSp>
        <p:nvGrpSpPr>
          <p:cNvPr id="27" name="Group 26">
            <a:extLst>
              <a:ext uri="{FF2B5EF4-FFF2-40B4-BE49-F238E27FC236}">
                <a16:creationId xmlns:a16="http://schemas.microsoft.com/office/drawing/2014/main" xmlns="" id="{1F6094BE-7BD6-4E9C-94E1-03D04AB8A913}"/>
              </a:ext>
            </a:extLst>
          </p:cNvPr>
          <p:cNvGrpSpPr>
            <a:grpSpLocks noChangeAspect="1"/>
          </p:cNvGrpSpPr>
          <p:nvPr/>
        </p:nvGrpSpPr>
        <p:grpSpPr>
          <a:xfrm>
            <a:off x="7086601" y="3978720"/>
            <a:ext cx="623721" cy="468000"/>
            <a:chOff x="2064585" y="1366713"/>
            <a:chExt cx="2728831" cy="2047533"/>
          </a:xfrm>
        </p:grpSpPr>
        <p:pic>
          <p:nvPicPr>
            <p:cNvPr id="28" name="Picture 27" descr="A picture containing text, dark&#10;&#10;Description automatically generated">
              <a:extLst>
                <a:ext uri="{FF2B5EF4-FFF2-40B4-BE49-F238E27FC236}">
                  <a16:creationId xmlns:a16="http://schemas.microsoft.com/office/drawing/2014/main" xmlns="" id="{99740CC0-BF7F-4954-8C33-46B65740D119}"/>
                </a:ext>
              </a:extLst>
            </p:cNvPr>
            <p:cNvPicPr>
              <a:picLocks noChangeAspect="1"/>
            </p:cNvPicPr>
            <p:nvPr/>
          </p:nvPicPr>
          <p:blipFill>
            <a:blip r:embed="rId5"/>
            <a:stretch>
              <a:fillRect/>
            </a:stretch>
          </p:blipFill>
          <p:spPr>
            <a:xfrm>
              <a:off x="2064585" y="1366713"/>
              <a:ext cx="2728831" cy="2047533"/>
            </a:xfrm>
            <a:prstGeom prst="rect">
              <a:avLst/>
            </a:prstGeom>
          </p:spPr>
        </p:pic>
        <p:pic>
          <p:nvPicPr>
            <p:cNvPr id="29" name="Picture 28" descr="A picture containing text, dark&#10;&#10;Description automatically generated">
              <a:extLst>
                <a:ext uri="{FF2B5EF4-FFF2-40B4-BE49-F238E27FC236}">
                  <a16:creationId xmlns:a16="http://schemas.microsoft.com/office/drawing/2014/main" xmlns="" id="{AEC69AE1-CD18-4159-A2DD-C1C574BFF16B}"/>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530139" y="1404000"/>
              <a:ext cx="1004317" cy="1926000"/>
            </a:xfrm>
            <a:prstGeom prst="rect">
              <a:avLst/>
            </a:prstGeom>
          </p:spPr>
        </p:pic>
      </p:grpSp>
    </p:spTree>
    <p:extLst>
      <p:ext uri="{BB962C8B-B14F-4D97-AF65-F5344CB8AC3E}">
        <p14:creationId xmlns:p14="http://schemas.microsoft.com/office/powerpoint/2010/main" val="1047113014"/>
      </p:ext>
    </p:extLst>
  </p:cSld>
  <p:clrMapOvr>
    <a:masterClrMapping/>
  </p:clrMapOvr>
  <mc:AlternateContent xmlns:mc="http://schemas.openxmlformats.org/markup-compatibility/2006" xmlns:p14="http://schemas.microsoft.com/office/powerpoint/2010/main">
    <mc:Choice Requires="p14">
      <p:transition spd="slow" p14:dur="2000" advTm="63908"/>
    </mc:Choice>
    <mc:Fallback xmlns="">
      <p:transition spd="slow" advTm="6390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5">
            <a:extLst>
              <a:ext uri="{FF2B5EF4-FFF2-40B4-BE49-F238E27FC236}">
                <a16:creationId xmlns:a16="http://schemas.microsoft.com/office/drawing/2014/main" xmlns="" id="{916643CA-1F0C-4D94-920F-A87E18589256}"/>
              </a:ext>
            </a:extLst>
          </p:cNvPr>
          <p:cNvSpPr txBox="1">
            <a:spLocks noGrp="1"/>
          </p:cNvSpPr>
          <p:nvPr>
            <p:ph type="title"/>
          </p:nvPr>
        </p:nvSpPr>
        <p:spPr>
          <a:prstGeom prst="rect">
            <a:avLst/>
          </a:prstGeom>
        </p:spPr>
        <p:txBody>
          <a:bodyPr/>
          <a:lstStyle>
            <a:lvl1pPr algn="l" defTabSz="457200" rtl="0" eaLnBrk="1" latinLnBrk="0" hangingPunct="1">
              <a:lnSpc>
                <a:spcPct val="90000"/>
              </a:lnSpc>
              <a:spcBef>
                <a:spcPct val="0"/>
              </a:spcBef>
              <a:buNone/>
              <a:defRPr sz="2400" kern="120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r>
              <a:rPr lang="de-DE" sz="1200" kern="0" dirty="0">
                <a:latin typeface="+mn-lt"/>
              </a:rPr>
              <a:t>Infrastructure </a:t>
            </a:r>
            <a:r>
              <a:rPr lang="de-DE" sz="1200" kern="0" dirty="0" err="1">
                <a:latin typeface="+mn-lt"/>
              </a:rPr>
              <a:t>management</a:t>
            </a:r>
            <a:r>
              <a:rPr lang="de-DE" dirty="0">
                <a:latin typeface="+mn-lt"/>
              </a:rPr>
              <a:t/>
            </a:r>
            <a:br>
              <a:rPr lang="de-DE" dirty="0">
                <a:latin typeface="+mn-lt"/>
              </a:rPr>
            </a:br>
            <a:r>
              <a:rPr lang="de-DE" dirty="0">
                <a:latin typeface="+mn-lt"/>
              </a:rPr>
              <a:t>Provision &amp; manage </a:t>
            </a:r>
            <a:r>
              <a:rPr lang="de-DE" dirty="0" err="1">
                <a:latin typeface="+mn-lt"/>
              </a:rPr>
              <a:t>lifecycle</a:t>
            </a:r>
            <a:endParaRPr lang="de-DE" dirty="0">
              <a:latin typeface="+mn-lt"/>
            </a:endParaRPr>
          </a:p>
        </p:txBody>
      </p:sp>
      <p:sp>
        <p:nvSpPr>
          <p:cNvPr id="7" name="Text Placeholder 6">
            <a:extLst>
              <a:ext uri="{FF2B5EF4-FFF2-40B4-BE49-F238E27FC236}">
                <a16:creationId xmlns:a16="http://schemas.microsoft.com/office/drawing/2014/main" xmlns="" id="{EB09A1FB-007F-445D-8D3E-E44B660B9BC2}"/>
              </a:ext>
            </a:extLst>
          </p:cNvPr>
          <p:cNvSpPr>
            <a:spLocks noGrp="1"/>
          </p:cNvSpPr>
          <p:nvPr>
            <p:ph type="body" sz="quarter" idx="12"/>
          </p:nvPr>
        </p:nvSpPr>
        <p:spPr/>
        <p:txBody>
          <a:bodyPr/>
          <a:lstStyle/>
          <a:p>
            <a:pPr marL="285750" indent="-285750">
              <a:spcBef>
                <a:spcPts val="800"/>
              </a:spcBef>
              <a:buFont typeface="Arial" panose="020B0604020202020204" pitchFamily="34" charset="0"/>
              <a:buChar char="‒"/>
            </a:pPr>
            <a:r>
              <a:rPr lang="x-none" sz="1400" dirty="0">
                <a:cs typeface="Arial" panose="020B0604020202020204" pitchFamily="34" charset="0"/>
              </a:rPr>
              <a:t>Start, </a:t>
            </a:r>
            <a:r>
              <a:rPr lang="en-US" sz="1400" dirty="0">
                <a:cs typeface="Arial" panose="020B0604020202020204" pitchFamily="34" charset="0"/>
              </a:rPr>
              <a:t>s</a:t>
            </a:r>
            <a:r>
              <a:rPr lang="x-none" sz="1400" dirty="0">
                <a:cs typeface="Arial" panose="020B0604020202020204" pitchFamily="34" charset="0"/>
              </a:rPr>
              <a:t>top, </a:t>
            </a:r>
            <a:r>
              <a:rPr lang="en-US" sz="1400" dirty="0">
                <a:cs typeface="Arial" panose="020B0604020202020204" pitchFamily="34" charset="0"/>
              </a:rPr>
              <a:t>d</a:t>
            </a:r>
            <a:r>
              <a:rPr lang="x-none" sz="1400" dirty="0">
                <a:cs typeface="Arial" panose="020B0604020202020204" pitchFamily="34" charset="0"/>
              </a:rPr>
              <a:t>elete</a:t>
            </a:r>
            <a:r>
              <a:rPr lang="en-US" sz="1400" dirty="0">
                <a:cs typeface="Arial" panose="020B0604020202020204" pitchFamily="34" charset="0"/>
              </a:rPr>
              <a:t>,</a:t>
            </a:r>
            <a:r>
              <a:rPr lang="x-none" sz="1400" dirty="0">
                <a:cs typeface="Arial" panose="020B0604020202020204" pitchFamily="34" charset="0"/>
              </a:rPr>
              <a:t> and </a:t>
            </a:r>
            <a:r>
              <a:rPr lang="en-US" sz="1400" dirty="0">
                <a:cs typeface="Arial" panose="020B0604020202020204" pitchFamily="34" charset="0"/>
              </a:rPr>
              <a:t>r</a:t>
            </a:r>
            <a:r>
              <a:rPr lang="x-none" sz="1400" dirty="0">
                <a:cs typeface="Arial" panose="020B0604020202020204" pitchFamily="34" charset="0"/>
              </a:rPr>
              <a:t>estart of virtual machines </a:t>
            </a:r>
            <a:endParaRPr lang="en-US" sz="1400" spc="-1" dirty="0">
              <a:uFill>
                <a:solidFill>
                  <a:srgbClr val="FFFFFF"/>
                </a:solidFill>
              </a:uFill>
              <a:cs typeface="Arial" panose="020B0604020202020204" pitchFamily="34" charset="0"/>
            </a:endParaRPr>
          </a:p>
          <a:p>
            <a:pPr marL="285750" indent="-285750">
              <a:spcBef>
                <a:spcPts val="800"/>
              </a:spcBef>
              <a:buFont typeface="Arial" panose="020B0604020202020204" pitchFamily="34" charset="0"/>
              <a:buChar char="‒"/>
            </a:pPr>
            <a:r>
              <a:rPr lang="en-US" sz="1400" spc="-1" dirty="0">
                <a:uFill>
                  <a:solidFill>
                    <a:srgbClr val="FFFFFF"/>
                  </a:solidFill>
                </a:uFill>
                <a:cs typeface="Arial" panose="020B0604020202020204" pitchFamily="34" charset="0"/>
              </a:rPr>
              <a:t>Quickly deploy new virtual machine by launching a stored image or utilizing   a template</a:t>
            </a:r>
            <a:endParaRPr lang="en-US" sz="1400" dirty="0">
              <a:cs typeface="Arial" panose="020B0604020202020204" pitchFamily="34" charset="0"/>
            </a:endParaRPr>
          </a:p>
          <a:p>
            <a:pPr marL="285750" indent="-285750">
              <a:spcBef>
                <a:spcPts val="800"/>
              </a:spcBef>
              <a:buFont typeface="Arial" panose="020B0604020202020204" pitchFamily="34" charset="0"/>
              <a:buChar char="‒"/>
            </a:pPr>
            <a:r>
              <a:rPr lang="en-US" sz="1400" dirty="0">
                <a:cs typeface="Arial" panose="020B0604020202020204" pitchFamily="34" charset="0"/>
              </a:rPr>
              <a:t>M</a:t>
            </a:r>
            <a:r>
              <a:rPr lang="x-none" sz="1400" dirty="0">
                <a:cs typeface="Arial" panose="020B0604020202020204" pitchFamily="34" charset="0"/>
              </a:rPr>
              <a:t>a</a:t>
            </a:r>
            <a:r>
              <a:rPr lang="en-US" sz="1400" dirty="0">
                <a:cs typeface="Arial" panose="020B0604020202020204" pitchFamily="34" charset="0"/>
              </a:rPr>
              <a:t>i</a:t>
            </a:r>
            <a:r>
              <a:rPr lang="x-none" sz="1400" dirty="0">
                <a:cs typeface="Arial" panose="020B0604020202020204" pitchFamily="34" charset="0"/>
              </a:rPr>
              <a:t>n</a:t>
            </a:r>
            <a:r>
              <a:rPr lang="en-US" sz="1400" dirty="0">
                <a:cs typeface="Arial" panose="020B0604020202020204" pitchFamily="34" charset="0"/>
              </a:rPr>
              <a:t>t</a:t>
            </a:r>
            <a:r>
              <a:rPr lang="x-none" sz="1400" dirty="0">
                <a:cs typeface="Arial" panose="020B0604020202020204" pitchFamily="34" charset="0"/>
              </a:rPr>
              <a:t>a</a:t>
            </a:r>
            <a:r>
              <a:rPr lang="en-US" sz="1400" dirty="0">
                <a:cs typeface="Arial" panose="020B0604020202020204" pitchFamily="34" charset="0"/>
              </a:rPr>
              <a:t>in</a:t>
            </a:r>
            <a:r>
              <a:rPr lang="x-none" sz="1400" dirty="0">
                <a:cs typeface="Arial" panose="020B0604020202020204" pitchFamily="34" charset="0"/>
              </a:rPr>
              <a:t> </a:t>
            </a:r>
            <a:r>
              <a:rPr lang="en-US" sz="1400" dirty="0">
                <a:cs typeface="Arial" panose="020B0604020202020204" pitchFamily="34" charset="0"/>
              </a:rPr>
              <a:t>image </a:t>
            </a:r>
            <a:r>
              <a:rPr lang="x-none" sz="1400" dirty="0">
                <a:cs typeface="Arial" panose="020B0604020202020204" pitchFamily="34" charset="0"/>
              </a:rPr>
              <a:t>library</a:t>
            </a:r>
            <a:endParaRPr lang="en-US" sz="1400" dirty="0">
              <a:cs typeface="Arial" panose="020B0604020202020204" pitchFamily="34" charset="0"/>
            </a:endParaRPr>
          </a:p>
          <a:p>
            <a:pPr marL="457200" lvl="1" indent="-187325">
              <a:spcBef>
                <a:spcPts val="0"/>
              </a:spcBef>
              <a:buFont typeface="Arial" panose="020B0604020202020204" pitchFamily="34" charset="0"/>
              <a:buChar char="•"/>
            </a:pPr>
            <a:r>
              <a:rPr lang="en-US" sz="1200" dirty="0">
                <a:cs typeface="Arial" panose="020B0604020202020204" pitchFamily="34" charset="0"/>
              </a:rPr>
              <a:t>Create and c</a:t>
            </a:r>
            <a:r>
              <a:rPr lang="x-none" sz="1200" dirty="0">
                <a:cs typeface="Arial" panose="020B0604020202020204" pitchFamily="34" charset="0"/>
              </a:rPr>
              <a:t>apture</a:t>
            </a:r>
            <a:r>
              <a:rPr lang="en-US" sz="1200" dirty="0">
                <a:cs typeface="Arial" panose="020B0604020202020204" pitchFamily="34" charset="0"/>
              </a:rPr>
              <a:t> images and store them in the library for usage</a:t>
            </a:r>
            <a:endParaRPr lang="en-US" sz="1200" dirty="0"/>
          </a:p>
        </p:txBody>
      </p:sp>
      <p:sp>
        <p:nvSpPr>
          <p:cNvPr id="3" name="Footer Placeholder 2">
            <a:extLst>
              <a:ext uri="{FF2B5EF4-FFF2-40B4-BE49-F238E27FC236}">
                <a16:creationId xmlns:a16="http://schemas.microsoft.com/office/drawing/2014/main" xmlns="" id="{C7D697F0-EFEE-4519-8E95-A78CF4F061D5}"/>
              </a:ext>
            </a:extLst>
          </p:cNvPr>
          <p:cNvSpPr>
            <a:spLocks noGrp="1"/>
          </p:cNvSpPr>
          <p:nvPr>
            <p:ph type="ftr" sz="quarter" idx="10"/>
          </p:nvPr>
        </p:nvSpPr>
        <p:spPr/>
        <p:txBody>
          <a:bodyPr/>
          <a:lstStyle/>
          <a:p>
            <a:r>
              <a:rPr lang="en-US" dirty="0">
                <a:latin typeface="+mn-lt"/>
              </a:rPr>
              <a:t>© 2022 IBM Corporation</a:t>
            </a:r>
          </a:p>
        </p:txBody>
      </p:sp>
      <p:grpSp>
        <p:nvGrpSpPr>
          <p:cNvPr id="9" name="Group 8">
            <a:extLst>
              <a:ext uri="{FF2B5EF4-FFF2-40B4-BE49-F238E27FC236}">
                <a16:creationId xmlns:a16="http://schemas.microsoft.com/office/drawing/2014/main" xmlns="" id="{0D8CB5EE-EA45-4FBE-BA83-89D7BAF294CB}"/>
              </a:ext>
            </a:extLst>
          </p:cNvPr>
          <p:cNvGrpSpPr>
            <a:grpSpLocks noChangeAspect="1"/>
          </p:cNvGrpSpPr>
          <p:nvPr/>
        </p:nvGrpSpPr>
        <p:grpSpPr>
          <a:xfrm>
            <a:off x="2472282" y="2686489"/>
            <a:ext cx="6439004" cy="1764000"/>
            <a:chOff x="1795769" y="2675725"/>
            <a:chExt cx="6641394" cy="1819446"/>
          </a:xfrm>
        </p:grpSpPr>
        <p:pic>
          <p:nvPicPr>
            <p:cNvPr id="64" name="image20.png" descr="image20.png">
              <a:extLst>
                <a:ext uri="{FF2B5EF4-FFF2-40B4-BE49-F238E27FC236}">
                  <a16:creationId xmlns:a16="http://schemas.microsoft.com/office/drawing/2014/main" xmlns="" id="{7F8E3650-C2DE-4D99-B395-95569216856F}"/>
                </a:ext>
              </a:extLst>
            </p:cNvPr>
            <p:cNvPicPr>
              <a:picLocks noChangeAspect="1"/>
            </p:cNvPicPr>
            <p:nvPr/>
          </p:nvPicPr>
          <p:blipFill>
            <a:blip r:embed="rId3"/>
            <a:stretch>
              <a:fillRect/>
            </a:stretch>
          </p:blipFill>
          <p:spPr>
            <a:xfrm>
              <a:off x="1982873" y="3906010"/>
              <a:ext cx="382242" cy="355959"/>
            </a:xfrm>
            <a:prstGeom prst="rect">
              <a:avLst/>
            </a:prstGeom>
            <a:ln w="12700">
              <a:miter lim="400000"/>
            </a:ln>
          </p:spPr>
        </p:pic>
        <p:sp>
          <p:nvSpPr>
            <p:cNvPr id="65" name="Image file">
              <a:extLst>
                <a:ext uri="{FF2B5EF4-FFF2-40B4-BE49-F238E27FC236}">
                  <a16:creationId xmlns:a16="http://schemas.microsoft.com/office/drawing/2014/main" xmlns="" id="{0209E91F-1467-4827-933E-CF5E00B0F1FD}"/>
                </a:ext>
              </a:extLst>
            </p:cNvPr>
            <p:cNvSpPr txBox="1"/>
            <p:nvPr/>
          </p:nvSpPr>
          <p:spPr>
            <a:xfrm>
              <a:off x="1795769" y="4235017"/>
              <a:ext cx="738524" cy="260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999" tIns="44999" rIns="44999" bIns="44999">
              <a:spAutoFit/>
            </a:bodyPr>
            <a:lstStyle>
              <a:lvl1pPr>
                <a:defRPr sz="1200" spc="-1">
                  <a:uFill>
                    <a:solidFill>
                      <a:srgbClr val="FFFFFF"/>
                    </a:solidFill>
                  </a:uFill>
                </a:defRPr>
              </a:lvl1pPr>
            </a:lstStyle>
            <a:p>
              <a:r>
                <a:rPr sz="1000" dirty="0">
                  <a:cs typeface="Arial" panose="020B0604020202020204" pitchFamily="34" charset="0"/>
                </a:rPr>
                <a:t>Image file</a:t>
              </a:r>
            </a:p>
          </p:txBody>
        </p:sp>
        <p:sp>
          <p:nvSpPr>
            <p:cNvPr id="67" name="Shape">
              <a:extLst>
                <a:ext uri="{FF2B5EF4-FFF2-40B4-BE49-F238E27FC236}">
                  <a16:creationId xmlns:a16="http://schemas.microsoft.com/office/drawing/2014/main" xmlns="" id="{123DF9A9-FC43-4FE3-9B0B-52851544D563}"/>
                </a:ext>
              </a:extLst>
            </p:cNvPr>
            <p:cNvSpPr/>
            <p:nvPr/>
          </p:nvSpPr>
          <p:spPr>
            <a:xfrm>
              <a:off x="3170496" y="3967986"/>
              <a:ext cx="655785" cy="326112"/>
            </a:xfrm>
            <a:custGeom>
              <a:avLst/>
              <a:gdLst/>
              <a:ahLst/>
              <a:cxnLst>
                <a:cxn ang="0">
                  <a:pos x="wd2" y="hd2"/>
                </a:cxn>
                <a:cxn ang="5400000">
                  <a:pos x="wd2" y="hd2"/>
                </a:cxn>
                <a:cxn ang="10800000">
                  <a:pos x="wd2" y="hd2"/>
                </a:cxn>
                <a:cxn ang="16200000">
                  <a:pos x="wd2" y="hd2"/>
                </a:cxn>
              </a:cxnLst>
              <a:rect l="0" t="0" r="r" b="b"/>
              <a:pathLst>
                <a:path w="21600" h="21600" extrusionOk="0">
                  <a:moveTo>
                    <a:pt x="1796" y="0"/>
                  </a:moveTo>
                  <a:cubicBezTo>
                    <a:pt x="892" y="0"/>
                    <a:pt x="0" y="1784"/>
                    <a:pt x="0" y="3589"/>
                  </a:cubicBezTo>
                  <a:lnTo>
                    <a:pt x="0" y="17989"/>
                  </a:lnTo>
                  <a:cubicBezTo>
                    <a:pt x="0" y="19795"/>
                    <a:pt x="892" y="21600"/>
                    <a:pt x="1796" y="21600"/>
                  </a:cubicBezTo>
                  <a:lnTo>
                    <a:pt x="19794" y="21600"/>
                  </a:lnTo>
                  <a:cubicBezTo>
                    <a:pt x="20697" y="21600"/>
                    <a:pt x="21600" y="19795"/>
                    <a:pt x="21600" y="17989"/>
                  </a:cubicBezTo>
                  <a:lnTo>
                    <a:pt x="21600" y="3589"/>
                  </a:lnTo>
                  <a:cubicBezTo>
                    <a:pt x="21600" y="1784"/>
                    <a:pt x="20697" y="0"/>
                    <a:pt x="19794" y="0"/>
                  </a:cubicBezTo>
                  <a:lnTo>
                    <a:pt x="1796" y="0"/>
                  </a:lnTo>
                </a:path>
              </a:pathLst>
            </a:custGeom>
            <a:solidFill>
              <a:schemeClr val="accent6">
                <a:lumMod val="50000"/>
              </a:schemeClr>
            </a:solidFill>
            <a:ln w="12700" cap="flat">
              <a:noFill/>
              <a:miter lim="400000"/>
            </a:ln>
            <a:effectLst/>
          </p:spPr>
          <p:txBody>
            <a:bodyPr wrap="square" lIns="45719" tIns="45719" rIns="45719" bIns="45719" numCol="1" anchor="ctr">
              <a:noAutofit/>
            </a:bodyPr>
            <a:lstStyle/>
            <a:p>
              <a:pPr algn="ctr">
                <a:defRPr sz="1200" spc="-1">
                  <a:uFill>
                    <a:solidFill>
                      <a:srgbClr val="FFFFFF"/>
                    </a:solidFill>
                  </a:uFill>
                </a:defRPr>
              </a:pPr>
              <a:endParaRPr sz="1100" dirty="0">
                <a:solidFill>
                  <a:schemeClr val="bg1"/>
                </a:solidFill>
                <a:cs typeface="Arial" panose="020B0604020202020204" pitchFamily="34" charset="0"/>
              </a:endParaRPr>
            </a:p>
          </p:txBody>
        </p:sp>
        <p:sp>
          <p:nvSpPr>
            <p:cNvPr id="68" name="Image">
              <a:extLst>
                <a:ext uri="{FF2B5EF4-FFF2-40B4-BE49-F238E27FC236}">
                  <a16:creationId xmlns:a16="http://schemas.microsoft.com/office/drawing/2014/main" xmlns="" id="{E52F5315-B0BE-4EBD-85E6-FD2D4F24250B}"/>
                </a:ext>
              </a:extLst>
            </p:cNvPr>
            <p:cNvSpPr txBox="1"/>
            <p:nvPr/>
          </p:nvSpPr>
          <p:spPr>
            <a:xfrm>
              <a:off x="3269314" y="4004972"/>
              <a:ext cx="458470" cy="25245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numCol="1" anchor="ctr">
              <a:spAutoFit/>
            </a:bodyPr>
            <a:lstStyle>
              <a:lvl1pPr algn="ctr">
                <a:defRPr sz="1200" spc="-1">
                  <a:uFill>
                    <a:solidFill>
                      <a:srgbClr val="FFFFFF"/>
                    </a:solidFill>
                  </a:uFill>
                </a:defRPr>
              </a:lvl1pPr>
            </a:lstStyle>
            <a:p>
              <a:r>
                <a:rPr sz="1000" dirty="0">
                  <a:solidFill>
                    <a:schemeClr val="bg1"/>
                  </a:solidFill>
                  <a:cs typeface="Arial" panose="020B0604020202020204" pitchFamily="34" charset="0"/>
                </a:rPr>
                <a:t>Image</a:t>
              </a:r>
            </a:p>
          </p:txBody>
        </p:sp>
        <p:grpSp>
          <p:nvGrpSpPr>
            <p:cNvPr id="69" name="Group">
              <a:extLst>
                <a:ext uri="{FF2B5EF4-FFF2-40B4-BE49-F238E27FC236}">
                  <a16:creationId xmlns:a16="http://schemas.microsoft.com/office/drawing/2014/main" xmlns="" id="{ED1AD51F-C92D-4542-B385-E40E5B86B98D}"/>
                </a:ext>
              </a:extLst>
            </p:cNvPr>
            <p:cNvGrpSpPr/>
            <p:nvPr/>
          </p:nvGrpSpPr>
          <p:grpSpPr>
            <a:xfrm>
              <a:off x="5892534" y="3991782"/>
              <a:ext cx="655784" cy="326112"/>
              <a:chOff x="0" y="0"/>
              <a:chExt cx="727563" cy="361805"/>
            </a:xfrm>
            <a:solidFill>
              <a:schemeClr val="accent2">
                <a:lumMod val="60000"/>
                <a:lumOff val="40000"/>
              </a:schemeClr>
            </a:solidFill>
          </p:grpSpPr>
          <p:sp>
            <p:nvSpPr>
              <p:cNvPr id="72" name="Shape">
                <a:extLst>
                  <a:ext uri="{FF2B5EF4-FFF2-40B4-BE49-F238E27FC236}">
                    <a16:creationId xmlns:a16="http://schemas.microsoft.com/office/drawing/2014/main" xmlns="" id="{959355BC-C988-4280-BC96-D29BE142598B}"/>
                  </a:ext>
                </a:extLst>
              </p:cNvPr>
              <p:cNvSpPr/>
              <p:nvPr/>
            </p:nvSpPr>
            <p:spPr>
              <a:xfrm>
                <a:off x="0" y="0"/>
                <a:ext cx="727563" cy="361805"/>
              </a:xfrm>
              <a:custGeom>
                <a:avLst/>
                <a:gdLst/>
                <a:ahLst/>
                <a:cxnLst>
                  <a:cxn ang="0">
                    <a:pos x="wd2" y="hd2"/>
                  </a:cxn>
                  <a:cxn ang="5400000">
                    <a:pos x="wd2" y="hd2"/>
                  </a:cxn>
                  <a:cxn ang="10800000">
                    <a:pos x="wd2" y="hd2"/>
                  </a:cxn>
                  <a:cxn ang="16200000">
                    <a:pos x="wd2" y="hd2"/>
                  </a:cxn>
                </a:cxnLst>
                <a:rect l="0" t="0" r="r" b="b"/>
                <a:pathLst>
                  <a:path w="21600" h="21600" extrusionOk="0">
                    <a:moveTo>
                      <a:pt x="1796" y="0"/>
                    </a:moveTo>
                    <a:cubicBezTo>
                      <a:pt x="892" y="0"/>
                      <a:pt x="0" y="1784"/>
                      <a:pt x="0" y="3589"/>
                    </a:cubicBezTo>
                    <a:lnTo>
                      <a:pt x="0" y="17989"/>
                    </a:lnTo>
                    <a:cubicBezTo>
                      <a:pt x="0" y="19795"/>
                      <a:pt x="892" y="21600"/>
                      <a:pt x="1796" y="21600"/>
                    </a:cubicBezTo>
                    <a:lnTo>
                      <a:pt x="19794" y="21600"/>
                    </a:lnTo>
                    <a:cubicBezTo>
                      <a:pt x="20697" y="21600"/>
                      <a:pt x="21600" y="19795"/>
                      <a:pt x="21600" y="17989"/>
                    </a:cubicBezTo>
                    <a:lnTo>
                      <a:pt x="21600" y="3589"/>
                    </a:lnTo>
                    <a:cubicBezTo>
                      <a:pt x="21600" y="1784"/>
                      <a:pt x="20697" y="0"/>
                      <a:pt x="19794" y="0"/>
                    </a:cubicBezTo>
                    <a:lnTo>
                      <a:pt x="1796" y="0"/>
                    </a:lnTo>
                  </a:path>
                </a:pathLst>
              </a:custGeom>
              <a:grpFill/>
              <a:ln w="12700" cap="flat">
                <a:noFill/>
                <a:miter lim="400000"/>
              </a:ln>
              <a:effectLst/>
            </p:spPr>
            <p:txBody>
              <a:bodyPr wrap="square" lIns="45719" tIns="45719" rIns="45719" bIns="45719" numCol="1" anchor="ctr">
                <a:noAutofit/>
              </a:bodyPr>
              <a:lstStyle/>
              <a:p>
                <a:pPr algn="ctr">
                  <a:defRPr sz="1200" spc="-1">
                    <a:uFill>
                      <a:solidFill>
                        <a:srgbClr val="FFFFFF"/>
                      </a:solidFill>
                    </a:uFill>
                  </a:defRPr>
                </a:pPr>
                <a:endParaRPr sz="1100" dirty="0">
                  <a:solidFill>
                    <a:schemeClr val="bg1"/>
                  </a:solidFill>
                  <a:cs typeface="Arial" panose="020B0604020202020204" pitchFamily="34" charset="0"/>
                </a:endParaRPr>
              </a:p>
            </p:txBody>
          </p:sp>
          <p:sp>
            <p:nvSpPr>
              <p:cNvPr id="76" name="Active">
                <a:extLst>
                  <a:ext uri="{FF2B5EF4-FFF2-40B4-BE49-F238E27FC236}">
                    <a16:creationId xmlns:a16="http://schemas.microsoft.com/office/drawing/2014/main" xmlns="" id="{E9B1596A-A204-4AAE-A008-AAD5D96E6338}"/>
                  </a:ext>
                </a:extLst>
              </p:cNvPr>
              <p:cNvSpPr txBox="1"/>
              <p:nvPr/>
            </p:nvSpPr>
            <p:spPr>
              <a:xfrm>
                <a:off x="113375" y="41033"/>
                <a:ext cx="501169" cy="280090"/>
              </a:xfrm>
              <a:prstGeom prst="rect">
                <a:avLst/>
              </a:prstGeom>
              <a:grp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numCol="1" anchor="ctr">
                <a:spAutoFit/>
              </a:bodyPr>
              <a:lstStyle>
                <a:lvl1pPr algn="ctr">
                  <a:defRPr sz="1200" spc="-1">
                    <a:uFill>
                      <a:solidFill>
                        <a:srgbClr val="FFFFFF"/>
                      </a:solidFill>
                    </a:uFill>
                  </a:defRPr>
                </a:lvl1pPr>
              </a:lstStyle>
              <a:p>
                <a:r>
                  <a:rPr sz="1000" dirty="0">
                    <a:solidFill>
                      <a:schemeClr val="bg1"/>
                    </a:solidFill>
                    <a:cs typeface="Arial" panose="020B0604020202020204" pitchFamily="34" charset="0"/>
                  </a:rPr>
                  <a:t>Active</a:t>
                </a:r>
              </a:p>
            </p:txBody>
          </p:sp>
        </p:grpSp>
        <p:sp>
          <p:nvSpPr>
            <p:cNvPr id="78" name="Shape">
              <a:extLst>
                <a:ext uri="{FF2B5EF4-FFF2-40B4-BE49-F238E27FC236}">
                  <a16:creationId xmlns:a16="http://schemas.microsoft.com/office/drawing/2014/main" xmlns="" id="{CCE7AC43-DBB7-4F3E-9EC6-C9699289EC64}"/>
                </a:ext>
              </a:extLst>
            </p:cNvPr>
            <p:cNvSpPr/>
            <p:nvPr/>
          </p:nvSpPr>
          <p:spPr>
            <a:xfrm>
              <a:off x="5835447" y="2896518"/>
              <a:ext cx="749189" cy="324483"/>
            </a:xfrm>
            <a:custGeom>
              <a:avLst/>
              <a:gdLst/>
              <a:ahLst/>
              <a:cxnLst>
                <a:cxn ang="0">
                  <a:pos x="wd2" y="hd2"/>
                </a:cxn>
                <a:cxn ang="5400000">
                  <a:pos x="wd2" y="hd2"/>
                </a:cxn>
                <a:cxn ang="10800000">
                  <a:pos x="wd2" y="hd2"/>
                </a:cxn>
                <a:cxn ang="16200000">
                  <a:pos x="wd2" y="hd2"/>
                </a:cxn>
              </a:cxnLst>
              <a:rect l="0" t="0" r="r" b="b"/>
              <a:pathLst>
                <a:path w="21600" h="21600" extrusionOk="0">
                  <a:moveTo>
                    <a:pt x="1796" y="0"/>
                  </a:moveTo>
                  <a:cubicBezTo>
                    <a:pt x="892" y="0"/>
                    <a:pt x="0" y="1784"/>
                    <a:pt x="0" y="3589"/>
                  </a:cubicBezTo>
                  <a:lnTo>
                    <a:pt x="0" y="17989"/>
                  </a:lnTo>
                  <a:cubicBezTo>
                    <a:pt x="0" y="19795"/>
                    <a:pt x="892" y="21600"/>
                    <a:pt x="1796" y="21600"/>
                  </a:cubicBezTo>
                  <a:lnTo>
                    <a:pt x="19794" y="21600"/>
                  </a:lnTo>
                  <a:cubicBezTo>
                    <a:pt x="20697" y="21600"/>
                    <a:pt x="21600" y="19795"/>
                    <a:pt x="21600" y="17989"/>
                  </a:cubicBezTo>
                  <a:lnTo>
                    <a:pt x="21600" y="3589"/>
                  </a:lnTo>
                  <a:cubicBezTo>
                    <a:pt x="21600" y="1784"/>
                    <a:pt x="20697" y="0"/>
                    <a:pt x="19794" y="0"/>
                  </a:cubicBezTo>
                  <a:lnTo>
                    <a:pt x="1796" y="0"/>
                  </a:lnTo>
                </a:path>
              </a:pathLst>
            </a:custGeom>
            <a:solidFill>
              <a:schemeClr val="accent2">
                <a:lumMod val="60000"/>
                <a:lumOff val="40000"/>
              </a:schemeClr>
            </a:solidFill>
            <a:ln w="12700" cap="flat">
              <a:noFill/>
              <a:miter lim="400000"/>
            </a:ln>
            <a:effectLst/>
          </p:spPr>
          <p:txBody>
            <a:bodyPr wrap="square" lIns="45719" tIns="45719" rIns="45719" bIns="45719" numCol="1" anchor="ctr">
              <a:noAutofit/>
            </a:bodyPr>
            <a:lstStyle/>
            <a:p>
              <a:pPr algn="ctr">
                <a:defRPr sz="1200" spc="-1">
                  <a:uFill>
                    <a:solidFill>
                      <a:srgbClr val="FFFFFF"/>
                    </a:solidFill>
                  </a:uFill>
                </a:defRPr>
              </a:pPr>
              <a:r>
                <a:rPr lang="de-DE" sz="1000">
                  <a:solidFill>
                    <a:schemeClr val="bg1"/>
                  </a:solidFill>
                  <a:cs typeface="Arial" panose="020B0604020202020204" pitchFamily="34" charset="0"/>
                </a:rPr>
                <a:t>Shutdown</a:t>
              </a:r>
            </a:p>
          </p:txBody>
        </p:sp>
        <p:grpSp>
          <p:nvGrpSpPr>
            <p:cNvPr id="80" name="Group">
              <a:extLst>
                <a:ext uri="{FF2B5EF4-FFF2-40B4-BE49-F238E27FC236}">
                  <a16:creationId xmlns:a16="http://schemas.microsoft.com/office/drawing/2014/main" xmlns="" id="{C836F340-D312-465F-AAF9-AA7775878A61}"/>
                </a:ext>
              </a:extLst>
            </p:cNvPr>
            <p:cNvGrpSpPr/>
            <p:nvPr/>
          </p:nvGrpSpPr>
          <p:grpSpPr>
            <a:xfrm>
              <a:off x="7523093" y="3959334"/>
              <a:ext cx="655784" cy="358528"/>
              <a:chOff x="0" y="0"/>
              <a:chExt cx="727563" cy="397769"/>
            </a:xfrm>
            <a:solidFill>
              <a:schemeClr val="accent2">
                <a:lumMod val="60000"/>
                <a:lumOff val="40000"/>
              </a:schemeClr>
            </a:solidFill>
          </p:grpSpPr>
          <p:sp>
            <p:nvSpPr>
              <p:cNvPr id="81" name="Shape">
                <a:extLst>
                  <a:ext uri="{FF2B5EF4-FFF2-40B4-BE49-F238E27FC236}">
                    <a16:creationId xmlns:a16="http://schemas.microsoft.com/office/drawing/2014/main" xmlns="" id="{5926D236-A09E-493B-B4E0-3595C79D84B3}"/>
                  </a:ext>
                </a:extLst>
              </p:cNvPr>
              <p:cNvSpPr/>
              <p:nvPr/>
            </p:nvSpPr>
            <p:spPr>
              <a:xfrm>
                <a:off x="0" y="0"/>
                <a:ext cx="727563" cy="397769"/>
              </a:xfrm>
              <a:custGeom>
                <a:avLst/>
                <a:gdLst/>
                <a:ahLst/>
                <a:cxnLst>
                  <a:cxn ang="0">
                    <a:pos x="wd2" y="hd2"/>
                  </a:cxn>
                  <a:cxn ang="5400000">
                    <a:pos x="wd2" y="hd2"/>
                  </a:cxn>
                  <a:cxn ang="10800000">
                    <a:pos x="wd2" y="hd2"/>
                  </a:cxn>
                  <a:cxn ang="16200000">
                    <a:pos x="wd2" y="hd2"/>
                  </a:cxn>
                </a:cxnLst>
                <a:rect l="0" t="0" r="r" b="b"/>
                <a:pathLst>
                  <a:path w="21600" h="21600" extrusionOk="0">
                    <a:moveTo>
                      <a:pt x="1796" y="0"/>
                    </a:moveTo>
                    <a:cubicBezTo>
                      <a:pt x="892" y="0"/>
                      <a:pt x="0" y="1784"/>
                      <a:pt x="0" y="3589"/>
                    </a:cubicBezTo>
                    <a:lnTo>
                      <a:pt x="0" y="17989"/>
                    </a:lnTo>
                    <a:cubicBezTo>
                      <a:pt x="0" y="19795"/>
                      <a:pt x="892" y="21600"/>
                      <a:pt x="1796" y="21600"/>
                    </a:cubicBezTo>
                    <a:lnTo>
                      <a:pt x="19794" y="21600"/>
                    </a:lnTo>
                    <a:cubicBezTo>
                      <a:pt x="20697" y="21600"/>
                      <a:pt x="21600" y="19795"/>
                      <a:pt x="21600" y="17989"/>
                    </a:cubicBezTo>
                    <a:lnTo>
                      <a:pt x="21600" y="3589"/>
                    </a:lnTo>
                    <a:cubicBezTo>
                      <a:pt x="21600" y="1784"/>
                      <a:pt x="20697" y="0"/>
                      <a:pt x="19794" y="0"/>
                    </a:cubicBezTo>
                    <a:lnTo>
                      <a:pt x="1796" y="0"/>
                    </a:lnTo>
                  </a:path>
                </a:pathLst>
              </a:custGeom>
              <a:grpFill/>
              <a:ln w="12700" cap="flat">
                <a:noFill/>
                <a:miter lim="400000"/>
              </a:ln>
              <a:effectLst/>
            </p:spPr>
            <p:txBody>
              <a:bodyPr wrap="square" lIns="45719" tIns="45719" rIns="45719" bIns="45719" numCol="1" anchor="ctr">
                <a:noAutofit/>
              </a:bodyPr>
              <a:lstStyle/>
              <a:p>
                <a:pPr algn="ctr">
                  <a:defRPr sz="1200" spc="-1">
                    <a:uFill>
                      <a:solidFill>
                        <a:srgbClr val="FFFFFF"/>
                      </a:solidFill>
                    </a:uFill>
                  </a:defRPr>
                </a:pPr>
                <a:endParaRPr sz="1100" dirty="0">
                  <a:solidFill>
                    <a:schemeClr val="bg1"/>
                  </a:solidFill>
                  <a:cs typeface="Arial" panose="020B0604020202020204" pitchFamily="34" charset="0"/>
                </a:endParaRPr>
              </a:p>
            </p:txBody>
          </p:sp>
          <p:sp>
            <p:nvSpPr>
              <p:cNvPr id="82" name="Deleted">
                <a:extLst>
                  <a:ext uri="{FF2B5EF4-FFF2-40B4-BE49-F238E27FC236}">
                    <a16:creationId xmlns:a16="http://schemas.microsoft.com/office/drawing/2014/main" xmlns="" id="{8204CFFC-4E1D-40FA-8E0E-7AB6F86DF6C6}"/>
                  </a:ext>
                </a:extLst>
              </p:cNvPr>
              <p:cNvSpPr txBox="1"/>
              <p:nvPr/>
            </p:nvSpPr>
            <p:spPr>
              <a:xfrm>
                <a:off x="61171" y="59036"/>
                <a:ext cx="605580" cy="280090"/>
              </a:xfrm>
              <a:prstGeom prst="rect">
                <a:avLst/>
              </a:prstGeom>
              <a:grp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numCol="1" anchor="ctr">
                <a:spAutoFit/>
              </a:bodyPr>
              <a:lstStyle>
                <a:lvl1pPr algn="ctr">
                  <a:defRPr sz="1200" spc="-1">
                    <a:uFill>
                      <a:solidFill>
                        <a:srgbClr val="FFFFFF"/>
                      </a:solidFill>
                    </a:uFill>
                  </a:defRPr>
                </a:lvl1pPr>
              </a:lstStyle>
              <a:p>
                <a:r>
                  <a:rPr sz="1000" dirty="0">
                    <a:solidFill>
                      <a:schemeClr val="bg1"/>
                    </a:solidFill>
                    <a:cs typeface="Arial" panose="020B0604020202020204" pitchFamily="34" charset="0"/>
                  </a:rPr>
                  <a:t>Deleted</a:t>
                </a:r>
              </a:p>
            </p:txBody>
          </p:sp>
        </p:grpSp>
        <p:sp>
          <p:nvSpPr>
            <p:cNvPr id="83" name="Line">
              <a:extLst>
                <a:ext uri="{FF2B5EF4-FFF2-40B4-BE49-F238E27FC236}">
                  <a16:creationId xmlns:a16="http://schemas.microsoft.com/office/drawing/2014/main" xmlns="" id="{DDF880A6-5CC6-468D-B029-410BAE5F3BB1}"/>
                </a:ext>
              </a:extLst>
            </p:cNvPr>
            <p:cNvSpPr/>
            <p:nvPr/>
          </p:nvSpPr>
          <p:spPr>
            <a:xfrm>
              <a:off x="2393684" y="4132824"/>
              <a:ext cx="741770" cy="325"/>
            </a:xfrm>
            <a:prstGeom prst="line">
              <a:avLst/>
            </a:prstGeom>
            <a:ln w="12600">
              <a:solidFill>
                <a:srgbClr val="696969"/>
              </a:solidFill>
              <a:tailEnd type="triangle"/>
            </a:ln>
          </p:spPr>
          <p:txBody>
            <a:bodyPr lIns="45719" rIns="45719"/>
            <a:lstStyle/>
            <a:p>
              <a:endParaRPr dirty="0">
                <a:solidFill>
                  <a:schemeClr val="bg1"/>
                </a:solidFill>
                <a:cs typeface="Arial" panose="020B0604020202020204" pitchFamily="34" charset="0"/>
              </a:endParaRPr>
            </a:p>
          </p:txBody>
        </p:sp>
        <p:sp>
          <p:nvSpPr>
            <p:cNvPr id="84" name="Line">
              <a:extLst>
                <a:ext uri="{FF2B5EF4-FFF2-40B4-BE49-F238E27FC236}">
                  <a16:creationId xmlns:a16="http://schemas.microsoft.com/office/drawing/2014/main" xmlns="" id="{1BD8C6F8-26B8-4D07-9604-F64D7D98799C}"/>
                </a:ext>
              </a:extLst>
            </p:cNvPr>
            <p:cNvSpPr/>
            <p:nvPr/>
          </p:nvSpPr>
          <p:spPr>
            <a:xfrm>
              <a:off x="3869433" y="4132823"/>
              <a:ext cx="1895159" cy="20470"/>
            </a:xfrm>
            <a:prstGeom prst="line">
              <a:avLst/>
            </a:prstGeom>
            <a:ln w="12600">
              <a:solidFill>
                <a:srgbClr val="696969"/>
              </a:solidFill>
              <a:tailEnd type="triangle"/>
            </a:ln>
          </p:spPr>
          <p:txBody>
            <a:bodyPr lIns="45719" rIns="45719"/>
            <a:lstStyle/>
            <a:p>
              <a:endParaRPr dirty="0">
                <a:solidFill>
                  <a:schemeClr val="bg1"/>
                </a:solidFill>
                <a:cs typeface="Arial" panose="020B0604020202020204" pitchFamily="34" charset="0"/>
              </a:endParaRPr>
            </a:p>
          </p:txBody>
        </p:sp>
        <p:sp>
          <p:nvSpPr>
            <p:cNvPr id="85" name="Line">
              <a:extLst>
                <a:ext uri="{FF2B5EF4-FFF2-40B4-BE49-F238E27FC236}">
                  <a16:creationId xmlns:a16="http://schemas.microsoft.com/office/drawing/2014/main" xmlns="" id="{8FE615BC-CCF1-4465-B12D-8E7E8B55A41C}"/>
                </a:ext>
              </a:extLst>
            </p:cNvPr>
            <p:cNvSpPr/>
            <p:nvPr/>
          </p:nvSpPr>
          <p:spPr>
            <a:xfrm flipH="1" flipV="1">
              <a:off x="3876101" y="4208644"/>
              <a:ext cx="1888490" cy="26373"/>
            </a:xfrm>
            <a:prstGeom prst="line">
              <a:avLst/>
            </a:prstGeom>
            <a:ln w="12600">
              <a:solidFill>
                <a:srgbClr val="696969"/>
              </a:solidFill>
              <a:tailEnd type="triangle"/>
            </a:ln>
          </p:spPr>
          <p:txBody>
            <a:bodyPr lIns="45719" rIns="45719"/>
            <a:lstStyle/>
            <a:p>
              <a:endParaRPr dirty="0">
                <a:solidFill>
                  <a:schemeClr val="bg1"/>
                </a:solidFill>
                <a:cs typeface="Arial" panose="020B0604020202020204" pitchFamily="34" charset="0"/>
              </a:endParaRPr>
            </a:p>
          </p:txBody>
        </p:sp>
        <p:sp>
          <p:nvSpPr>
            <p:cNvPr id="86" name="Line">
              <a:extLst>
                <a:ext uri="{FF2B5EF4-FFF2-40B4-BE49-F238E27FC236}">
                  <a16:creationId xmlns:a16="http://schemas.microsoft.com/office/drawing/2014/main" xmlns="" id="{7379AE84-DA74-45B2-98C0-8A690872312B}"/>
                </a:ext>
              </a:extLst>
            </p:cNvPr>
            <p:cNvSpPr/>
            <p:nvPr/>
          </p:nvSpPr>
          <p:spPr>
            <a:xfrm flipV="1">
              <a:off x="6616485" y="4153296"/>
              <a:ext cx="827902" cy="3326"/>
            </a:xfrm>
            <a:prstGeom prst="line">
              <a:avLst/>
            </a:prstGeom>
            <a:ln w="12600">
              <a:solidFill>
                <a:srgbClr val="696969"/>
              </a:solidFill>
              <a:tailEnd type="triangle"/>
            </a:ln>
          </p:spPr>
          <p:txBody>
            <a:bodyPr lIns="45719" rIns="45719"/>
            <a:lstStyle/>
            <a:p>
              <a:endParaRPr dirty="0">
                <a:solidFill>
                  <a:schemeClr val="bg1"/>
                </a:solidFill>
                <a:cs typeface="Arial" panose="020B0604020202020204" pitchFamily="34" charset="0"/>
              </a:endParaRPr>
            </a:p>
          </p:txBody>
        </p:sp>
        <p:grpSp>
          <p:nvGrpSpPr>
            <p:cNvPr id="2" name="Group 1">
              <a:extLst>
                <a:ext uri="{FF2B5EF4-FFF2-40B4-BE49-F238E27FC236}">
                  <a16:creationId xmlns:a16="http://schemas.microsoft.com/office/drawing/2014/main" xmlns="" id="{5D8531C0-467F-4A23-B9BC-2DDCC285FEDC}"/>
                </a:ext>
              </a:extLst>
            </p:cNvPr>
            <p:cNvGrpSpPr/>
            <p:nvPr/>
          </p:nvGrpSpPr>
          <p:grpSpPr>
            <a:xfrm>
              <a:off x="6177272" y="3273053"/>
              <a:ext cx="86309" cy="659350"/>
              <a:chOff x="5574619" y="3261501"/>
              <a:chExt cx="95756" cy="731520"/>
            </a:xfrm>
          </p:grpSpPr>
          <p:sp>
            <p:nvSpPr>
              <p:cNvPr id="87" name="Line">
                <a:extLst>
                  <a:ext uri="{FF2B5EF4-FFF2-40B4-BE49-F238E27FC236}">
                    <a16:creationId xmlns:a16="http://schemas.microsoft.com/office/drawing/2014/main" xmlns="" id="{ECD758AD-2676-483E-B370-5774096B1E06}"/>
                  </a:ext>
                </a:extLst>
              </p:cNvPr>
              <p:cNvSpPr/>
              <p:nvPr/>
            </p:nvSpPr>
            <p:spPr>
              <a:xfrm flipV="1">
                <a:off x="5574619" y="3261501"/>
                <a:ext cx="361" cy="731520"/>
              </a:xfrm>
              <a:prstGeom prst="line">
                <a:avLst/>
              </a:prstGeom>
              <a:ln w="12600">
                <a:solidFill>
                  <a:srgbClr val="696969"/>
                </a:solidFill>
                <a:tailEnd type="triangle"/>
              </a:ln>
            </p:spPr>
            <p:txBody>
              <a:bodyPr lIns="45719" rIns="45719"/>
              <a:lstStyle/>
              <a:p>
                <a:endParaRPr dirty="0">
                  <a:solidFill>
                    <a:schemeClr val="bg1"/>
                  </a:solidFill>
                  <a:cs typeface="Arial" panose="020B0604020202020204" pitchFamily="34" charset="0"/>
                </a:endParaRPr>
              </a:p>
            </p:txBody>
          </p:sp>
          <p:sp>
            <p:nvSpPr>
              <p:cNvPr id="88" name="Line">
                <a:extLst>
                  <a:ext uri="{FF2B5EF4-FFF2-40B4-BE49-F238E27FC236}">
                    <a16:creationId xmlns:a16="http://schemas.microsoft.com/office/drawing/2014/main" xmlns="" id="{69A72AD5-D4E1-41AB-926F-D25EE86937FF}"/>
                  </a:ext>
                </a:extLst>
              </p:cNvPr>
              <p:cNvSpPr/>
              <p:nvPr/>
            </p:nvSpPr>
            <p:spPr>
              <a:xfrm flipH="1">
                <a:off x="5670375" y="3276389"/>
                <a:ext cx="0" cy="709071"/>
              </a:xfrm>
              <a:prstGeom prst="line">
                <a:avLst/>
              </a:prstGeom>
              <a:ln w="12600">
                <a:solidFill>
                  <a:srgbClr val="696969"/>
                </a:solidFill>
                <a:tailEnd type="triangle"/>
              </a:ln>
            </p:spPr>
            <p:txBody>
              <a:bodyPr lIns="45719" rIns="45719"/>
              <a:lstStyle/>
              <a:p>
                <a:endParaRPr dirty="0">
                  <a:solidFill>
                    <a:schemeClr val="bg1"/>
                  </a:solidFill>
                  <a:cs typeface="Arial" panose="020B0604020202020204" pitchFamily="34" charset="0"/>
                </a:endParaRPr>
              </a:p>
            </p:txBody>
          </p:sp>
        </p:grpSp>
        <p:sp>
          <p:nvSpPr>
            <p:cNvPr id="89" name="Create">
              <a:extLst>
                <a:ext uri="{FF2B5EF4-FFF2-40B4-BE49-F238E27FC236}">
                  <a16:creationId xmlns:a16="http://schemas.microsoft.com/office/drawing/2014/main" xmlns="" id="{1770D8E4-FF5D-4D14-9915-B6FF5E2F500F}"/>
                </a:ext>
              </a:extLst>
            </p:cNvPr>
            <p:cNvSpPr txBox="1"/>
            <p:nvPr/>
          </p:nvSpPr>
          <p:spPr>
            <a:xfrm>
              <a:off x="2476102" y="3885567"/>
              <a:ext cx="648319" cy="260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a:defRPr sz="1200" spc="-1">
                  <a:uFill>
                    <a:solidFill>
                      <a:srgbClr val="FFFFFF"/>
                    </a:solidFill>
                  </a:uFill>
                </a:defRPr>
              </a:lvl1pPr>
            </a:lstStyle>
            <a:p>
              <a:r>
                <a:rPr sz="1000" dirty="0">
                  <a:cs typeface="Arial" panose="020B0604020202020204" pitchFamily="34" charset="0"/>
                </a:rPr>
                <a:t>Create</a:t>
              </a:r>
            </a:p>
          </p:txBody>
        </p:sp>
        <p:sp>
          <p:nvSpPr>
            <p:cNvPr id="91" name="Shape">
              <a:extLst>
                <a:ext uri="{FF2B5EF4-FFF2-40B4-BE49-F238E27FC236}">
                  <a16:creationId xmlns:a16="http://schemas.microsoft.com/office/drawing/2014/main" xmlns="" id="{1B89A14E-0027-4897-930B-644CFFE837EF}"/>
                </a:ext>
              </a:extLst>
            </p:cNvPr>
            <p:cNvSpPr/>
            <p:nvPr/>
          </p:nvSpPr>
          <p:spPr>
            <a:xfrm>
              <a:off x="4412476" y="3152654"/>
              <a:ext cx="655785" cy="326112"/>
            </a:xfrm>
            <a:custGeom>
              <a:avLst/>
              <a:gdLst/>
              <a:ahLst/>
              <a:cxnLst>
                <a:cxn ang="0">
                  <a:pos x="wd2" y="hd2"/>
                </a:cxn>
                <a:cxn ang="5400000">
                  <a:pos x="wd2" y="hd2"/>
                </a:cxn>
                <a:cxn ang="10800000">
                  <a:pos x="wd2" y="hd2"/>
                </a:cxn>
                <a:cxn ang="16200000">
                  <a:pos x="wd2" y="hd2"/>
                </a:cxn>
              </a:cxnLst>
              <a:rect l="0" t="0" r="r" b="b"/>
              <a:pathLst>
                <a:path w="21600" h="21600" extrusionOk="0">
                  <a:moveTo>
                    <a:pt x="1796" y="0"/>
                  </a:moveTo>
                  <a:cubicBezTo>
                    <a:pt x="892" y="0"/>
                    <a:pt x="0" y="1784"/>
                    <a:pt x="0" y="3589"/>
                  </a:cubicBezTo>
                  <a:lnTo>
                    <a:pt x="0" y="17989"/>
                  </a:lnTo>
                  <a:cubicBezTo>
                    <a:pt x="0" y="19795"/>
                    <a:pt x="892" y="21600"/>
                    <a:pt x="1796" y="21600"/>
                  </a:cubicBezTo>
                  <a:lnTo>
                    <a:pt x="19794" y="21600"/>
                  </a:lnTo>
                  <a:cubicBezTo>
                    <a:pt x="20697" y="21600"/>
                    <a:pt x="21600" y="19795"/>
                    <a:pt x="21600" y="17989"/>
                  </a:cubicBezTo>
                  <a:lnTo>
                    <a:pt x="21600" y="3589"/>
                  </a:lnTo>
                  <a:cubicBezTo>
                    <a:pt x="21600" y="1784"/>
                    <a:pt x="20697" y="0"/>
                    <a:pt x="19794" y="0"/>
                  </a:cubicBezTo>
                  <a:lnTo>
                    <a:pt x="1796" y="0"/>
                  </a:lnTo>
                </a:path>
              </a:pathLst>
            </a:custGeom>
            <a:solidFill>
              <a:schemeClr val="accent6">
                <a:lumMod val="50000"/>
              </a:schemeClr>
            </a:solidFill>
            <a:ln w="12700" cap="flat">
              <a:noFill/>
              <a:miter lim="400000"/>
            </a:ln>
            <a:effectLst/>
          </p:spPr>
          <p:txBody>
            <a:bodyPr wrap="square" lIns="45719" tIns="45719" rIns="45719" bIns="45719" numCol="1" anchor="ctr">
              <a:noAutofit/>
            </a:bodyPr>
            <a:lstStyle/>
            <a:p>
              <a:pPr algn="ctr">
                <a:defRPr sz="1200" spc="-1">
                  <a:uFill>
                    <a:solidFill>
                      <a:srgbClr val="FFFFFF"/>
                    </a:solidFill>
                  </a:uFill>
                </a:defRPr>
              </a:pPr>
              <a:endParaRPr sz="1100" dirty="0">
                <a:solidFill>
                  <a:schemeClr val="bg1"/>
                </a:solidFill>
                <a:cs typeface="Arial" panose="020B0604020202020204" pitchFamily="34" charset="0"/>
              </a:endParaRPr>
            </a:p>
          </p:txBody>
        </p:sp>
        <p:sp>
          <p:nvSpPr>
            <p:cNvPr id="92" name="Deploy…">
              <a:extLst>
                <a:ext uri="{FF2B5EF4-FFF2-40B4-BE49-F238E27FC236}">
                  <a16:creationId xmlns:a16="http://schemas.microsoft.com/office/drawing/2014/main" xmlns="" id="{EF5C5DE1-E022-4CEF-9020-53386FE3A2B0}"/>
                </a:ext>
              </a:extLst>
            </p:cNvPr>
            <p:cNvSpPr txBox="1"/>
            <p:nvPr/>
          </p:nvSpPr>
          <p:spPr>
            <a:xfrm>
              <a:off x="4409884" y="3132475"/>
              <a:ext cx="641600" cy="3794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999" tIns="44999" rIns="44999" bIns="44999" numCol="1" anchor="ctr">
              <a:spAutoFit/>
            </a:bodyPr>
            <a:lstStyle/>
            <a:p>
              <a:pPr algn="ctr">
                <a:lnSpc>
                  <a:spcPct val="90000"/>
                </a:lnSpc>
                <a:defRPr sz="1200" spc="-1">
                  <a:uFill>
                    <a:solidFill>
                      <a:srgbClr val="FFFFFF"/>
                    </a:solidFill>
                  </a:uFill>
                </a:defRPr>
              </a:pPr>
              <a:r>
                <a:rPr sz="1000" dirty="0">
                  <a:solidFill>
                    <a:schemeClr val="bg1"/>
                  </a:solidFill>
                  <a:cs typeface="Arial" panose="020B0604020202020204" pitchFamily="34" charset="0"/>
                </a:rPr>
                <a:t>Deploy</a:t>
              </a:r>
            </a:p>
            <a:p>
              <a:pPr algn="ctr">
                <a:lnSpc>
                  <a:spcPct val="90000"/>
                </a:lnSpc>
                <a:defRPr sz="1200" spc="-1">
                  <a:uFill>
                    <a:solidFill>
                      <a:srgbClr val="FFFFFF"/>
                    </a:solidFill>
                  </a:uFill>
                </a:defRPr>
              </a:pPr>
              <a:r>
                <a:rPr sz="1000" dirty="0">
                  <a:solidFill>
                    <a:schemeClr val="bg1"/>
                  </a:solidFill>
                  <a:cs typeface="Arial" panose="020B0604020202020204" pitchFamily="34" charset="0"/>
                </a:rPr>
                <a:t>Template</a:t>
              </a:r>
            </a:p>
          </p:txBody>
        </p:sp>
        <p:sp>
          <p:nvSpPr>
            <p:cNvPr id="93" name="Line">
              <a:extLst>
                <a:ext uri="{FF2B5EF4-FFF2-40B4-BE49-F238E27FC236}">
                  <a16:creationId xmlns:a16="http://schemas.microsoft.com/office/drawing/2014/main" xmlns="" id="{65FF11AF-1CE6-4F4C-82CC-A5C50B033433}"/>
                </a:ext>
              </a:extLst>
            </p:cNvPr>
            <p:cNvSpPr/>
            <p:nvPr/>
          </p:nvSpPr>
          <p:spPr>
            <a:xfrm flipV="1">
              <a:off x="3869434" y="3555892"/>
              <a:ext cx="824188" cy="412095"/>
            </a:xfrm>
            <a:prstGeom prst="line">
              <a:avLst/>
            </a:prstGeom>
            <a:ln w="12600">
              <a:solidFill>
                <a:srgbClr val="696969"/>
              </a:solidFill>
              <a:tailEnd type="triangle"/>
            </a:ln>
          </p:spPr>
          <p:txBody>
            <a:bodyPr lIns="45719" rIns="45719"/>
            <a:lstStyle/>
            <a:p>
              <a:endParaRPr dirty="0">
                <a:solidFill>
                  <a:schemeClr val="bg1"/>
                </a:solidFill>
                <a:cs typeface="Arial" panose="020B0604020202020204" pitchFamily="34" charset="0"/>
              </a:endParaRPr>
            </a:p>
          </p:txBody>
        </p:sp>
        <p:sp>
          <p:nvSpPr>
            <p:cNvPr id="94" name="Line">
              <a:extLst>
                <a:ext uri="{FF2B5EF4-FFF2-40B4-BE49-F238E27FC236}">
                  <a16:creationId xmlns:a16="http://schemas.microsoft.com/office/drawing/2014/main" xmlns="" id="{BD0615D8-4C8B-41A6-A72D-1587B38D4D8C}"/>
                </a:ext>
              </a:extLst>
            </p:cNvPr>
            <p:cNvSpPr/>
            <p:nvPr/>
          </p:nvSpPr>
          <p:spPr>
            <a:xfrm>
              <a:off x="4858459" y="3555892"/>
              <a:ext cx="906134" cy="513384"/>
            </a:xfrm>
            <a:prstGeom prst="line">
              <a:avLst/>
            </a:prstGeom>
            <a:ln w="12600">
              <a:solidFill>
                <a:srgbClr val="696969"/>
              </a:solidFill>
              <a:tailEnd type="triangle"/>
            </a:ln>
          </p:spPr>
          <p:txBody>
            <a:bodyPr lIns="45719" rIns="45719"/>
            <a:lstStyle/>
            <a:p>
              <a:endParaRPr dirty="0">
                <a:solidFill>
                  <a:schemeClr val="bg1"/>
                </a:solidFill>
                <a:cs typeface="Arial" panose="020B0604020202020204" pitchFamily="34" charset="0"/>
              </a:endParaRPr>
            </a:p>
          </p:txBody>
        </p:sp>
        <p:sp>
          <p:nvSpPr>
            <p:cNvPr id="95" name="Create">
              <a:extLst>
                <a:ext uri="{FF2B5EF4-FFF2-40B4-BE49-F238E27FC236}">
                  <a16:creationId xmlns:a16="http://schemas.microsoft.com/office/drawing/2014/main" xmlns="" id="{305DCFD8-38AE-4C38-B586-990EF6CED731}"/>
                </a:ext>
              </a:extLst>
            </p:cNvPr>
            <p:cNvSpPr txBox="1"/>
            <p:nvPr/>
          </p:nvSpPr>
          <p:spPr>
            <a:xfrm>
              <a:off x="4072684" y="3647127"/>
              <a:ext cx="450000" cy="158725"/>
            </a:xfrm>
            <a:prstGeom prst="rect">
              <a:avLst/>
            </a:prstGeom>
            <a:solidFill>
              <a:schemeClr val="bg1">
                <a:alpha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lvl1pPr>
                <a:defRPr sz="1200" spc="-1">
                  <a:uFill>
                    <a:solidFill>
                      <a:srgbClr val="FFFFFF"/>
                    </a:solidFill>
                  </a:uFill>
                </a:defRPr>
              </a:lvl1pPr>
            </a:lstStyle>
            <a:p>
              <a:r>
                <a:rPr sz="1000" dirty="0">
                  <a:cs typeface="Arial" panose="020B0604020202020204" pitchFamily="34" charset="0"/>
                </a:rPr>
                <a:t>Create</a:t>
              </a:r>
            </a:p>
          </p:txBody>
        </p:sp>
        <p:sp>
          <p:nvSpPr>
            <p:cNvPr id="96" name="Deploy">
              <a:extLst>
                <a:ext uri="{FF2B5EF4-FFF2-40B4-BE49-F238E27FC236}">
                  <a16:creationId xmlns:a16="http://schemas.microsoft.com/office/drawing/2014/main" xmlns="" id="{ACB7C416-9CF9-4022-B700-696C498D4E6E}"/>
                </a:ext>
              </a:extLst>
            </p:cNvPr>
            <p:cNvSpPr txBox="1"/>
            <p:nvPr/>
          </p:nvSpPr>
          <p:spPr>
            <a:xfrm>
              <a:off x="4371734" y="3898871"/>
              <a:ext cx="648318" cy="260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a:defRPr sz="1200" spc="-1">
                  <a:uFill>
                    <a:solidFill>
                      <a:srgbClr val="FFFFFF"/>
                    </a:solidFill>
                  </a:uFill>
                </a:defRPr>
              </a:lvl1pPr>
            </a:lstStyle>
            <a:p>
              <a:r>
                <a:rPr sz="1000" dirty="0">
                  <a:cs typeface="Arial" panose="020B0604020202020204" pitchFamily="34" charset="0"/>
                </a:rPr>
                <a:t>Deploy</a:t>
              </a:r>
            </a:p>
          </p:txBody>
        </p:sp>
        <p:sp>
          <p:nvSpPr>
            <p:cNvPr id="97" name="Deploy">
              <a:extLst>
                <a:ext uri="{FF2B5EF4-FFF2-40B4-BE49-F238E27FC236}">
                  <a16:creationId xmlns:a16="http://schemas.microsoft.com/office/drawing/2014/main" xmlns="" id="{0A5C9523-977A-4932-8495-62CB6A7CB7BC}"/>
                </a:ext>
              </a:extLst>
            </p:cNvPr>
            <p:cNvSpPr txBox="1"/>
            <p:nvPr/>
          </p:nvSpPr>
          <p:spPr>
            <a:xfrm>
              <a:off x="4984121" y="3647225"/>
              <a:ext cx="450000" cy="158725"/>
            </a:xfrm>
            <a:prstGeom prst="rect">
              <a:avLst/>
            </a:prstGeom>
            <a:solidFill>
              <a:schemeClr val="bg1">
                <a:alpha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lvl1pPr>
                <a:defRPr sz="1200" spc="-1">
                  <a:uFill>
                    <a:solidFill>
                      <a:srgbClr val="FFFFFF"/>
                    </a:solidFill>
                  </a:uFill>
                </a:defRPr>
              </a:lvl1pPr>
            </a:lstStyle>
            <a:p>
              <a:r>
                <a:rPr sz="1000" dirty="0">
                  <a:cs typeface="Arial" panose="020B0604020202020204" pitchFamily="34" charset="0"/>
                </a:rPr>
                <a:t>Deploy</a:t>
              </a:r>
            </a:p>
          </p:txBody>
        </p:sp>
        <p:sp>
          <p:nvSpPr>
            <p:cNvPr id="98" name="Capture">
              <a:extLst>
                <a:ext uri="{FF2B5EF4-FFF2-40B4-BE49-F238E27FC236}">
                  <a16:creationId xmlns:a16="http://schemas.microsoft.com/office/drawing/2014/main" xmlns="" id="{41BCD862-A7FF-4BE3-9355-02350795D26A}"/>
                </a:ext>
              </a:extLst>
            </p:cNvPr>
            <p:cNvSpPr txBox="1"/>
            <p:nvPr/>
          </p:nvSpPr>
          <p:spPr>
            <a:xfrm>
              <a:off x="4353868" y="4235017"/>
              <a:ext cx="738524" cy="260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a:defRPr sz="1200" spc="-1">
                  <a:uFill>
                    <a:solidFill>
                      <a:srgbClr val="FFFFFF"/>
                    </a:solidFill>
                  </a:uFill>
                </a:defRPr>
              </a:lvl1pPr>
            </a:lstStyle>
            <a:p>
              <a:r>
                <a:rPr sz="1000" dirty="0">
                  <a:cs typeface="Arial" panose="020B0604020202020204" pitchFamily="34" charset="0"/>
                </a:rPr>
                <a:t>Capture</a:t>
              </a:r>
            </a:p>
          </p:txBody>
        </p:sp>
        <p:sp>
          <p:nvSpPr>
            <p:cNvPr id="99" name="Stop">
              <a:extLst>
                <a:ext uri="{FF2B5EF4-FFF2-40B4-BE49-F238E27FC236}">
                  <a16:creationId xmlns:a16="http://schemas.microsoft.com/office/drawing/2014/main" xmlns="" id="{95D4B551-B8BA-404D-A44A-7CE4D2F3E629}"/>
                </a:ext>
              </a:extLst>
            </p:cNvPr>
            <p:cNvSpPr txBox="1"/>
            <p:nvPr/>
          </p:nvSpPr>
          <p:spPr>
            <a:xfrm>
              <a:off x="5686053" y="3462605"/>
              <a:ext cx="491594" cy="260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999" tIns="44999" rIns="44999" bIns="44999">
              <a:spAutoFit/>
            </a:bodyPr>
            <a:lstStyle>
              <a:lvl1pPr>
                <a:defRPr sz="1200" spc="-1">
                  <a:uFill>
                    <a:solidFill>
                      <a:srgbClr val="FFFFFF"/>
                    </a:solidFill>
                  </a:uFill>
                </a:defRPr>
              </a:lvl1pPr>
            </a:lstStyle>
            <a:p>
              <a:pPr algn="r"/>
              <a:r>
                <a:rPr sz="1000" dirty="0">
                  <a:cs typeface="Arial" panose="020B0604020202020204" pitchFamily="34" charset="0"/>
                </a:rPr>
                <a:t>Stop</a:t>
              </a:r>
            </a:p>
          </p:txBody>
        </p:sp>
        <p:sp>
          <p:nvSpPr>
            <p:cNvPr id="100" name="Start">
              <a:extLst>
                <a:ext uri="{FF2B5EF4-FFF2-40B4-BE49-F238E27FC236}">
                  <a16:creationId xmlns:a16="http://schemas.microsoft.com/office/drawing/2014/main" xmlns="" id="{54920021-068F-4DD2-9D2E-B465F8B03DE3}"/>
                </a:ext>
              </a:extLst>
            </p:cNvPr>
            <p:cNvSpPr txBox="1"/>
            <p:nvPr/>
          </p:nvSpPr>
          <p:spPr>
            <a:xfrm>
              <a:off x="6269929" y="3468814"/>
              <a:ext cx="648318" cy="260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a:defRPr sz="1200" spc="-1">
                  <a:uFill>
                    <a:solidFill>
                      <a:srgbClr val="FFFFFF"/>
                    </a:solidFill>
                  </a:uFill>
                </a:defRPr>
              </a:lvl1pPr>
            </a:lstStyle>
            <a:p>
              <a:r>
                <a:rPr sz="1000" dirty="0">
                  <a:cs typeface="Arial" panose="020B0604020202020204" pitchFamily="34" charset="0"/>
                </a:rPr>
                <a:t>Start</a:t>
              </a:r>
            </a:p>
          </p:txBody>
        </p:sp>
        <p:sp>
          <p:nvSpPr>
            <p:cNvPr id="101" name="Delete">
              <a:extLst>
                <a:ext uri="{FF2B5EF4-FFF2-40B4-BE49-F238E27FC236}">
                  <a16:creationId xmlns:a16="http://schemas.microsoft.com/office/drawing/2014/main" xmlns="" id="{F2E5C418-C8BC-4F28-AF40-9DE7C8135F6A}"/>
                </a:ext>
              </a:extLst>
            </p:cNvPr>
            <p:cNvSpPr txBox="1"/>
            <p:nvPr/>
          </p:nvSpPr>
          <p:spPr>
            <a:xfrm>
              <a:off x="6747158" y="3904936"/>
              <a:ext cx="648318" cy="260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a:defRPr sz="1200" spc="-1">
                  <a:uFill>
                    <a:solidFill>
                      <a:srgbClr val="FFFFFF"/>
                    </a:solidFill>
                  </a:uFill>
                </a:defRPr>
              </a:lvl1pPr>
            </a:lstStyle>
            <a:p>
              <a:r>
                <a:rPr sz="1000" dirty="0">
                  <a:cs typeface="Arial" panose="020B0604020202020204" pitchFamily="34" charset="0"/>
                </a:rPr>
                <a:t>Delete</a:t>
              </a:r>
            </a:p>
          </p:txBody>
        </p:sp>
        <p:sp>
          <p:nvSpPr>
            <p:cNvPr id="102" name="Shape">
              <a:extLst>
                <a:ext uri="{FF2B5EF4-FFF2-40B4-BE49-F238E27FC236}">
                  <a16:creationId xmlns:a16="http://schemas.microsoft.com/office/drawing/2014/main" xmlns="" id="{8814F7EB-148C-4FF9-8AD2-09977D528ED7}"/>
                </a:ext>
              </a:extLst>
            </p:cNvPr>
            <p:cNvSpPr/>
            <p:nvPr/>
          </p:nvSpPr>
          <p:spPr>
            <a:xfrm>
              <a:off x="5637845" y="2683376"/>
              <a:ext cx="2799318" cy="1799999"/>
            </a:xfrm>
            <a:custGeom>
              <a:avLst/>
              <a:gdLst/>
              <a:ahLst/>
              <a:cxnLst>
                <a:cxn ang="0">
                  <a:pos x="wd2" y="hd2"/>
                </a:cxn>
                <a:cxn ang="5400000">
                  <a:pos x="wd2" y="hd2"/>
                </a:cxn>
                <a:cxn ang="10800000">
                  <a:pos x="wd2" y="hd2"/>
                </a:cxn>
                <a:cxn ang="16200000">
                  <a:pos x="wd2" y="hd2"/>
                </a:cxn>
              </a:cxnLst>
              <a:rect l="0" t="0" r="r" b="b"/>
              <a:pathLst>
                <a:path w="21600" h="21600" extrusionOk="0">
                  <a:moveTo>
                    <a:pt x="2646" y="0"/>
                  </a:moveTo>
                  <a:cubicBezTo>
                    <a:pt x="1323" y="0"/>
                    <a:pt x="0" y="1799"/>
                    <a:pt x="0" y="3598"/>
                  </a:cubicBezTo>
                  <a:lnTo>
                    <a:pt x="0" y="17998"/>
                  </a:lnTo>
                  <a:cubicBezTo>
                    <a:pt x="0" y="19797"/>
                    <a:pt x="1323" y="21600"/>
                    <a:pt x="2646" y="21600"/>
                  </a:cubicBezTo>
                  <a:lnTo>
                    <a:pt x="18952" y="21600"/>
                  </a:lnTo>
                  <a:cubicBezTo>
                    <a:pt x="20275" y="21600"/>
                    <a:pt x="21600" y="19797"/>
                    <a:pt x="21600" y="17998"/>
                  </a:cubicBezTo>
                  <a:lnTo>
                    <a:pt x="21600" y="3598"/>
                  </a:lnTo>
                  <a:cubicBezTo>
                    <a:pt x="21600" y="1799"/>
                    <a:pt x="20275" y="0"/>
                    <a:pt x="18952" y="0"/>
                  </a:cubicBezTo>
                  <a:lnTo>
                    <a:pt x="2646" y="0"/>
                  </a:lnTo>
                </a:path>
              </a:pathLst>
            </a:custGeom>
            <a:ln w="12600">
              <a:solidFill>
                <a:schemeClr val="accent3">
                  <a:lumMod val="50000"/>
                </a:schemeClr>
              </a:solidFill>
              <a:custDash>
                <a:ds d="400000" sp="600000"/>
              </a:custDash>
            </a:ln>
          </p:spPr>
          <p:txBody>
            <a:bodyPr lIns="45719" rIns="45719"/>
            <a:lstStyle/>
            <a:p>
              <a:endParaRPr dirty="0">
                <a:solidFill>
                  <a:schemeClr val="bg1"/>
                </a:solidFill>
                <a:cs typeface="Arial" panose="020B0604020202020204" pitchFamily="34" charset="0"/>
              </a:endParaRPr>
            </a:p>
          </p:txBody>
        </p:sp>
        <p:sp>
          <p:nvSpPr>
            <p:cNvPr id="103" name="VM Life Cycle">
              <a:extLst>
                <a:ext uri="{FF2B5EF4-FFF2-40B4-BE49-F238E27FC236}">
                  <a16:creationId xmlns:a16="http://schemas.microsoft.com/office/drawing/2014/main" xmlns="" id="{BF4CBDD3-7CE5-43F8-B52D-2ACB7940790D}"/>
                </a:ext>
              </a:extLst>
            </p:cNvPr>
            <p:cNvSpPr txBox="1"/>
            <p:nvPr/>
          </p:nvSpPr>
          <p:spPr>
            <a:xfrm>
              <a:off x="6965891" y="2675725"/>
              <a:ext cx="1151939" cy="2755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999" tIns="44999" rIns="44999" bIns="44999">
              <a:spAutoFit/>
            </a:bodyPr>
            <a:lstStyle>
              <a:lvl1pPr>
                <a:defRPr sz="1200" spc="-1">
                  <a:uFill>
                    <a:solidFill>
                      <a:srgbClr val="FFFFFF"/>
                    </a:solidFill>
                  </a:uFill>
                </a:defRPr>
              </a:lvl1pPr>
            </a:lstStyle>
            <a:p>
              <a:r>
                <a:rPr dirty="0">
                  <a:solidFill>
                    <a:schemeClr val="accent3">
                      <a:lumMod val="50000"/>
                    </a:schemeClr>
                  </a:solidFill>
                  <a:cs typeface="Arial" panose="020B0604020202020204" pitchFamily="34" charset="0"/>
                </a:rPr>
                <a:t>VM Life Cycle</a:t>
              </a:r>
            </a:p>
          </p:txBody>
        </p:sp>
      </p:grpSp>
      <p:sp>
        <p:nvSpPr>
          <p:cNvPr id="43" name="TextBox 42">
            <a:extLst>
              <a:ext uri="{FF2B5EF4-FFF2-40B4-BE49-F238E27FC236}">
                <a16:creationId xmlns:a16="http://schemas.microsoft.com/office/drawing/2014/main" xmlns="" id="{D8E6F41F-B06D-8B48-9433-06D036E9759D}"/>
              </a:ext>
            </a:extLst>
          </p:cNvPr>
          <p:cNvSpPr txBox="1"/>
          <p:nvPr/>
        </p:nvSpPr>
        <p:spPr>
          <a:xfrm>
            <a:off x="8791930" y="4859414"/>
            <a:ext cx="352070" cy="246221"/>
          </a:xfrm>
          <a:prstGeom prst="rect">
            <a:avLst/>
          </a:prstGeom>
          <a:noFill/>
        </p:spPr>
        <p:txBody>
          <a:bodyPr wrap="square" rtlCol="0">
            <a:spAutoFit/>
          </a:bodyPr>
          <a:lstStyle/>
          <a:p>
            <a:pPr algn="l"/>
            <a:r>
              <a:rPr lang="en-US" sz="1000" dirty="0">
                <a:solidFill>
                  <a:schemeClr val="bg1"/>
                </a:solidFill>
                <a:ea typeface="IBM Plex Sans" charset="0"/>
                <a:cs typeface="Arial" panose="020B0604020202020204" pitchFamily="34" charset="0"/>
              </a:rPr>
              <a:t>10</a:t>
            </a:r>
          </a:p>
        </p:txBody>
      </p:sp>
      <p:pic>
        <p:nvPicPr>
          <p:cNvPr id="46" name="Picture 45" descr="A screenshot of a social media post&#10;&#10;Description automatically generated">
            <a:extLst>
              <a:ext uri="{FF2B5EF4-FFF2-40B4-BE49-F238E27FC236}">
                <a16:creationId xmlns:a16="http://schemas.microsoft.com/office/drawing/2014/main" xmlns="" id="{D55978D3-0A05-48A3-97BB-846EDFD1A490}"/>
              </a:ext>
            </a:extLst>
          </p:cNvPr>
          <p:cNvPicPr>
            <a:picLocks noChangeAspect="1"/>
          </p:cNvPicPr>
          <p:nvPr/>
        </p:nvPicPr>
        <p:blipFill>
          <a:blip r:embed="rId4"/>
          <a:stretch>
            <a:fillRect/>
          </a:stretch>
        </p:blipFill>
        <p:spPr>
          <a:xfrm>
            <a:off x="3840979" y="1250617"/>
            <a:ext cx="3514658" cy="1212015"/>
          </a:xfrm>
          <a:prstGeom prst="rect">
            <a:avLst/>
          </a:prstGeom>
        </p:spPr>
      </p:pic>
      <p:pic>
        <p:nvPicPr>
          <p:cNvPr id="50" name="Graphic 49">
            <a:extLst>
              <a:ext uri="{FF2B5EF4-FFF2-40B4-BE49-F238E27FC236}">
                <a16:creationId xmlns:a16="http://schemas.microsoft.com/office/drawing/2014/main" xmlns="" id="{01A6E9A4-8439-48C7-B4B4-A1BFC8AFA204}"/>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8618458" y="192763"/>
            <a:ext cx="360000" cy="360000"/>
          </a:xfrm>
          <a:prstGeom prst="rect">
            <a:avLst/>
          </a:prstGeom>
        </p:spPr>
      </p:pic>
      <p:sp>
        <p:nvSpPr>
          <p:cNvPr id="5" name="Slide Number Placeholder 4">
            <a:extLst>
              <a:ext uri="{FF2B5EF4-FFF2-40B4-BE49-F238E27FC236}">
                <a16:creationId xmlns:a16="http://schemas.microsoft.com/office/drawing/2014/main" xmlns="" id="{3C434925-AF7A-49C0-A74D-F7499BFB6AF0}"/>
              </a:ext>
            </a:extLst>
          </p:cNvPr>
          <p:cNvSpPr>
            <a:spLocks noGrp="1"/>
          </p:cNvSpPr>
          <p:nvPr>
            <p:ph type="sldNum" sz="quarter" idx="11"/>
          </p:nvPr>
        </p:nvSpPr>
        <p:spPr/>
        <p:txBody>
          <a:bodyPr/>
          <a:lstStyle/>
          <a:p>
            <a:fld id="{59395FB3-9C97-154F-86B2-7E381B951268}" type="slidenum">
              <a:rPr lang="en-US" smtClean="0"/>
              <a:pPr/>
              <a:t>8</a:t>
            </a:fld>
            <a:endParaRPr lang="en-US" dirty="0"/>
          </a:p>
        </p:txBody>
      </p:sp>
      <p:sp>
        <p:nvSpPr>
          <p:cNvPr id="44" name="TextBox 43">
            <a:extLst>
              <a:ext uri="{FF2B5EF4-FFF2-40B4-BE49-F238E27FC236}">
                <a16:creationId xmlns:a16="http://schemas.microsoft.com/office/drawing/2014/main" xmlns="" id="{A6FF3AC2-3C09-4CC3-9ECA-DDDEC49860E7}"/>
              </a:ext>
            </a:extLst>
          </p:cNvPr>
          <p:cNvSpPr txBox="1"/>
          <p:nvPr/>
        </p:nvSpPr>
        <p:spPr>
          <a:xfrm>
            <a:off x="7426863" y="0"/>
            <a:ext cx="1717137"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Capabilities: Tech example</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121918814"/>
      </p:ext>
    </p:extLst>
  </p:cSld>
  <p:clrMapOvr>
    <a:masterClrMapping/>
  </p:clrMapOvr>
  <mc:AlternateContent xmlns:mc="http://schemas.openxmlformats.org/markup-compatibility/2006" xmlns:p14="http://schemas.microsoft.com/office/powerpoint/2010/main">
    <mc:Choice Requires="p14">
      <p:transition spd="slow" p14:dur="2000" advTm="183186"/>
    </mc:Choice>
    <mc:Fallback xmlns="">
      <p:transition spd="slow" advTm="18318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xmlns="" id="{D8E6F41F-B06D-8B48-9433-06D036E9759D}"/>
              </a:ext>
            </a:extLst>
          </p:cNvPr>
          <p:cNvSpPr txBox="1"/>
          <p:nvPr/>
        </p:nvSpPr>
        <p:spPr>
          <a:xfrm>
            <a:off x="8791930" y="4859414"/>
            <a:ext cx="352070" cy="246221"/>
          </a:xfrm>
          <a:prstGeom prst="rect">
            <a:avLst/>
          </a:prstGeom>
          <a:noFill/>
        </p:spPr>
        <p:txBody>
          <a:bodyPr wrap="square" rtlCol="0">
            <a:spAutoFit/>
          </a:bodyPr>
          <a:lstStyle/>
          <a:p>
            <a:pPr algn="l"/>
            <a:r>
              <a:rPr lang="en-US" sz="1000" dirty="0">
                <a:solidFill>
                  <a:schemeClr val="bg1"/>
                </a:solidFill>
                <a:ea typeface="IBM Plex Sans" charset="0"/>
                <a:cs typeface="Arial" panose="020B0604020202020204" pitchFamily="34" charset="0"/>
              </a:rPr>
              <a:t>10</a:t>
            </a:r>
          </a:p>
        </p:txBody>
      </p:sp>
      <p:grpSp>
        <p:nvGrpSpPr>
          <p:cNvPr id="24" name="Group 23">
            <a:extLst>
              <a:ext uri="{FF2B5EF4-FFF2-40B4-BE49-F238E27FC236}">
                <a16:creationId xmlns:a16="http://schemas.microsoft.com/office/drawing/2014/main" xmlns="" id="{CB0AC6BB-A278-4E14-AAF8-916BC4E3887F}"/>
              </a:ext>
            </a:extLst>
          </p:cNvPr>
          <p:cNvGrpSpPr/>
          <p:nvPr/>
        </p:nvGrpSpPr>
        <p:grpSpPr>
          <a:xfrm>
            <a:off x="4822832" y="1243584"/>
            <a:ext cx="4061191" cy="2387850"/>
            <a:chOff x="4774366" y="1285653"/>
            <a:chExt cx="4061191" cy="2387850"/>
          </a:xfrm>
        </p:grpSpPr>
        <p:grpSp>
          <p:nvGrpSpPr>
            <p:cNvPr id="12" name="Group 11">
              <a:extLst>
                <a:ext uri="{FF2B5EF4-FFF2-40B4-BE49-F238E27FC236}">
                  <a16:creationId xmlns:a16="http://schemas.microsoft.com/office/drawing/2014/main" xmlns="" id="{E34595C2-021C-4B39-964E-97821999E33A}"/>
                </a:ext>
              </a:extLst>
            </p:cNvPr>
            <p:cNvGrpSpPr/>
            <p:nvPr/>
          </p:nvGrpSpPr>
          <p:grpSpPr>
            <a:xfrm>
              <a:off x="6256431" y="2506208"/>
              <a:ext cx="295751" cy="518737"/>
              <a:chOff x="3580219" y="3188779"/>
              <a:chExt cx="468000" cy="734136"/>
            </a:xfrm>
          </p:grpSpPr>
          <p:cxnSp>
            <p:nvCxnSpPr>
              <p:cNvPr id="80" name="Straight Connector 79">
                <a:extLst>
                  <a:ext uri="{FF2B5EF4-FFF2-40B4-BE49-F238E27FC236}">
                    <a16:creationId xmlns:a16="http://schemas.microsoft.com/office/drawing/2014/main" xmlns="" id="{D3B3642C-77AE-4A6C-8BAE-CB65ECD42266}"/>
                  </a:ext>
                </a:extLst>
              </p:cNvPr>
              <p:cNvCxnSpPr/>
              <p:nvPr/>
            </p:nvCxnSpPr>
            <p:spPr bwMode="auto">
              <a:xfrm>
                <a:off x="3580219" y="3546000"/>
                <a:ext cx="468000" cy="0"/>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xmlns="" id="{FA7A4E99-2E89-4827-A700-47889AAE0368}"/>
                  </a:ext>
                </a:extLst>
              </p:cNvPr>
              <p:cNvCxnSpPr>
                <a:cxnSpLocks/>
              </p:cNvCxnSpPr>
              <p:nvPr/>
            </p:nvCxnSpPr>
            <p:spPr bwMode="auto">
              <a:xfrm flipV="1">
                <a:off x="3580850" y="3189901"/>
                <a:ext cx="0" cy="355014"/>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xmlns="" id="{89864115-B9D1-436F-BF0F-F3582BFEC1A1}"/>
                  </a:ext>
                </a:extLst>
              </p:cNvPr>
              <p:cNvCxnSpPr>
                <a:cxnSpLocks/>
              </p:cNvCxnSpPr>
              <p:nvPr/>
            </p:nvCxnSpPr>
            <p:spPr bwMode="auto">
              <a:xfrm flipV="1">
                <a:off x="4042800" y="3188779"/>
                <a:ext cx="0" cy="355014"/>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xmlns="" id="{12212FED-FFF8-441A-B475-12DE6F87322B}"/>
                  </a:ext>
                </a:extLst>
              </p:cNvPr>
              <p:cNvCxnSpPr>
                <a:cxnSpLocks/>
              </p:cNvCxnSpPr>
              <p:nvPr/>
            </p:nvCxnSpPr>
            <p:spPr bwMode="auto">
              <a:xfrm flipV="1">
                <a:off x="3895794" y="3544915"/>
                <a:ext cx="0" cy="378000"/>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grpSp>
          <p:nvGrpSpPr>
            <p:cNvPr id="13" name="Group 12">
              <a:extLst>
                <a:ext uri="{FF2B5EF4-FFF2-40B4-BE49-F238E27FC236}">
                  <a16:creationId xmlns:a16="http://schemas.microsoft.com/office/drawing/2014/main" xmlns="" id="{E9328972-0B03-4B23-87C5-ACD604A49D2E}"/>
                </a:ext>
              </a:extLst>
            </p:cNvPr>
            <p:cNvGrpSpPr/>
            <p:nvPr/>
          </p:nvGrpSpPr>
          <p:grpSpPr>
            <a:xfrm>
              <a:off x="7235129" y="2505416"/>
              <a:ext cx="295751" cy="518737"/>
              <a:chOff x="3580219" y="3188779"/>
              <a:chExt cx="468000" cy="734136"/>
            </a:xfrm>
          </p:grpSpPr>
          <p:cxnSp>
            <p:nvCxnSpPr>
              <p:cNvPr id="76" name="Straight Connector 75">
                <a:extLst>
                  <a:ext uri="{FF2B5EF4-FFF2-40B4-BE49-F238E27FC236}">
                    <a16:creationId xmlns:a16="http://schemas.microsoft.com/office/drawing/2014/main" xmlns="" id="{A18F4118-BCA0-46EF-A4DC-60C3765F02D9}"/>
                  </a:ext>
                </a:extLst>
              </p:cNvPr>
              <p:cNvCxnSpPr/>
              <p:nvPr/>
            </p:nvCxnSpPr>
            <p:spPr bwMode="auto">
              <a:xfrm>
                <a:off x="3580219" y="3546000"/>
                <a:ext cx="468000" cy="0"/>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xmlns="" id="{FA31D459-9CFA-445E-A635-4187B0BE05B6}"/>
                  </a:ext>
                </a:extLst>
              </p:cNvPr>
              <p:cNvCxnSpPr>
                <a:cxnSpLocks/>
              </p:cNvCxnSpPr>
              <p:nvPr/>
            </p:nvCxnSpPr>
            <p:spPr bwMode="auto">
              <a:xfrm flipV="1">
                <a:off x="3580850" y="3189901"/>
                <a:ext cx="0" cy="355014"/>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xmlns="" id="{9677B5C4-AB67-4F84-A765-8A24A60E42DF}"/>
                  </a:ext>
                </a:extLst>
              </p:cNvPr>
              <p:cNvCxnSpPr>
                <a:cxnSpLocks/>
              </p:cNvCxnSpPr>
              <p:nvPr/>
            </p:nvCxnSpPr>
            <p:spPr bwMode="auto">
              <a:xfrm flipV="1">
                <a:off x="4042800" y="3188779"/>
                <a:ext cx="0" cy="355014"/>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xmlns="" id="{506669AF-0168-4E9A-8F2F-B30FD9CFC388}"/>
                  </a:ext>
                </a:extLst>
              </p:cNvPr>
              <p:cNvCxnSpPr>
                <a:cxnSpLocks/>
              </p:cNvCxnSpPr>
              <p:nvPr/>
            </p:nvCxnSpPr>
            <p:spPr bwMode="auto">
              <a:xfrm flipV="1">
                <a:off x="3895794" y="3544915"/>
                <a:ext cx="0" cy="378000"/>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grpSp>
          <p:nvGrpSpPr>
            <p:cNvPr id="14" name="Group 13">
              <a:extLst>
                <a:ext uri="{FF2B5EF4-FFF2-40B4-BE49-F238E27FC236}">
                  <a16:creationId xmlns:a16="http://schemas.microsoft.com/office/drawing/2014/main" xmlns="" id="{0BBC4AB7-A1A7-4558-B6BE-5DC1661A7A3D}"/>
                </a:ext>
              </a:extLst>
            </p:cNvPr>
            <p:cNvGrpSpPr/>
            <p:nvPr/>
          </p:nvGrpSpPr>
          <p:grpSpPr>
            <a:xfrm>
              <a:off x="8191045" y="2512012"/>
              <a:ext cx="295751" cy="518737"/>
              <a:chOff x="3580219" y="3188779"/>
              <a:chExt cx="468000" cy="734136"/>
            </a:xfrm>
          </p:grpSpPr>
          <p:cxnSp>
            <p:nvCxnSpPr>
              <p:cNvPr id="72" name="Straight Connector 71">
                <a:extLst>
                  <a:ext uri="{FF2B5EF4-FFF2-40B4-BE49-F238E27FC236}">
                    <a16:creationId xmlns:a16="http://schemas.microsoft.com/office/drawing/2014/main" xmlns="" id="{20236ED8-3F20-4E4E-B215-C2DF69812D3A}"/>
                  </a:ext>
                </a:extLst>
              </p:cNvPr>
              <p:cNvCxnSpPr/>
              <p:nvPr/>
            </p:nvCxnSpPr>
            <p:spPr bwMode="auto">
              <a:xfrm>
                <a:off x="3580219" y="3546000"/>
                <a:ext cx="468000" cy="0"/>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xmlns="" id="{D2D2F695-430C-4CAD-BF3B-3396DDBB7AD2}"/>
                  </a:ext>
                </a:extLst>
              </p:cNvPr>
              <p:cNvCxnSpPr>
                <a:cxnSpLocks/>
              </p:cNvCxnSpPr>
              <p:nvPr/>
            </p:nvCxnSpPr>
            <p:spPr bwMode="auto">
              <a:xfrm flipV="1">
                <a:off x="3580850" y="3189901"/>
                <a:ext cx="0" cy="355014"/>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xmlns="" id="{94236A1A-2400-4C30-BEC2-A5CEAA80025B}"/>
                  </a:ext>
                </a:extLst>
              </p:cNvPr>
              <p:cNvCxnSpPr>
                <a:cxnSpLocks/>
              </p:cNvCxnSpPr>
              <p:nvPr/>
            </p:nvCxnSpPr>
            <p:spPr bwMode="auto">
              <a:xfrm flipV="1">
                <a:off x="4042800" y="3188779"/>
                <a:ext cx="0" cy="355014"/>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xmlns="" id="{944F3DE1-4BBE-4540-B721-73E7A79DC957}"/>
                  </a:ext>
                </a:extLst>
              </p:cNvPr>
              <p:cNvCxnSpPr>
                <a:cxnSpLocks/>
              </p:cNvCxnSpPr>
              <p:nvPr/>
            </p:nvCxnSpPr>
            <p:spPr bwMode="auto">
              <a:xfrm flipV="1">
                <a:off x="3895794" y="3544915"/>
                <a:ext cx="0" cy="378000"/>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sp>
          <p:nvSpPr>
            <p:cNvPr id="15" name="Rectangle 14">
              <a:extLst>
                <a:ext uri="{FF2B5EF4-FFF2-40B4-BE49-F238E27FC236}">
                  <a16:creationId xmlns:a16="http://schemas.microsoft.com/office/drawing/2014/main" xmlns="" id="{C7B54582-3623-4D01-A183-953B9BB2A3F0}"/>
                </a:ext>
              </a:extLst>
            </p:cNvPr>
            <p:cNvSpPr/>
            <p:nvPr/>
          </p:nvSpPr>
          <p:spPr bwMode="auto">
            <a:xfrm>
              <a:off x="4792248" y="2687754"/>
              <a:ext cx="4026350" cy="768307"/>
            </a:xfrm>
            <a:prstGeom prst="rect">
              <a:avLst/>
            </a:prstGeom>
            <a:noFill/>
            <a:ln w="19050">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16" name="Rectangle 15">
              <a:extLst>
                <a:ext uri="{FF2B5EF4-FFF2-40B4-BE49-F238E27FC236}">
                  <a16:creationId xmlns:a16="http://schemas.microsoft.com/office/drawing/2014/main" xmlns="" id="{EED08A9A-9D51-4AE6-ADBA-8890B08C7C6D}"/>
                </a:ext>
              </a:extLst>
            </p:cNvPr>
            <p:cNvSpPr/>
            <p:nvPr/>
          </p:nvSpPr>
          <p:spPr bwMode="auto">
            <a:xfrm>
              <a:off x="4889408" y="2771380"/>
              <a:ext cx="818197" cy="148663"/>
            </a:xfrm>
            <a:prstGeom prst="rect">
              <a:avLst/>
            </a:prstGeom>
            <a:solidFill>
              <a:schemeClr val="accent6">
                <a:lumMod val="90000"/>
              </a:schemeClr>
            </a:solidFill>
            <a:ln w="3175">
              <a:solidFill>
                <a:schemeClr val="accent6">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rPr>
                <a:t>Image Service</a:t>
              </a:r>
            </a:p>
          </p:txBody>
        </p:sp>
        <p:sp>
          <p:nvSpPr>
            <p:cNvPr id="17" name="Rectangle 16">
              <a:extLst>
                <a:ext uri="{FF2B5EF4-FFF2-40B4-BE49-F238E27FC236}">
                  <a16:creationId xmlns:a16="http://schemas.microsoft.com/office/drawing/2014/main" xmlns="" id="{BDA46966-9963-4241-BEF5-C15506E558AB}"/>
                </a:ext>
              </a:extLst>
            </p:cNvPr>
            <p:cNvSpPr/>
            <p:nvPr/>
          </p:nvSpPr>
          <p:spPr bwMode="auto">
            <a:xfrm>
              <a:off x="4889408" y="2980080"/>
              <a:ext cx="818197" cy="148663"/>
            </a:xfrm>
            <a:prstGeom prst="rect">
              <a:avLst/>
            </a:prstGeom>
            <a:solidFill>
              <a:schemeClr val="accent6">
                <a:lumMod val="90000"/>
              </a:schemeClr>
            </a:solidFill>
            <a:ln w="3175">
              <a:solidFill>
                <a:schemeClr val="accent6">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rPr>
                <a:t>Network Service</a:t>
              </a:r>
            </a:p>
          </p:txBody>
        </p:sp>
        <p:sp>
          <p:nvSpPr>
            <p:cNvPr id="18" name="Rectangle 17">
              <a:extLst>
                <a:ext uri="{FF2B5EF4-FFF2-40B4-BE49-F238E27FC236}">
                  <a16:creationId xmlns:a16="http://schemas.microsoft.com/office/drawing/2014/main" xmlns="" id="{A501D9FF-7D59-4263-9EA5-5D58A484AFE7}"/>
                </a:ext>
              </a:extLst>
            </p:cNvPr>
            <p:cNvSpPr/>
            <p:nvPr/>
          </p:nvSpPr>
          <p:spPr bwMode="auto">
            <a:xfrm>
              <a:off x="4889408" y="3188780"/>
              <a:ext cx="818197" cy="148663"/>
            </a:xfrm>
            <a:prstGeom prst="rect">
              <a:avLst/>
            </a:prstGeom>
            <a:solidFill>
              <a:schemeClr val="accent6">
                <a:lumMod val="90000"/>
              </a:schemeClr>
            </a:solidFill>
            <a:ln w="3175">
              <a:solidFill>
                <a:schemeClr val="accent6">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rPr>
                <a:t>Block Storage Service</a:t>
              </a:r>
            </a:p>
          </p:txBody>
        </p:sp>
        <p:sp>
          <p:nvSpPr>
            <p:cNvPr id="20" name="Rectangle 19">
              <a:extLst>
                <a:ext uri="{FF2B5EF4-FFF2-40B4-BE49-F238E27FC236}">
                  <a16:creationId xmlns:a16="http://schemas.microsoft.com/office/drawing/2014/main" xmlns="" id="{C4A3F2DD-566A-4F7A-874C-A912F683A503}"/>
                </a:ext>
              </a:extLst>
            </p:cNvPr>
            <p:cNvSpPr/>
            <p:nvPr/>
          </p:nvSpPr>
          <p:spPr bwMode="auto">
            <a:xfrm>
              <a:off x="4774366" y="1293617"/>
              <a:ext cx="998447" cy="352703"/>
            </a:xfrm>
            <a:prstGeom prst="rect">
              <a:avLst/>
            </a:prstGeom>
            <a:solidFill>
              <a:srgbClr val="FF0000"/>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700" b="0" i="0" u="none" strike="noStrike" cap="none" normalizeH="0" baseline="0" dirty="0">
                  <a:ln>
                    <a:noFill/>
                  </a:ln>
                  <a:solidFill>
                    <a:schemeClr val="bg1"/>
                  </a:solidFill>
                  <a:effectLst/>
                </a:rPr>
                <a:t>Red Hat CoreOS </a:t>
              </a:r>
            </a:p>
            <a:p>
              <a:pPr marL="0" marR="0" indent="0" algn="ctr" defTabSz="914400" rtl="0" eaLnBrk="1" fontAlgn="base" latinLnBrk="0" hangingPunct="1">
                <a:lnSpc>
                  <a:spcPct val="90000"/>
                </a:lnSpc>
                <a:spcBef>
                  <a:spcPct val="0"/>
                </a:spcBef>
                <a:spcAft>
                  <a:spcPct val="0"/>
                </a:spcAft>
                <a:buClrTx/>
                <a:buSzTx/>
                <a:buFontTx/>
                <a:buNone/>
                <a:tabLst/>
              </a:pPr>
              <a:r>
                <a:rPr kumimoji="0" lang="en-US" sz="700" b="0" i="0" u="none" strike="noStrike" cap="none" normalizeH="0" baseline="0" dirty="0">
                  <a:ln>
                    <a:noFill/>
                  </a:ln>
                  <a:solidFill>
                    <a:schemeClr val="bg1"/>
                  </a:solidFill>
                  <a:effectLst/>
                </a:rPr>
                <a:t>disk image </a:t>
              </a:r>
              <a:r>
                <a:rPr kumimoji="0" lang="en-US" sz="600" b="0" i="0" u="none" strike="noStrike" cap="none" normalizeH="0" baseline="0" dirty="0">
                  <a:ln>
                    <a:noFill/>
                  </a:ln>
                  <a:solidFill>
                    <a:schemeClr val="bg1"/>
                  </a:solidFill>
                  <a:effectLst/>
                </a:rPr>
                <a:t>from http://mirror.openshift.com</a:t>
              </a:r>
            </a:p>
          </p:txBody>
        </p:sp>
        <p:sp>
          <p:nvSpPr>
            <p:cNvPr id="21" name="Rectangle 20">
              <a:extLst>
                <a:ext uri="{FF2B5EF4-FFF2-40B4-BE49-F238E27FC236}">
                  <a16:creationId xmlns:a16="http://schemas.microsoft.com/office/drawing/2014/main" xmlns="" id="{527EC158-3827-4954-9ADF-8D475F4A3D8E}"/>
                </a:ext>
              </a:extLst>
            </p:cNvPr>
            <p:cNvSpPr/>
            <p:nvPr/>
          </p:nvSpPr>
          <p:spPr bwMode="auto">
            <a:xfrm>
              <a:off x="5278051" y="1772907"/>
              <a:ext cx="429553" cy="771903"/>
            </a:xfrm>
            <a:prstGeom prst="rect">
              <a:avLst/>
            </a:prstGeom>
            <a:noFill/>
            <a:ln w="19050">
              <a:solidFill>
                <a:srgbClr val="FF0000"/>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22" name="Rectangle 21">
              <a:extLst>
                <a:ext uri="{FF2B5EF4-FFF2-40B4-BE49-F238E27FC236}">
                  <a16:creationId xmlns:a16="http://schemas.microsoft.com/office/drawing/2014/main" xmlns="" id="{4EDE45F4-CE87-4F86-9319-C54661B717F1}"/>
                </a:ext>
              </a:extLst>
            </p:cNvPr>
            <p:cNvSpPr/>
            <p:nvPr/>
          </p:nvSpPr>
          <p:spPr bwMode="auto">
            <a:xfrm>
              <a:off x="5314717" y="1812934"/>
              <a:ext cx="352847" cy="219230"/>
            </a:xfrm>
            <a:prstGeom prst="rect">
              <a:avLst/>
            </a:prstGeom>
            <a:solidFill>
              <a:schemeClr val="accent1">
                <a:lumMod val="60000"/>
                <a:lumOff val="40000"/>
              </a:schemeClr>
            </a:solidFill>
            <a:ln w="3175">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Boot from</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bg1"/>
                  </a:solidFill>
                </a:rPr>
                <a:t>Root disk</a:t>
              </a:r>
              <a:endParaRPr kumimoji="0" lang="en-US" sz="500" b="0" i="0" u="none" strike="noStrike" cap="none" normalizeH="0" baseline="0" dirty="0">
                <a:ln>
                  <a:noFill/>
                </a:ln>
                <a:solidFill>
                  <a:schemeClr val="bg1"/>
                </a:solidFill>
                <a:effectLst/>
              </a:endParaRPr>
            </a:p>
          </p:txBody>
        </p:sp>
        <p:sp>
          <p:nvSpPr>
            <p:cNvPr id="23" name="Rectangle 22">
              <a:extLst>
                <a:ext uri="{FF2B5EF4-FFF2-40B4-BE49-F238E27FC236}">
                  <a16:creationId xmlns:a16="http://schemas.microsoft.com/office/drawing/2014/main" xmlns="" id="{3E69EBCD-7E4A-429B-9553-71AB4DD9B6E9}"/>
                </a:ext>
              </a:extLst>
            </p:cNvPr>
            <p:cNvSpPr/>
            <p:nvPr/>
          </p:nvSpPr>
          <p:spPr bwMode="auto">
            <a:xfrm>
              <a:off x="5319830" y="2086315"/>
              <a:ext cx="352847" cy="269809"/>
            </a:xfrm>
            <a:prstGeom prst="rect">
              <a:avLst/>
            </a:prstGeom>
            <a:solidFill>
              <a:schemeClr val="accent1">
                <a:lumMod val="60000"/>
                <a:lumOff val="40000"/>
              </a:schemeClr>
            </a:solidFill>
            <a:ln w="3175">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Machine</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bg1"/>
                  </a:solidFill>
                </a:rPr>
                <a:t>Config</a:t>
              </a:r>
            </a:p>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Server</a:t>
              </a:r>
            </a:p>
          </p:txBody>
        </p:sp>
        <p:sp>
          <p:nvSpPr>
            <p:cNvPr id="66" name="Rectangle 65">
              <a:extLst>
                <a:ext uri="{FF2B5EF4-FFF2-40B4-BE49-F238E27FC236}">
                  <a16:creationId xmlns:a16="http://schemas.microsoft.com/office/drawing/2014/main" xmlns="" id="{A845608F-E5E6-4710-8543-D58868511488}"/>
                </a:ext>
              </a:extLst>
            </p:cNvPr>
            <p:cNvSpPr/>
            <p:nvPr/>
          </p:nvSpPr>
          <p:spPr bwMode="auto">
            <a:xfrm>
              <a:off x="5963734" y="1944441"/>
              <a:ext cx="429554" cy="609923"/>
            </a:xfrm>
            <a:prstGeom prst="rect">
              <a:avLst/>
            </a:prstGeom>
            <a:solidFill>
              <a:schemeClr val="bg1"/>
            </a:solidFill>
            <a:ln w="19050">
              <a:solidFill>
                <a:srgbClr val="FF0000"/>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67" name="Rectangle 66">
              <a:extLst>
                <a:ext uri="{FF2B5EF4-FFF2-40B4-BE49-F238E27FC236}">
                  <a16:creationId xmlns:a16="http://schemas.microsoft.com/office/drawing/2014/main" xmlns="" id="{27BD04BE-91CF-441F-9F85-AEC664D7ED01}"/>
                </a:ext>
              </a:extLst>
            </p:cNvPr>
            <p:cNvSpPr/>
            <p:nvPr/>
          </p:nvSpPr>
          <p:spPr bwMode="auto">
            <a:xfrm>
              <a:off x="6006620" y="1995533"/>
              <a:ext cx="352847" cy="219230"/>
            </a:xfrm>
            <a:prstGeom prst="rect">
              <a:avLst/>
            </a:prstGeom>
            <a:solidFill>
              <a:schemeClr val="accent1">
                <a:lumMod val="60000"/>
                <a:lumOff val="40000"/>
              </a:schemeClr>
            </a:solidFill>
            <a:ln w="3175">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Boot from</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bg1"/>
                  </a:solidFill>
                </a:rPr>
                <a:t>Root disk</a:t>
              </a:r>
              <a:endParaRPr kumimoji="0" lang="en-US" sz="500" b="0" i="0" u="none" strike="noStrike" cap="none" normalizeH="0" baseline="0" dirty="0">
                <a:ln>
                  <a:noFill/>
                </a:ln>
                <a:solidFill>
                  <a:schemeClr val="bg1"/>
                </a:solidFill>
                <a:effectLst/>
              </a:endParaRPr>
            </a:p>
          </p:txBody>
        </p:sp>
        <p:sp>
          <p:nvSpPr>
            <p:cNvPr id="68" name="Rectangle 67">
              <a:extLst>
                <a:ext uri="{FF2B5EF4-FFF2-40B4-BE49-F238E27FC236}">
                  <a16:creationId xmlns:a16="http://schemas.microsoft.com/office/drawing/2014/main" xmlns="" id="{BFAF7DB0-6BA5-4D5A-8CBF-C7AF2FF2E559}"/>
                </a:ext>
              </a:extLst>
            </p:cNvPr>
            <p:cNvSpPr/>
            <p:nvPr/>
          </p:nvSpPr>
          <p:spPr bwMode="auto">
            <a:xfrm>
              <a:off x="6433328" y="1944441"/>
              <a:ext cx="429554" cy="609923"/>
            </a:xfrm>
            <a:prstGeom prst="rect">
              <a:avLst/>
            </a:prstGeom>
            <a:solidFill>
              <a:schemeClr val="bg1"/>
            </a:solidFill>
            <a:ln w="19050">
              <a:solidFill>
                <a:srgbClr val="FF0000"/>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69" name="Rectangle 68">
              <a:extLst>
                <a:ext uri="{FF2B5EF4-FFF2-40B4-BE49-F238E27FC236}">
                  <a16:creationId xmlns:a16="http://schemas.microsoft.com/office/drawing/2014/main" xmlns="" id="{45D7440D-BCBF-4377-B530-7F8B0495BC32}"/>
                </a:ext>
              </a:extLst>
            </p:cNvPr>
            <p:cNvSpPr/>
            <p:nvPr/>
          </p:nvSpPr>
          <p:spPr bwMode="auto">
            <a:xfrm>
              <a:off x="6476214" y="1989815"/>
              <a:ext cx="352847" cy="219230"/>
            </a:xfrm>
            <a:prstGeom prst="rect">
              <a:avLst/>
            </a:prstGeom>
            <a:solidFill>
              <a:schemeClr val="accent1">
                <a:lumMod val="60000"/>
                <a:lumOff val="40000"/>
              </a:schemeClr>
            </a:solidFill>
            <a:ln w="3175">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Boot from</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bg1"/>
                  </a:solidFill>
                </a:rPr>
                <a:t>Root disk</a:t>
              </a:r>
              <a:endParaRPr kumimoji="0" lang="en-US" sz="500" b="0" i="0" u="none" strike="noStrike" cap="none" normalizeH="0" baseline="0" dirty="0">
                <a:ln>
                  <a:noFill/>
                </a:ln>
                <a:solidFill>
                  <a:schemeClr val="bg1"/>
                </a:solidFill>
                <a:effectLst/>
              </a:endParaRPr>
            </a:p>
          </p:txBody>
        </p:sp>
        <p:sp>
          <p:nvSpPr>
            <p:cNvPr id="70" name="TextBox 69">
              <a:extLst>
                <a:ext uri="{FF2B5EF4-FFF2-40B4-BE49-F238E27FC236}">
                  <a16:creationId xmlns:a16="http://schemas.microsoft.com/office/drawing/2014/main" xmlns="" id="{06FB9681-5FF2-4072-B6BC-E7F62379BACC}"/>
                </a:ext>
              </a:extLst>
            </p:cNvPr>
            <p:cNvSpPr txBox="1"/>
            <p:nvPr/>
          </p:nvSpPr>
          <p:spPr>
            <a:xfrm>
              <a:off x="5948647" y="2218598"/>
              <a:ext cx="429554" cy="257854"/>
            </a:xfrm>
            <a:prstGeom prst="rect">
              <a:avLst/>
            </a:prstGeom>
            <a:noFill/>
          </p:spPr>
          <p:txBody>
            <a:bodyPr wrap="square" lIns="36000" rIns="36000" rtlCol="0">
              <a:spAutoFit/>
            </a:bodyPr>
            <a:lstStyle/>
            <a:p>
              <a:pPr algn="ctr"/>
              <a:r>
                <a:rPr lang="en-US" sz="500" dirty="0">
                  <a:solidFill>
                    <a:schemeClr val="tx1"/>
                  </a:solidFill>
                  <a:ea typeface="IBM Plex Sans" charset="0"/>
                  <a:cs typeface="IBM Plex Sans" charset="0"/>
                </a:rPr>
                <a:t>OpenShift</a:t>
              </a:r>
            </a:p>
            <a:p>
              <a:pPr algn="ctr"/>
              <a:r>
                <a:rPr lang="en-US" sz="500" dirty="0">
                  <a:ea typeface="IBM Plex Sans" charset="0"/>
                  <a:cs typeface="IBM Plex Sans" charset="0"/>
                </a:rPr>
                <a:t>Control Plane</a:t>
              </a:r>
              <a:endParaRPr lang="en-US" sz="500" dirty="0">
                <a:solidFill>
                  <a:schemeClr val="tx1"/>
                </a:solidFill>
                <a:ea typeface="IBM Plex Sans" charset="0"/>
                <a:cs typeface="IBM Plex Sans" charset="0"/>
              </a:endParaRPr>
            </a:p>
          </p:txBody>
        </p:sp>
        <p:sp>
          <p:nvSpPr>
            <p:cNvPr id="71" name="TextBox 70">
              <a:extLst>
                <a:ext uri="{FF2B5EF4-FFF2-40B4-BE49-F238E27FC236}">
                  <a16:creationId xmlns:a16="http://schemas.microsoft.com/office/drawing/2014/main" xmlns="" id="{652D81DC-A08A-4B67-97AF-875987E0E4D1}"/>
                </a:ext>
              </a:extLst>
            </p:cNvPr>
            <p:cNvSpPr txBox="1"/>
            <p:nvPr/>
          </p:nvSpPr>
          <p:spPr>
            <a:xfrm>
              <a:off x="6424052" y="2228154"/>
              <a:ext cx="429554" cy="257854"/>
            </a:xfrm>
            <a:prstGeom prst="rect">
              <a:avLst/>
            </a:prstGeom>
            <a:noFill/>
          </p:spPr>
          <p:txBody>
            <a:bodyPr wrap="square" lIns="36000" rIns="36000" rtlCol="0">
              <a:spAutoFit/>
            </a:bodyPr>
            <a:lstStyle/>
            <a:p>
              <a:pPr algn="ctr"/>
              <a:r>
                <a:rPr lang="en-US" sz="500" dirty="0">
                  <a:solidFill>
                    <a:schemeClr val="tx1"/>
                  </a:solidFill>
                  <a:ea typeface="IBM Plex Sans" charset="0"/>
                  <a:cs typeface="IBM Plex Sans" charset="0"/>
                </a:rPr>
                <a:t>OpenShift</a:t>
              </a:r>
            </a:p>
            <a:p>
              <a:pPr algn="ctr"/>
              <a:r>
                <a:rPr lang="en-US" sz="500" dirty="0">
                  <a:ea typeface="IBM Plex Sans" charset="0"/>
                  <a:cs typeface="IBM Plex Sans" charset="0"/>
                </a:rPr>
                <a:t>Compute</a:t>
              </a:r>
              <a:endParaRPr lang="en-US" sz="500" dirty="0">
                <a:solidFill>
                  <a:schemeClr val="tx1"/>
                </a:solidFill>
                <a:ea typeface="IBM Plex Sans" charset="0"/>
                <a:cs typeface="IBM Plex Sans" charset="0"/>
              </a:endParaRPr>
            </a:p>
          </p:txBody>
        </p:sp>
        <p:sp>
          <p:nvSpPr>
            <p:cNvPr id="25" name="TextBox 24">
              <a:extLst>
                <a:ext uri="{FF2B5EF4-FFF2-40B4-BE49-F238E27FC236}">
                  <a16:creationId xmlns:a16="http://schemas.microsoft.com/office/drawing/2014/main" xmlns="" id="{E8828342-7184-4284-8580-756A4F0F2975}"/>
                </a:ext>
              </a:extLst>
            </p:cNvPr>
            <p:cNvSpPr txBox="1"/>
            <p:nvPr/>
          </p:nvSpPr>
          <p:spPr>
            <a:xfrm>
              <a:off x="5309603" y="2381704"/>
              <a:ext cx="357961" cy="177275"/>
            </a:xfrm>
            <a:prstGeom prst="rect">
              <a:avLst/>
            </a:prstGeom>
            <a:noFill/>
          </p:spPr>
          <p:txBody>
            <a:bodyPr wrap="square" lIns="36000" rIns="36000" rtlCol="0">
              <a:spAutoFit/>
            </a:bodyPr>
            <a:lstStyle/>
            <a:p>
              <a:pPr algn="ctr"/>
              <a:r>
                <a:rPr lang="en-US" sz="500" dirty="0">
                  <a:solidFill>
                    <a:schemeClr val="tx1"/>
                  </a:solidFill>
                  <a:ea typeface="IBM Plex Sans" charset="0"/>
                  <a:cs typeface="IBM Plex Sans" charset="0"/>
                </a:rPr>
                <a:t>Bootstrap</a:t>
              </a:r>
            </a:p>
          </p:txBody>
        </p:sp>
        <p:sp>
          <p:nvSpPr>
            <p:cNvPr id="60" name="Rectangle 59">
              <a:extLst>
                <a:ext uri="{FF2B5EF4-FFF2-40B4-BE49-F238E27FC236}">
                  <a16:creationId xmlns:a16="http://schemas.microsoft.com/office/drawing/2014/main" xmlns="" id="{A063E397-7A21-4C5F-AAF2-9D3C56C279D8}"/>
                </a:ext>
              </a:extLst>
            </p:cNvPr>
            <p:cNvSpPr/>
            <p:nvPr/>
          </p:nvSpPr>
          <p:spPr bwMode="auto">
            <a:xfrm>
              <a:off x="6943978" y="1944441"/>
              <a:ext cx="429554" cy="609923"/>
            </a:xfrm>
            <a:prstGeom prst="rect">
              <a:avLst/>
            </a:prstGeom>
            <a:solidFill>
              <a:schemeClr val="bg1"/>
            </a:solidFill>
            <a:ln w="19050">
              <a:solidFill>
                <a:srgbClr val="FF0000"/>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61" name="Rectangle 60">
              <a:extLst>
                <a:ext uri="{FF2B5EF4-FFF2-40B4-BE49-F238E27FC236}">
                  <a16:creationId xmlns:a16="http://schemas.microsoft.com/office/drawing/2014/main" xmlns="" id="{1CD66650-2713-4110-BA91-0FEE78812E4A}"/>
                </a:ext>
              </a:extLst>
            </p:cNvPr>
            <p:cNvSpPr/>
            <p:nvPr/>
          </p:nvSpPr>
          <p:spPr bwMode="auto">
            <a:xfrm>
              <a:off x="6986864" y="1995533"/>
              <a:ext cx="352847" cy="219230"/>
            </a:xfrm>
            <a:prstGeom prst="rect">
              <a:avLst/>
            </a:prstGeom>
            <a:solidFill>
              <a:schemeClr val="accent1">
                <a:lumMod val="60000"/>
                <a:lumOff val="40000"/>
              </a:schemeClr>
            </a:solidFill>
            <a:ln w="3175">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Boot from</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bg1"/>
                  </a:solidFill>
                </a:rPr>
                <a:t>Root disk</a:t>
              </a:r>
              <a:endParaRPr kumimoji="0" lang="en-US" sz="500" b="0" i="0" u="none" strike="noStrike" cap="none" normalizeH="0" baseline="0" dirty="0">
                <a:ln>
                  <a:noFill/>
                </a:ln>
                <a:solidFill>
                  <a:schemeClr val="bg1"/>
                </a:solidFill>
                <a:effectLst/>
              </a:endParaRPr>
            </a:p>
          </p:txBody>
        </p:sp>
        <p:sp>
          <p:nvSpPr>
            <p:cNvPr id="62" name="Rectangle 61">
              <a:extLst>
                <a:ext uri="{FF2B5EF4-FFF2-40B4-BE49-F238E27FC236}">
                  <a16:creationId xmlns:a16="http://schemas.microsoft.com/office/drawing/2014/main" xmlns="" id="{5DE6FA6E-20C2-43DA-82D3-7389C5B0F1BF}"/>
                </a:ext>
              </a:extLst>
            </p:cNvPr>
            <p:cNvSpPr/>
            <p:nvPr/>
          </p:nvSpPr>
          <p:spPr bwMode="auto">
            <a:xfrm>
              <a:off x="7413572" y="1944441"/>
              <a:ext cx="429554" cy="609923"/>
            </a:xfrm>
            <a:prstGeom prst="rect">
              <a:avLst/>
            </a:prstGeom>
            <a:solidFill>
              <a:schemeClr val="bg1"/>
            </a:solidFill>
            <a:ln w="19050">
              <a:solidFill>
                <a:srgbClr val="FF0000"/>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63" name="Rectangle 62">
              <a:extLst>
                <a:ext uri="{FF2B5EF4-FFF2-40B4-BE49-F238E27FC236}">
                  <a16:creationId xmlns:a16="http://schemas.microsoft.com/office/drawing/2014/main" xmlns="" id="{62F16D22-5554-4354-88B3-4F5A11447FEA}"/>
                </a:ext>
              </a:extLst>
            </p:cNvPr>
            <p:cNvSpPr/>
            <p:nvPr/>
          </p:nvSpPr>
          <p:spPr bwMode="auto">
            <a:xfrm>
              <a:off x="7456458" y="1989815"/>
              <a:ext cx="352847" cy="219230"/>
            </a:xfrm>
            <a:prstGeom prst="rect">
              <a:avLst/>
            </a:prstGeom>
            <a:solidFill>
              <a:schemeClr val="accent1">
                <a:lumMod val="60000"/>
                <a:lumOff val="40000"/>
              </a:schemeClr>
            </a:solidFill>
            <a:ln w="3175">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Boot from</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bg1"/>
                  </a:solidFill>
                </a:rPr>
                <a:t>Root disk</a:t>
              </a:r>
              <a:endParaRPr kumimoji="0" lang="en-US" sz="500" b="0" i="0" u="none" strike="noStrike" cap="none" normalizeH="0" baseline="0" dirty="0">
                <a:ln>
                  <a:noFill/>
                </a:ln>
                <a:solidFill>
                  <a:schemeClr val="bg1"/>
                </a:solidFill>
                <a:effectLst/>
              </a:endParaRPr>
            </a:p>
          </p:txBody>
        </p:sp>
        <p:sp>
          <p:nvSpPr>
            <p:cNvPr id="64" name="TextBox 63">
              <a:extLst>
                <a:ext uri="{FF2B5EF4-FFF2-40B4-BE49-F238E27FC236}">
                  <a16:creationId xmlns:a16="http://schemas.microsoft.com/office/drawing/2014/main" xmlns="" id="{89A88A62-DAF3-44A9-867C-2BE01D7863F2}"/>
                </a:ext>
              </a:extLst>
            </p:cNvPr>
            <p:cNvSpPr txBox="1"/>
            <p:nvPr/>
          </p:nvSpPr>
          <p:spPr>
            <a:xfrm>
              <a:off x="6928891" y="2218598"/>
              <a:ext cx="429554" cy="257854"/>
            </a:xfrm>
            <a:prstGeom prst="rect">
              <a:avLst/>
            </a:prstGeom>
            <a:noFill/>
          </p:spPr>
          <p:txBody>
            <a:bodyPr wrap="square" lIns="36000" rIns="36000" rtlCol="0">
              <a:spAutoFit/>
            </a:bodyPr>
            <a:lstStyle/>
            <a:p>
              <a:pPr algn="ctr"/>
              <a:r>
                <a:rPr lang="en-US" sz="500" dirty="0">
                  <a:solidFill>
                    <a:schemeClr val="tx1"/>
                  </a:solidFill>
                  <a:ea typeface="IBM Plex Sans" charset="0"/>
                  <a:cs typeface="IBM Plex Sans" charset="0"/>
                </a:rPr>
                <a:t>OpenShift</a:t>
              </a:r>
            </a:p>
            <a:p>
              <a:pPr algn="ctr"/>
              <a:r>
                <a:rPr lang="en-US" sz="500" dirty="0">
                  <a:ea typeface="IBM Plex Sans" charset="0"/>
                  <a:cs typeface="IBM Plex Sans" charset="0"/>
                </a:rPr>
                <a:t>Control Plane</a:t>
              </a:r>
              <a:endParaRPr lang="en-US" sz="500" dirty="0">
                <a:solidFill>
                  <a:schemeClr val="tx1"/>
                </a:solidFill>
                <a:ea typeface="IBM Plex Sans" charset="0"/>
                <a:cs typeface="IBM Plex Sans" charset="0"/>
              </a:endParaRPr>
            </a:p>
          </p:txBody>
        </p:sp>
        <p:sp>
          <p:nvSpPr>
            <p:cNvPr id="65" name="TextBox 64">
              <a:extLst>
                <a:ext uri="{FF2B5EF4-FFF2-40B4-BE49-F238E27FC236}">
                  <a16:creationId xmlns:a16="http://schemas.microsoft.com/office/drawing/2014/main" xmlns="" id="{A22B97D4-3017-4A12-96A9-0A7A22E740E1}"/>
                </a:ext>
              </a:extLst>
            </p:cNvPr>
            <p:cNvSpPr txBox="1"/>
            <p:nvPr/>
          </p:nvSpPr>
          <p:spPr>
            <a:xfrm>
              <a:off x="7404296" y="2228154"/>
              <a:ext cx="429554" cy="257854"/>
            </a:xfrm>
            <a:prstGeom prst="rect">
              <a:avLst/>
            </a:prstGeom>
            <a:noFill/>
          </p:spPr>
          <p:txBody>
            <a:bodyPr wrap="square" lIns="36000" rIns="36000" rtlCol="0">
              <a:spAutoFit/>
            </a:bodyPr>
            <a:lstStyle/>
            <a:p>
              <a:pPr algn="ctr"/>
              <a:r>
                <a:rPr lang="en-US" sz="500" dirty="0">
                  <a:solidFill>
                    <a:schemeClr val="tx1"/>
                  </a:solidFill>
                  <a:ea typeface="IBM Plex Sans" charset="0"/>
                  <a:cs typeface="IBM Plex Sans" charset="0"/>
                </a:rPr>
                <a:t>OpenShift</a:t>
              </a:r>
            </a:p>
            <a:p>
              <a:pPr algn="ctr"/>
              <a:r>
                <a:rPr lang="en-US" sz="500" dirty="0">
                  <a:ea typeface="IBM Plex Sans" charset="0"/>
                  <a:cs typeface="IBM Plex Sans" charset="0"/>
                </a:rPr>
                <a:t>Compute</a:t>
              </a:r>
              <a:endParaRPr lang="en-US" sz="500" dirty="0">
                <a:solidFill>
                  <a:schemeClr val="tx1"/>
                </a:solidFill>
                <a:ea typeface="IBM Plex Sans" charset="0"/>
                <a:cs typeface="IBM Plex Sans" charset="0"/>
              </a:endParaRPr>
            </a:p>
          </p:txBody>
        </p:sp>
        <p:sp>
          <p:nvSpPr>
            <p:cNvPr id="54" name="Rectangle 53">
              <a:extLst>
                <a:ext uri="{FF2B5EF4-FFF2-40B4-BE49-F238E27FC236}">
                  <a16:creationId xmlns:a16="http://schemas.microsoft.com/office/drawing/2014/main" xmlns="" id="{580F08CF-5FBC-4CE6-88EF-F495ACF621CA}"/>
                </a:ext>
              </a:extLst>
            </p:cNvPr>
            <p:cNvSpPr/>
            <p:nvPr/>
          </p:nvSpPr>
          <p:spPr bwMode="auto">
            <a:xfrm>
              <a:off x="7919450" y="1944441"/>
              <a:ext cx="429554" cy="609923"/>
            </a:xfrm>
            <a:prstGeom prst="rect">
              <a:avLst/>
            </a:prstGeom>
            <a:solidFill>
              <a:schemeClr val="bg1"/>
            </a:solidFill>
            <a:ln w="19050">
              <a:solidFill>
                <a:srgbClr val="FF0000"/>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55" name="Rectangle 54">
              <a:extLst>
                <a:ext uri="{FF2B5EF4-FFF2-40B4-BE49-F238E27FC236}">
                  <a16:creationId xmlns:a16="http://schemas.microsoft.com/office/drawing/2014/main" xmlns="" id="{6A03CDD8-853D-4B6D-9DB6-351043FA44E6}"/>
                </a:ext>
              </a:extLst>
            </p:cNvPr>
            <p:cNvSpPr/>
            <p:nvPr/>
          </p:nvSpPr>
          <p:spPr bwMode="auto">
            <a:xfrm>
              <a:off x="7962336" y="1995533"/>
              <a:ext cx="352847" cy="219230"/>
            </a:xfrm>
            <a:prstGeom prst="rect">
              <a:avLst/>
            </a:prstGeom>
            <a:solidFill>
              <a:schemeClr val="accent1">
                <a:lumMod val="60000"/>
                <a:lumOff val="40000"/>
              </a:schemeClr>
            </a:solidFill>
            <a:ln w="3175">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Boot from</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bg1"/>
                  </a:solidFill>
                </a:rPr>
                <a:t>Root disk</a:t>
              </a:r>
              <a:endParaRPr kumimoji="0" lang="en-US" sz="500" b="0" i="0" u="none" strike="noStrike" cap="none" normalizeH="0" baseline="0" dirty="0">
                <a:ln>
                  <a:noFill/>
                </a:ln>
                <a:solidFill>
                  <a:schemeClr val="bg1"/>
                </a:solidFill>
                <a:effectLst/>
              </a:endParaRPr>
            </a:p>
          </p:txBody>
        </p:sp>
        <p:sp>
          <p:nvSpPr>
            <p:cNvPr id="56" name="Rectangle 55">
              <a:extLst>
                <a:ext uri="{FF2B5EF4-FFF2-40B4-BE49-F238E27FC236}">
                  <a16:creationId xmlns:a16="http://schemas.microsoft.com/office/drawing/2014/main" xmlns="" id="{0B904077-425B-44F6-BA2C-8E4D3EC3DBB8}"/>
                </a:ext>
              </a:extLst>
            </p:cNvPr>
            <p:cNvSpPr/>
            <p:nvPr/>
          </p:nvSpPr>
          <p:spPr bwMode="auto">
            <a:xfrm>
              <a:off x="8389044" y="1944441"/>
              <a:ext cx="429554" cy="609923"/>
            </a:xfrm>
            <a:prstGeom prst="rect">
              <a:avLst/>
            </a:prstGeom>
            <a:solidFill>
              <a:schemeClr val="bg1"/>
            </a:solidFill>
            <a:ln w="19050">
              <a:solidFill>
                <a:srgbClr val="FF0000"/>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57" name="Rectangle 56">
              <a:extLst>
                <a:ext uri="{FF2B5EF4-FFF2-40B4-BE49-F238E27FC236}">
                  <a16:creationId xmlns:a16="http://schemas.microsoft.com/office/drawing/2014/main" xmlns="" id="{522FD9C0-DEB6-4802-84FD-C194E482A40A}"/>
                </a:ext>
              </a:extLst>
            </p:cNvPr>
            <p:cNvSpPr/>
            <p:nvPr/>
          </p:nvSpPr>
          <p:spPr bwMode="auto">
            <a:xfrm>
              <a:off x="8431930" y="1989815"/>
              <a:ext cx="352847" cy="219230"/>
            </a:xfrm>
            <a:prstGeom prst="rect">
              <a:avLst/>
            </a:prstGeom>
            <a:solidFill>
              <a:schemeClr val="accent1">
                <a:lumMod val="60000"/>
                <a:lumOff val="40000"/>
              </a:schemeClr>
            </a:solidFill>
            <a:ln w="3175">
              <a:solidFill>
                <a:schemeClr val="accent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bg1"/>
                  </a:solidFill>
                  <a:effectLst/>
                </a:rPr>
                <a:t>Boot from</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bg1"/>
                  </a:solidFill>
                </a:rPr>
                <a:t>Root disk</a:t>
              </a:r>
              <a:endParaRPr kumimoji="0" lang="en-US" sz="500" b="0" i="0" u="none" strike="noStrike" cap="none" normalizeH="0" baseline="0" dirty="0">
                <a:ln>
                  <a:noFill/>
                </a:ln>
                <a:solidFill>
                  <a:schemeClr val="bg1"/>
                </a:solidFill>
                <a:effectLst/>
              </a:endParaRPr>
            </a:p>
          </p:txBody>
        </p:sp>
        <p:sp>
          <p:nvSpPr>
            <p:cNvPr id="58" name="TextBox 57">
              <a:extLst>
                <a:ext uri="{FF2B5EF4-FFF2-40B4-BE49-F238E27FC236}">
                  <a16:creationId xmlns:a16="http://schemas.microsoft.com/office/drawing/2014/main" xmlns="" id="{7E132A78-5440-4A98-BF24-355295A4C2AB}"/>
                </a:ext>
              </a:extLst>
            </p:cNvPr>
            <p:cNvSpPr txBox="1"/>
            <p:nvPr/>
          </p:nvSpPr>
          <p:spPr>
            <a:xfrm>
              <a:off x="7904363" y="2218598"/>
              <a:ext cx="429554" cy="257854"/>
            </a:xfrm>
            <a:prstGeom prst="rect">
              <a:avLst/>
            </a:prstGeom>
            <a:noFill/>
          </p:spPr>
          <p:txBody>
            <a:bodyPr wrap="square" lIns="36000" rIns="36000" rtlCol="0">
              <a:spAutoFit/>
            </a:bodyPr>
            <a:lstStyle/>
            <a:p>
              <a:pPr algn="ctr"/>
              <a:r>
                <a:rPr lang="en-US" sz="500" dirty="0">
                  <a:solidFill>
                    <a:schemeClr val="tx1"/>
                  </a:solidFill>
                  <a:ea typeface="IBM Plex Sans" charset="0"/>
                  <a:cs typeface="IBM Plex Sans" charset="0"/>
                </a:rPr>
                <a:t>OpenShift</a:t>
              </a:r>
            </a:p>
            <a:p>
              <a:pPr algn="ctr"/>
              <a:r>
                <a:rPr lang="en-US" sz="500" dirty="0">
                  <a:ea typeface="IBM Plex Sans" charset="0"/>
                  <a:cs typeface="IBM Plex Sans" charset="0"/>
                </a:rPr>
                <a:t>Control Plane</a:t>
              </a:r>
              <a:endParaRPr lang="en-US" sz="500" dirty="0">
                <a:solidFill>
                  <a:schemeClr val="tx1"/>
                </a:solidFill>
                <a:ea typeface="IBM Plex Sans" charset="0"/>
                <a:cs typeface="IBM Plex Sans" charset="0"/>
              </a:endParaRPr>
            </a:p>
          </p:txBody>
        </p:sp>
        <p:sp>
          <p:nvSpPr>
            <p:cNvPr id="59" name="TextBox 58">
              <a:extLst>
                <a:ext uri="{FF2B5EF4-FFF2-40B4-BE49-F238E27FC236}">
                  <a16:creationId xmlns:a16="http://schemas.microsoft.com/office/drawing/2014/main" xmlns="" id="{47C15762-7A03-4238-AB9E-AECD0E55676E}"/>
                </a:ext>
              </a:extLst>
            </p:cNvPr>
            <p:cNvSpPr txBox="1"/>
            <p:nvPr/>
          </p:nvSpPr>
          <p:spPr>
            <a:xfrm>
              <a:off x="8379768" y="2228154"/>
              <a:ext cx="429554" cy="257854"/>
            </a:xfrm>
            <a:prstGeom prst="rect">
              <a:avLst/>
            </a:prstGeom>
            <a:noFill/>
          </p:spPr>
          <p:txBody>
            <a:bodyPr wrap="square" lIns="36000" rIns="36000" rtlCol="0">
              <a:spAutoFit/>
            </a:bodyPr>
            <a:lstStyle/>
            <a:p>
              <a:pPr algn="ctr"/>
              <a:r>
                <a:rPr lang="en-US" sz="500" dirty="0">
                  <a:solidFill>
                    <a:schemeClr val="tx1"/>
                  </a:solidFill>
                  <a:ea typeface="IBM Plex Sans" charset="0"/>
                  <a:cs typeface="IBM Plex Sans" charset="0"/>
                </a:rPr>
                <a:t>OpenShift</a:t>
              </a:r>
            </a:p>
            <a:p>
              <a:pPr algn="ctr"/>
              <a:r>
                <a:rPr lang="en-US" sz="500" dirty="0">
                  <a:ea typeface="IBM Plex Sans" charset="0"/>
                  <a:cs typeface="IBM Plex Sans" charset="0"/>
                </a:rPr>
                <a:t>Compute</a:t>
              </a:r>
              <a:endParaRPr lang="en-US" sz="500" dirty="0">
                <a:solidFill>
                  <a:schemeClr val="tx1"/>
                </a:solidFill>
                <a:ea typeface="IBM Plex Sans" charset="0"/>
                <a:cs typeface="IBM Plex Sans" charset="0"/>
              </a:endParaRPr>
            </a:p>
          </p:txBody>
        </p:sp>
        <p:sp>
          <p:nvSpPr>
            <p:cNvPr id="28" name="Rectangle 27">
              <a:extLst>
                <a:ext uri="{FF2B5EF4-FFF2-40B4-BE49-F238E27FC236}">
                  <a16:creationId xmlns:a16="http://schemas.microsoft.com/office/drawing/2014/main" xmlns="" id="{0BB53A57-BCEC-42BB-8BB7-2973FE6D2188}"/>
                </a:ext>
              </a:extLst>
            </p:cNvPr>
            <p:cNvSpPr/>
            <p:nvPr/>
          </p:nvSpPr>
          <p:spPr bwMode="auto">
            <a:xfrm>
              <a:off x="4792248" y="3509991"/>
              <a:ext cx="2070634" cy="163512"/>
            </a:xfrm>
            <a:prstGeom prst="rect">
              <a:avLst/>
            </a:prstGeom>
            <a:solidFill>
              <a:schemeClr val="accent2">
                <a:lumMod val="5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900" b="0" i="0" u="none" strike="noStrike" cap="none" normalizeH="0" baseline="0" dirty="0">
                  <a:ln>
                    <a:noFill/>
                  </a:ln>
                  <a:solidFill>
                    <a:schemeClr val="bg1"/>
                  </a:solidFill>
                  <a:effectLst/>
                </a:rPr>
                <a:t>z/VM #1</a:t>
              </a:r>
            </a:p>
          </p:txBody>
        </p:sp>
        <p:sp>
          <p:nvSpPr>
            <p:cNvPr id="29" name="Rectangle 28">
              <a:extLst>
                <a:ext uri="{FF2B5EF4-FFF2-40B4-BE49-F238E27FC236}">
                  <a16:creationId xmlns:a16="http://schemas.microsoft.com/office/drawing/2014/main" xmlns="" id="{BDEE882B-EBE7-4FF2-AFEB-CCD0E847372A}"/>
                </a:ext>
              </a:extLst>
            </p:cNvPr>
            <p:cNvSpPr/>
            <p:nvPr/>
          </p:nvSpPr>
          <p:spPr bwMode="auto">
            <a:xfrm>
              <a:off x="6927019" y="3507235"/>
              <a:ext cx="916107" cy="163512"/>
            </a:xfrm>
            <a:prstGeom prst="rect">
              <a:avLst/>
            </a:prstGeom>
            <a:solidFill>
              <a:schemeClr val="accent2">
                <a:lumMod val="5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900" b="0" i="0" u="none" strike="noStrike" cap="none" normalizeH="0" baseline="0" dirty="0">
                  <a:ln>
                    <a:noFill/>
                  </a:ln>
                  <a:solidFill>
                    <a:schemeClr val="bg1"/>
                  </a:solidFill>
                  <a:effectLst/>
                </a:rPr>
                <a:t>z/VM #2</a:t>
              </a:r>
            </a:p>
          </p:txBody>
        </p:sp>
        <p:sp>
          <p:nvSpPr>
            <p:cNvPr id="30" name="Rectangle 29">
              <a:extLst>
                <a:ext uri="{FF2B5EF4-FFF2-40B4-BE49-F238E27FC236}">
                  <a16:creationId xmlns:a16="http://schemas.microsoft.com/office/drawing/2014/main" xmlns="" id="{296B56DC-E561-40D0-9595-B34B2B99BC40}"/>
                </a:ext>
              </a:extLst>
            </p:cNvPr>
            <p:cNvSpPr/>
            <p:nvPr/>
          </p:nvSpPr>
          <p:spPr bwMode="auto">
            <a:xfrm>
              <a:off x="7919450" y="3500437"/>
              <a:ext cx="916107" cy="163512"/>
            </a:xfrm>
            <a:prstGeom prst="rect">
              <a:avLst/>
            </a:prstGeom>
            <a:solidFill>
              <a:schemeClr val="accent2">
                <a:lumMod val="50000"/>
              </a:schemeClr>
            </a:solidFill>
            <a:ln w="19050">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ctr" anchorCtr="0" compatLnSpc="1">
              <a:prstTxWarp prst="textNoShape">
                <a:avLst/>
              </a:prstTxWarp>
            </a:bodyPr>
            <a:lstStyle/>
            <a:p>
              <a:pPr algn="ctr" defTabSz="914400" fontAlgn="base">
                <a:lnSpc>
                  <a:spcPct val="90000"/>
                </a:lnSpc>
                <a:spcBef>
                  <a:spcPct val="0"/>
                </a:spcBef>
                <a:spcAft>
                  <a:spcPct val="0"/>
                </a:spcAft>
              </a:pPr>
              <a:r>
                <a:rPr kumimoji="0" lang="en-US" sz="900" b="0" i="0" u="none" strike="noStrike" cap="none" normalizeH="0" baseline="0" dirty="0">
                  <a:ln>
                    <a:noFill/>
                  </a:ln>
                  <a:solidFill>
                    <a:schemeClr val="bg1"/>
                  </a:solidFill>
                  <a:effectLst/>
                </a:rPr>
                <a:t>z/VM #3</a:t>
              </a:r>
            </a:p>
          </p:txBody>
        </p:sp>
        <p:sp>
          <p:nvSpPr>
            <p:cNvPr id="33" name="TextBox 32">
              <a:extLst>
                <a:ext uri="{FF2B5EF4-FFF2-40B4-BE49-F238E27FC236}">
                  <a16:creationId xmlns:a16="http://schemas.microsoft.com/office/drawing/2014/main" xmlns="" id="{532EFAE3-A03A-4BA2-A1F1-D187C201F4DA}"/>
                </a:ext>
              </a:extLst>
            </p:cNvPr>
            <p:cNvSpPr txBox="1"/>
            <p:nvPr/>
          </p:nvSpPr>
          <p:spPr>
            <a:xfrm>
              <a:off x="6100957" y="3246795"/>
              <a:ext cx="1986441" cy="246221"/>
            </a:xfrm>
            <a:prstGeom prst="rect">
              <a:avLst/>
            </a:prstGeom>
            <a:noFill/>
          </p:spPr>
          <p:txBody>
            <a:bodyPr wrap="none" rtlCol="0">
              <a:spAutoFit/>
            </a:bodyPr>
            <a:lstStyle/>
            <a:p>
              <a:pPr algn="l"/>
              <a:r>
                <a:rPr lang="en-US" sz="1000" dirty="0">
                  <a:solidFill>
                    <a:schemeClr val="accent2"/>
                  </a:solidFill>
                  <a:ea typeface="IBM Plex Sans" charset="0"/>
                  <a:cs typeface="IBM Plex Sans" charset="0"/>
                </a:rPr>
                <a:t>IBM Cloud Infrastructure Center</a:t>
              </a:r>
            </a:p>
          </p:txBody>
        </p:sp>
        <p:cxnSp>
          <p:nvCxnSpPr>
            <p:cNvPr id="34" name="Straight Connector 33">
              <a:extLst>
                <a:ext uri="{FF2B5EF4-FFF2-40B4-BE49-F238E27FC236}">
                  <a16:creationId xmlns:a16="http://schemas.microsoft.com/office/drawing/2014/main" xmlns="" id="{A699B841-1427-460D-95C2-4E352E233E6C}"/>
                </a:ext>
              </a:extLst>
            </p:cNvPr>
            <p:cNvCxnSpPr>
              <a:cxnSpLocks/>
            </p:cNvCxnSpPr>
            <p:nvPr/>
          </p:nvCxnSpPr>
          <p:spPr bwMode="auto">
            <a:xfrm>
              <a:off x="5717181" y="2889732"/>
              <a:ext cx="2552993" cy="4695"/>
            </a:xfrm>
            <a:prstGeom prst="line">
              <a:avLst/>
            </a:prstGeom>
            <a:ln w="19050">
              <a:solidFill>
                <a:schemeClr val="accent4"/>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xmlns="" id="{8115F6CB-BBAB-4A05-B95A-FC80A35B06F1}"/>
                </a:ext>
              </a:extLst>
            </p:cNvPr>
            <p:cNvCxnSpPr/>
            <p:nvPr/>
          </p:nvCxnSpPr>
          <p:spPr bwMode="auto">
            <a:xfrm>
              <a:off x="6378200" y="2894427"/>
              <a:ext cx="0" cy="133390"/>
            </a:xfrm>
            <a:prstGeom prst="line">
              <a:avLst/>
            </a:prstGeom>
            <a:ln w="19050">
              <a:solidFill>
                <a:schemeClr val="accent4"/>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xmlns="" id="{08C29B3A-35AB-4937-BC9B-3D017FDBE4C7}"/>
                </a:ext>
              </a:extLst>
            </p:cNvPr>
            <p:cNvCxnSpPr/>
            <p:nvPr/>
          </p:nvCxnSpPr>
          <p:spPr bwMode="auto">
            <a:xfrm>
              <a:off x="7334708" y="2901909"/>
              <a:ext cx="0" cy="133390"/>
            </a:xfrm>
            <a:prstGeom prst="line">
              <a:avLst/>
            </a:prstGeom>
            <a:ln w="19050">
              <a:solidFill>
                <a:schemeClr val="accent4"/>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xmlns="" id="{F1BFBE2B-3C2E-4E14-BD6C-840B6DF9367F}"/>
                </a:ext>
              </a:extLst>
            </p:cNvPr>
            <p:cNvCxnSpPr/>
            <p:nvPr/>
          </p:nvCxnSpPr>
          <p:spPr bwMode="auto">
            <a:xfrm>
              <a:off x="8269484" y="2889732"/>
              <a:ext cx="0" cy="133390"/>
            </a:xfrm>
            <a:prstGeom prst="line">
              <a:avLst/>
            </a:prstGeom>
            <a:ln w="19050">
              <a:solidFill>
                <a:schemeClr val="accent4"/>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xmlns="" id="{918CEC26-89BA-4853-8CD4-05048EB5E7DF}"/>
                </a:ext>
              </a:extLst>
            </p:cNvPr>
            <p:cNvCxnSpPr>
              <a:cxnSpLocks/>
            </p:cNvCxnSpPr>
            <p:nvPr/>
          </p:nvCxnSpPr>
          <p:spPr bwMode="auto">
            <a:xfrm>
              <a:off x="4975660" y="1623182"/>
              <a:ext cx="0" cy="1144685"/>
            </a:xfrm>
            <a:prstGeom prst="straightConnector1">
              <a:avLst/>
            </a:prstGeom>
            <a:ln w="19050">
              <a:solidFill>
                <a:schemeClr val="accent3">
                  <a:lumMod val="60000"/>
                  <a:lumOff val="40000"/>
                </a:schemeClr>
              </a:solidFill>
              <a:headEnd type="none" w="med" len="med"/>
              <a:tailEnd type="triangle"/>
            </a:ln>
            <a:effectLst/>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xmlns="" id="{B5DE8FF9-4992-45CA-801E-A18332A1F627}"/>
                </a:ext>
              </a:extLst>
            </p:cNvPr>
            <p:cNvCxnSpPr>
              <a:cxnSpLocks/>
              <a:stCxn id="21" idx="2"/>
            </p:cNvCxnSpPr>
            <p:nvPr/>
          </p:nvCxnSpPr>
          <p:spPr bwMode="auto">
            <a:xfrm flipH="1">
              <a:off x="5492827" y="2544810"/>
              <a:ext cx="1" cy="228937"/>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xmlns="" id="{7CFC6D13-F6AF-45DF-A263-3ADAA11DDE8F}"/>
                </a:ext>
              </a:extLst>
            </p:cNvPr>
            <p:cNvCxnSpPr>
              <a:cxnSpLocks/>
            </p:cNvCxnSpPr>
            <p:nvPr/>
          </p:nvCxnSpPr>
          <p:spPr bwMode="auto">
            <a:xfrm flipH="1">
              <a:off x="5728084" y="2760588"/>
              <a:ext cx="533694" cy="2240"/>
            </a:xfrm>
            <a:prstGeom prst="line">
              <a:avLst/>
            </a:prstGeom>
            <a:ln w="6350">
              <a:solidFill>
                <a:schemeClr val="accent1"/>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nvGrpSpPr>
            <p:cNvPr id="41" name="Group 40">
              <a:extLst>
                <a:ext uri="{FF2B5EF4-FFF2-40B4-BE49-F238E27FC236}">
                  <a16:creationId xmlns:a16="http://schemas.microsoft.com/office/drawing/2014/main" xmlns="" id="{DAEE97FF-41D8-430F-B7C6-344D25730616}"/>
                </a:ext>
              </a:extLst>
            </p:cNvPr>
            <p:cNvGrpSpPr/>
            <p:nvPr/>
          </p:nvGrpSpPr>
          <p:grpSpPr>
            <a:xfrm>
              <a:off x="5920338" y="1285653"/>
              <a:ext cx="2898257" cy="395394"/>
              <a:chOff x="3079832" y="1381981"/>
              <a:chExt cx="4586241" cy="559576"/>
            </a:xfrm>
          </p:grpSpPr>
          <p:sp>
            <p:nvSpPr>
              <p:cNvPr id="45" name="Rectangle 44">
                <a:extLst>
                  <a:ext uri="{FF2B5EF4-FFF2-40B4-BE49-F238E27FC236}">
                    <a16:creationId xmlns:a16="http://schemas.microsoft.com/office/drawing/2014/main" xmlns="" id="{659DB87A-8A37-40D8-95B8-95727BF33754}"/>
                  </a:ext>
                </a:extLst>
              </p:cNvPr>
              <p:cNvSpPr/>
              <p:nvPr/>
            </p:nvSpPr>
            <p:spPr bwMode="auto">
              <a:xfrm>
                <a:off x="3079832" y="1381981"/>
                <a:ext cx="4586241" cy="559576"/>
              </a:xfrm>
              <a:prstGeom prst="rect">
                <a:avLst/>
              </a:prstGeom>
              <a:noFill/>
              <a:ln w="12700">
                <a:solidFill>
                  <a:schemeClr val="bg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l" defTabSz="914400" rtl="0" eaLnBrk="1" fontAlgn="base" latinLnBrk="0" hangingPunct="1">
                  <a:lnSpc>
                    <a:spcPct val="9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endParaRPr>
              </a:p>
            </p:txBody>
          </p:sp>
          <p:sp>
            <p:nvSpPr>
              <p:cNvPr id="46" name="Rectangle 45">
                <a:extLst>
                  <a:ext uri="{FF2B5EF4-FFF2-40B4-BE49-F238E27FC236}">
                    <a16:creationId xmlns:a16="http://schemas.microsoft.com/office/drawing/2014/main" xmlns="" id="{225B7EC5-9020-40A6-9D47-51F8C3FD114D}"/>
                  </a:ext>
                </a:extLst>
              </p:cNvPr>
              <p:cNvSpPr/>
              <p:nvPr/>
            </p:nvSpPr>
            <p:spPr bwMode="auto">
              <a:xfrm>
                <a:off x="4495187" y="1687705"/>
                <a:ext cx="767921" cy="171960"/>
              </a:xfrm>
              <a:prstGeom prst="rect">
                <a:avLst/>
              </a:prstGeom>
              <a:solidFill>
                <a:schemeClr val="tx2"/>
              </a:solidFill>
              <a:ln w="19050">
                <a:solidFill>
                  <a:schemeClr val="tx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600" b="0" i="0" u="none" strike="noStrike" cap="none" normalizeH="0" baseline="0" dirty="0">
                    <a:ln>
                      <a:noFill/>
                    </a:ln>
                    <a:solidFill>
                      <a:schemeClr val="tx1"/>
                    </a:solidFill>
                    <a:effectLst/>
                  </a:rPr>
                  <a:t>DNS Server</a:t>
                </a:r>
              </a:p>
            </p:txBody>
          </p:sp>
          <p:sp>
            <p:nvSpPr>
              <p:cNvPr id="52" name="Rectangle 51">
                <a:extLst>
                  <a:ext uri="{FF2B5EF4-FFF2-40B4-BE49-F238E27FC236}">
                    <a16:creationId xmlns:a16="http://schemas.microsoft.com/office/drawing/2014/main" xmlns="" id="{F2802412-3312-4D2B-BE84-1C50617EA1EE}"/>
                  </a:ext>
                </a:extLst>
              </p:cNvPr>
              <p:cNvSpPr/>
              <p:nvPr/>
            </p:nvSpPr>
            <p:spPr bwMode="auto">
              <a:xfrm>
                <a:off x="5494274" y="1697139"/>
                <a:ext cx="934274" cy="171960"/>
              </a:xfrm>
              <a:prstGeom prst="rect">
                <a:avLst/>
              </a:prstGeom>
              <a:solidFill>
                <a:schemeClr val="tx2"/>
              </a:solidFill>
              <a:ln w="19050">
                <a:solidFill>
                  <a:schemeClr val="tx2"/>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600" b="0" i="0" u="none" strike="noStrike" cap="none" normalizeH="0" baseline="0" dirty="0">
                    <a:ln>
                      <a:noFill/>
                    </a:ln>
                    <a:solidFill>
                      <a:schemeClr val="tx1"/>
                    </a:solidFill>
                    <a:effectLst/>
                  </a:rPr>
                  <a:t>Load Balance</a:t>
                </a:r>
              </a:p>
            </p:txBody>
          </p:sp>
          <p:sp>
            <p:nvSpPr>
              <p:cNvPr id="53" name="TextBox 52">
                <a:extLst>
                  <a:ext uri="{FF2B5EF4-FFF2-40B4-BE49-F238E27FC236}">
                    <a16:creationId xmlns:a16="http://schemas.microsoft.com/office/drawing/2014/main" xmlns="" id="{1FD97E04-EB88-46AC-B245-947A76A020AF}"/>
                  </a:ext>
                </a:extLst>
              </p:cNvPr>
              <p:cNvSpPr txBox="1"/>
              <p:nvPr/>
            </p:nvSpPr>
            <p:spPr>
              <a:xfrm>
                <a:off x="5068220" y="1393252"/>
                <a:ext cx="656201" cy="273694"/>
              </a:xfrm>
              <a:prstGeom prst="rect">
                <a:avLst/>
              </a:prstGeom>
              <a:noFill/>
            </p:spPr>
            <p:txBody>
              <a:bodyPr wrap="none" rtlCol="0">
                <a:spAutoFit/>
              </a:bodyPr>
              <a:lstStyle/>
              <a:p>
                <a:pPr algn="l"/>
                <a:r>
                  <a:rPr lang="en-US" sz="600" dirty="0">
                    <a:solidFill>
                      <a:schemeClr val="tx1"/>
                    </a:solidFill>
                    <a:ea typeface="IBM Plex Sans" charset="0"/>
                    <a:cs typeface="IBM Plex Sans" charset="0"/>
                  </a:rPr>
                  <a:t>Bastion</a:t>
                </a:r>
              </a:p>
            </p:txBody>
          </p:sp>
        </p:grpSp>
        <p:sp>
          <p:nvSpPr>
            <p:cNvPr id="19" name="Rectangle 18">
              <a:extLst>
                <a:ext uri="{FF2B5EF4-FFF2-40B4-BE49-F238E27FC236}">
                  <a16:creationId xmlns:a16="http://schemas.microsoft.com/office/drawing/2014/main" xmlns="" id="{3B8969E6-4C1F-44F7-91BB-7EE04FBDF4F3}"/>
                </a:ext>
              </a:extLst>
            </p:cNvPr>
            <p:cNvSpPr/>
            <p:nvPr/>
          </p:nvSpPr>
          <p:spPr bwMode="auto">
            <a:xfrm>
              <a:off x="6272519" y="3027817"/>
              <a:ext cx="375586" cy="211558"/>
            </a:xfrm>
            <a:prstGeom prst="rect">
              <a:avLst/>
            </a:prstGeom>
            <a:solidFill>
              <a:schemeClr val="accent6">
                <a:lumMod val="90000"/>
              </a:schemeClr>
            </a:solidFill>
            <a:ln w="3175">
              <a:solidFill>
                <a:schemeClr val="accent6">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rPr>
                <a:t>Compute</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tx1"/>
                  </a:solidFill>
                </a:rPr>
                <a:t>Service</a:t>
              </a:r>
              <a:endParaRPr kumimoji="0" lang="en-US" sz="500" b="0" i="0" u="none" strike="noStrike" cap="none" normalizeH="0" baseline="0" dirty="0">
                <a:ln>
                  <a:noFill/>
                </a:ln>
                <a:solidFill>
                  <a:schemeClr val="tx1"/>
                </a:solidFill>
                <a:effectLst/>
              </a:endParaRPr>
            </a:p>
          </p:txBody>
        </p:sp>
        <p:sp>
          <p:nvSpPr>
            <p:cNvPr id="31" name="Rectangle 30">
              <a:extLst>
                <a:ext uri="{FF2B5EF4-FFF2-40B4-BE49-F238E27FC236}">
                  <a16:creationId xmlns:a16="http://schemas.microsoft.com/office/drawing/2014/main" xmlns="" id="{B0699DBA-B3F2-4884-8998-DD70ED64DE17}"/>
                </a:ext>
              </a:extLst>
            </p:cNvPr>
            <p:cNvSpPr/>
            <p:nvPr/>
          </p:nvSpPr>
          <p:spPr bwMode="auto">
            <a:xfrm>
              <a:off x="7197280" y="3027817"/>
              <a:ext cx="375586" cy="211558"/>
            </a:xfrm>
            <a:prstGeom prst="rect">
              <a:avLst/>
            </a:prstGeom>
            <a:solidFill>
              <a:schemeClr val="accent6">
                <a:lumMod val="90000"/>
              </a:schemeClr>
            </a:solidFill>
            <a:ln w="3175">
              <a:solidFill>
                <a:schemeClr val="accent6">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rPr>
                <a:t>Compute</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tx1"/>
                  </a:solidFill>
                </a:rPr>
                <a:t>Service</a:t>
              </a:r>
              <a:endParaRPr kumimoji="0" lang="en-US" sz="500" b="0" i="0" u="none" strike="noStrike" cap="none" normalizeH="0" baseline="0" dirty="0">
                <a:ln>
                  <a:noFill/>
                </a:ln>
                <a:solidFill>
                  <a:schemeClr val="tx1"/>
                </a:solidFill>
                <a:effectLst/>
              </a:endParaRPr>
            </a:p>
          </p:txBody>
        </p:sp>
        <p:sp>
          <p:nvSpPr>
            <p:cNvPr id="32" name="Rectangle 31">
              <a:extLst>
                <a:ext uri="{FF2B5EF4-FFF2-40B4-BE49-F238E27FC236}">
                  <a16:creationId xmlns:a16="http://schemas.microsoft.com/office/drawing/2014/main" xmlns="" id="{2C2F8FE9-C6D7-45F9-8ED5-0635A025EEDF}"/>
                </a:ext>
              </a:extLst>
            </p:cNvPr>
            <p:cNvSpPr/>
            <p:nvPr/>
          </p:nvSpPr>
          <p:spPr bwMode="auto">
            <a:xfrm>
              <a:off x="8161210" y="3027817"/>
              <a:ext cx="375586" cy="211558"/>
            </a:xfrm>
            <a:prstGeom prst="rect">
              <a:avLst/>
            </a:prstGeom>
            <a:solidFill>
              <a:schemeClr val="accent6">
                <a:lumMod val="90000"/>
              </a:schemeClr>
            </a:solidFill>
            <a:ln w="3175">
              <a:solidFill>
                <a:schemeClr val="accent6">
                  <a:lumMod val="75000"/>
                </a:schemeClr>
              </a:solid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36000" tIns="36000" rIns="36000" bIns="36000" numCol="1" rtlCol="0" anchor="t"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rPr>
                <a:t>Compute</a:t>
              </a:r>
            </a:p>
            <a:p>
              <a:pPr marL="0" marR="0" indent="0" algn="ctr" defTabSz="914400" rtl="0" eaLnBrk="1" fontAlgn="base" latinLnBrk="0" hangingPunct="1">
                <a:lnSpc>
                  <a:spcPct val="90000"/>
                </a:lnSpc>
                <a:spcBef>
                  <a:spcPct val="0"/>
                </a:spcBef>
                <a:spcAft>
                  <a:spcPct val="0"/>
                </a:spcAft>
                <a:buClrTx/>
                <a:buSzTx/>
                <a:buFontTx/>
                <a:buNone/>
                <a:tabLst/>
              </a:pPr>
              <a:r>
                <a:rPr lang="en-US" sz="500" dirty="0">
                  <a:solidFill>
                    <a:schemeClr val="tx1"/>
                  </a:solidFill>
                </a:rPr>
                <a:t>Service</a:t>
              </a:r>
              <a:endParaRPr kumimoji="0" lang="en-US" sz="500" b="0" i="0" u="none" strike="noStrike" cap="none" normalizeH="0" baseline="0" dirty="0">
                <a:ln>
                  <a:noFill/>
                </a:ln>
                <a:solidFill>
                  <a:schemeClr val="tx1"/>
                </a:solidFill>
                <a:effectLst/>
              </a:endParaRPr>
            </a:p>
          </p:txBody>
        </p:sp>
      </p:grpSp>
      <p:sp>
        <p:nvSpPr>
          <p:cNvPr id="84" name="TextBox 83">
            <a:extLst>
              <a:ext uri="{FF2B5EF4-FFF2-40B4-BE49-F238E27FC236}">
                <a16:creationId xmlns:a16="http://schemas.microsoft.com/office/drawing/2014/main" xmlns="" id="{9208B8B6-AEBA-40F3-9E6C-B2C256C487DF}"/>
              </a:ext>
            </a:extLst>
          </p:cNvPr>
          <p:cNvSpPr txBox="1"/>
          <p:nvPr/>
        </p:nvSpPr>
        <p:spPr>
          <a:xfrm>
            <a:off x="4925174" y="3713925"/>
            <a:ext cx="3745339" cy="400110"/>
          </a:xfrm>
          <a:prstGeom prst="rect">
            <a:avLst/>
          </a:prstGeom>
          <a:noFill/>
        </p:spPr>
        <p:txBody>
          <a:bodyPr wrap="square" lIns="0" rtlCol="0">
            <a:spAutoFit/>
          </a:bodyPr>
          <a:lstStyle/>
          <a:p>
            <a:pPr algn="l"/>
            <a:r>
              <a:rPr lang="en-US" sz="1000" i="1" dirty="0">
                <a:solidFill>
                  <a:schemeClr val="tx1"/>
                </a:solidFill>
                <a:ea typeface="IBM Plex Sans" charset="0"/>
                <a:cs typeface="IBM Plex Sans" charset="0"/>
              </a:rPr>
              <a:t>Overview: </a:t>
            </a:r>
          </a:p>
          <a:p>
            <a:pPr algn="l"/>
            <a:r>
              <a:rPr lang="en-US" sz="1000" dirty="0">
                <a:solidFill>
                  <a:schemeClr val="tx1"/>
                </a:solidFill>
                <a:ea typeface="IBM Plex Sans" charset="0"/>
                <a:cs typeface="IBM Plex Sans" charset="0"/>
              </a:rPr>
              <a:t>Red Hat OpenShift z/VM UPI via IBM Cloud Infrastructure Center</a:t>
            </a:r>
          </a:p>
        </p:txBody>
      </p:sp>
      <p:pic>
        <p:nvPicPr>
          <p:cNvPr id="85" name="Graphic 84">
            <a:extLst>
              <a:ext uri="{FF2B5EF4-FFF2-40B4-BE49-F238E27FC236}">
                <a16:creationId xmlns:a16="http://schemas.microsoft.com/office/drawing/2014/main" xmlns="" id="{137505E9-73FB-40F2-B577-DE6377C9BFB7}"/>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8618458" y="192763"/>
            <a:ext cx="360000" cy="360000"/>
          </a:xfrm>
          <a:prstGeom prst="rect">
            <a:avLst/>
          </a:prstGeom>
        </p:spPr>
      </p:pic>
      <p:sp>
        <p:nvSpPr>
          <p:cNvPr id="9" name="Title 8">
            <a:extLst>
              <a:ext uri="{FF2B5EF4-FFF2-40B4-BE49-F238E27FC236}">
                <a16:creationId xmlns:a16="http://schemas.microsoft.com/office/drawing/2014/main" xmlns="" id="{D2EC43B7-C163-49BB-AD3F-0BE310CF4061}"/>
              </a:ext>
            </a:extLst>
          </p:cNvPr>
          <p:cNvSpPr>
            <a:spLocks noGrp="1"/>
          </p:cNvSpPr>
          <p:nvPr>
            <p:ph type="title"/>
          </p:nvPr>
        </p:nvSpPr>
        <p:spPr/>
        <p:txBody>
          <a:bodyPr/>
          <a:lstStyle/>
          <a:p>
            <a:r>
              <a:rPr kumimoji="0" lang="de-DE" sz="1200" b="0" i="0" u="none" strike="noStrike" kern="0" cap="none" spc="0" normalizeH="0" baseline="0" noProof="0" dirty="0">
                <a:ln>
                  <a:noFill/>
                </a:ln>
                <a:solidFill>
                  <a:srgbClr val="000000"/>
                </a:solidFill>
                <a:effectLst/>
                <a:uLnTx/>
                <a:uFillTx/>
                <a:latin typeface="Arial Regular"/>
                <a:cs typeface="Arial" panose="020B0604020202020204" pitchFamily="34" charset="0"/>
              </a:rPr>
              <a:t>Infrastructure </a:t>
            </a:r>
            <a:r>
              <a:rPr kumimoji="0" lang="de-DE" sz="1200" b="0" i="0" u="none" strike="noStrike" kern="0" cap="none" spc="0" normalizeH="0" baseline="0" noProof="0" dirty="0" err="1">
                <a:ln>
                  <a:noFill/>
                </a:ln>
                <a:solidFill>
                  <a:srgbClr val="000000"/>
                </a:solidFill>
                <a:effectLst/>
                <a:uLnTx/>
                <a:uFillTx/>
                <a:latin typeface="Arial Regular"/>
                <a:cs typeface="Arial" panose="020B0604020202020204" pitchFamily="34" charset="0"/>
              </a:rPr>
              <a:t>management</a:t>
            </a:r>
            <a:r>
              <a:rPr lang="en-US" dirty="0"/>
              <a:t/>
            </a:r>
            <a:br>
              <a:rPr lang="en-US" dirty="0"/>
            </a:br>
            <a:r>
              <a:rPr lang="en-US" dirty="0"/>
              <a:t>Automate</a:t>
            </a:r>
            <a:br>
              <a:rPr lang="en-US" dirty="0"/>
            </a:br>
            <a:endParaRPr lang="en-US" dirty="0"/>
          </a:p>
        </p:txBody>
      </p:sp>
      <p:sp>
        <p:nvSpPr>
          <p:cNvPr id="5" name="Text Placeholder 4">
            <a:extLst>
              <a:ext uri="{FF2B5EF4-FFF2-40B4-BE49-F238E27FC236}">
                <a16:creationId xmlns:a16="http://schemas.microsoft.com/office/drawing/2014/main" xmlns="" id="{38ED979D-AB10-46AA-AAE1-E6AB3F37C626}"/>
              </a:ext>
            </a:extLst>
          </p:cNvPr>
          <p:cNvSpPr>
            <a:spLocks noGrp="1"/>
          </p:cNvSpPr>
          <p:nvPr>
            <p:ph type="body" sz="quarter" idx="13"/>
          </p:nvPr>
        </p:nvSpPr>
        <p:spPr/>
        <p:txBody>
          <a:bodyPr/>
          <a:lstStyle/>
          <a:p>
            <a:r>
              <a:rPr lang="en-US" sz="1400" b="1" kern="0" dirty="0"/>
              <a:t>User-provisioned infrastructure (UPI) via IBM Cloud Infrastructure Center</a:t>
            </a:r>
          </a:p>
          <a:p>
            <a:pPr marL="0" marR="0" lvl="0" indent="0" algn="l" defTabSz="914400" rtl="0" eaLnBrk="1" fontAlgn="auto" latinLnBrk="0" hangingPunct="1">
              <a:lnSpc>
                <a:spcPct val="110000"/>
              </a:lnSpc>
              <a:spcBef>
                <a:spcPts val="60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rPr>
              <a:t>Cloud Infrastructure Center supports provisioning of </a:t>
            </a:r>
            <a:r>
              <a:rPr kumimoji="0" lang="en-US" sz="1400" b="0" i="0" u="none" strike="noStrike" kern="0" cap="none" spc="0" normalizeH="0" baseline="0" noProof="0" dirty="0">
                <a:ln>
                  <a:noFill/>
                </a:ln>
                <a:effectLst/>
                <a:uLnTx/>
                <a:uFillTx/>
                <a:latin typeface="Arial"/>
                <a:ea typeface="+mn-ea"/>
                <a:cs typeface="+mn-cs"/>
              </a:rPr>
              <a:t>Red Hat OpenShift Container Platform </a:t>
            </a:r>
            <a:r>
              <a:rPr kumimoji="0" lang="en-US" sz="1400" b="0" i="0" u="none" strike="noStrike" kern="0" cap="none" spc="0" normalizeH="0" baseline="0" noProof="0" dirty="0">
                <a:ln>
                  <a:noFill/>
                </a:ln>
                <a:solidFill>
                  <a:srgbClr val="000000"/>
                </a:solidFill>
                <a:effectLst/>
                <a:uLnTx/>
                <a:uFillTx/>
                <a:latin typeface="Arial"/>
                <a:ea typeface="+mn-ea"/>
                <a:cs typeface="+mn-cs"/>
              </a:rPr>
              <a:t>clusters as part of Red Hat Enterprise Linux CoreOS</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Blog: </a:t>
            </a:r>
            <a:r>
              <a:rPr kumimoji="0" lang="en-US" sz="1000" b="0" i="0" u="none" strike="noStrike" kern="0" cap="none" spc="0" normalizeH="0" baseline="0" noProof="0" dirty="0">
                <a:ln>
                  <a:noFill/>
                </a:ln>
                <a:solidFill>
                  <a:srgbClr val="000000"/>
                </a:solidFill>
                <a:effectLst/>
                <a:uLnTx/>
                <a:uFillTx/>
                <a:latin typeface="Arial"/>
                <a:ea typeface="+mn-ea"/>
                <a:cs typeface="+mn-cs"/>
                <a:hlinkClick r:id="rId5"/>
              </a:rPr>
              <a:t>Installing Red Hat OpenShift Container Platform (UPI) via IBM Cloud Infrastructure Center</a:t>
            </a:r>
            <a:endParaRPr kumimoji="0" lang="en-US" sz="1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Blog: </a:t>
            </a:r>
            <a:r>
              <a:rPr kumimoji="0" lang="en-US" sz="1000" b="0" i="0" u="none" strike="noStrike" kern="0" cap="none" spc="0" normalizeH="0" baseline="0" noProof="0" dirty="0">
                <a:ln>
                  <a:noFill/>
                </a:ln>
                <a:solidFill>
                  <a:srgbClr val="000000"/>
                </a:solidFill>
                <a:effectLst/>
                <a:uLnTx/>
                <a:uFillTx/>
                <a:latin typeface="Arial"/>
                <a:ea typeface="+mn-ea"/>
                <a:cs typeface="+mn-cs"/>
                <a:hlinkClick r:id="rId6"/>
              </a:rPr>
              <a:t>Using the Ansible playbook to operate IBM Cloud Infrastructure Center</a:t>
            </a:r>
            <a:endParaRPr kumimoji="0" lang="en-US" sz="1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IBM Cloud Infrastructure Center OCP UPI Ansible Playbooks - download: </a:t>
            </a:r>
            <a:br>
              <a:rPr kumimoji="0" lang="en-US" sz="1000" b="0" i="0" u="none" strike="noStrike" kern="0" cap="none" spc="0" normalizeH="0" baseline="0" noProof="0" dirty="0">
                <a:ln>
                  <a:noFill/>
                </a:ln>
                <a:solidFill>
                  <a:srgbClr val="000000"/>
                </a:solidFill>
                <a:effectLst/>
                <a:uLnTx/>
                <a:uFillTx/>
                <a:latin typeface="Arial"/>
                <a:ea typeface="+mn-ea"/>
                <a:cs typeface="+mn-cs"/>
              </a:rPr>
            </a:br>
            <a:r>
              <a:rPr kumimoji="0" lang="en-US" sz="1000" b="0" i="0" u="none" strike="noStrike" kern="0" cap="none" spc="0" normalizeH="0" baseline="0" noProof="0" dirty="0">
                <a:ln>
                  <a:noFill/>
                </a:ln>
                <a:solidFill>
                  <a:srgbClr val="000000"/>
                </a:solidFill>
                <a:effectLst/>
                <a:uLnTx/>
                <a:uFillTx/>
                <a:latin typeface="Arial"/>
                <a:ea typeface="+mn-ea"/>
                <a:cs typeface="+mn-cs"/>
                <a:hlinkClick r:id="rId7"/>
              </a:rPr>
              <a:t>https://github.com/IBM/z_ansible_collections_samples/tree/master/z_infra_provisioning/cloud_infra_center/ocp_upi</a:t>
            </a:r>
            <a:endParaRPr kumimoji="0" lang="en-US" sz="1000" b="0" i="0" u="none" strike="noStrike" kern="0" cap="none" spc="0" normalizeH="0" baseline="0" noProof="0" dirty="0">
              <a:ln>
                <a:noFill/>
              </a:ln>
              <a:solidFill>
                <a:srgbClr val="000000"/>
              </a:solidFill>
              <a:effectLst/>
              <a:uLnTx/>
              <a:uFillTx/>
              <a:latin typeface="Arial"/>
              <a:ea typeface="+mn-ea"/>
              <a:cs typeface="+mn-cs"/>
            </a:endParaRPr>
          </a:p>
          <a:p>
            <a:endParaRPr lang="en-US" dirty="0"/>
          </a:p>
        </p:txBody>
      </p:sp>
      <p:sp>
        <p:nvSpPr>
          <p:cNvPr id="2" name="Footer Placeholder 1">
            <a:extLst>
              <a:ext uri="{FF2B5EF4-FFF2-40B4-BE49-F238E27FC236}">
                <a16:creationId xmlns:a16="http://schemas.microsoft.com/office/drawing/2014/main" xmlns="" id="{7DE4E2ED-16FF-4F4C-8035-07DFCF7C5C3F}"/>
              </a:ext>
            </a:extLst>
          </p:cNvPr>
          <p:cNvSpPr>
            <a:spLocks noGrp="1"/>
          </p:cNvSpPr>
          <p:nvPr>
            <p:ph type="ftr" sz="quarter" idx="10"/>
          </p:nvPr>
        </p:nvSpPr>
        <p:spPr/>
        <p:txBody>
          <a:bodyPr/>
          <a:lstStyle/>
          <a:p>
            <a:r>
              <a:rPr lang="en-US" dirty="0">
                <a:latin typeface="+mn-lt"/>
              </a:rPr>
              <a:t>© 2022 IBM Corporation</a:t>
            </a:r>
          </a:p>
        </p:txBody>
      </p:sp>
      <p:sp>
        <p:nvSpPr>
          <p:cNvPr id="4" name="Slide Number Placeholder 3">
            <a:extLst>
              <a:ext uri="{FF2B5EF4-FFF2-40B4-BE49-F238E27FC236}">
                <a16:creationId xmlns:a16="http://schemas.microsoft.com/office/drawing/2014/main" xmlns="" id="{E16292D1-3713-4B86-9F84-40CF71FEFCEE}"/>
              </a:ext>
            </a:extLst>
          </p:cNvPr>
          <p:cNvSpPr>
            <a:spLocks noGrp="1"/>
          </p:cNvSpPr>
          <p:nvPr>
            <p:ph type="sldNum" sz="quarter" idx="11"/>
          </p:nvPr>
        </p:nvSpPr>
        <p:spPr/>
        <p:txBody>
          <a:bodyPr/>
          <a:lstStyle/>
          <a:p>
            <a:fld id="{59395FB3-9C97-154F-86B2-7E381B951268}" type="slidenum">
              <a:rPr lang="en-US" smtClean="0"/>
              <a:pPr/>
              <a:t>9</a:t>
            </a:fld>
            <a:endParaRPr lang="en-US" dirty="0"/>
          </a:p>
        </p:txBody>
      </p:sp>
      <p:sp>
        <p:nvSpPr>
          <p:cNvPr id="87" name="TextBox 86">
            <a:extLst>
              <a:ext uri="{FF2B5EF4-FFF2-40B4-BE49-F238E27FC236}">
                <a16:creationId xmlns:a16="http://schemas.microsoft.com/office/drawing/2014/main" xmlns="" id="{CADAB780-6720-4B42-8605-B4A5D56420CB}"/>
              </a:ext>
            </a:extLst>
          </p:cNvPr>
          <p:cNvSpPr txBox="1"/>
          <p:nvPr/>
        </p:nvSpPr>
        <p:spPr>
          <a:xfrm>
            <a:off x="7426863" y="0"/>
            <a:ext cx="1717137" cy="246221"/>
          </a:xfrm>
          <a:prstGeom prst="rect">
            <a:avLst/>
          </a:prstGeom>
          <a:solidFill>
            <a:srgbClr val="FFFF00"/>
          </a:solidFill>
        </p:spPr>
        <p:txBody>
          <a:bodyPr wrap="none" rtlCol="0">
            <a:spAutoFit/>
          </a:bodyPr>
          <a:lstStyle/>
          <a:p>
            <a:pPr algn="l"/>
            <a:r>
              <a:rPr lang="en-US" sz="1000" dirty="0">
                <a:solidFill>
                  <a:schemeClr val="tx1"/>
                </a:solidFill>
                <a:ea typeface="IBM Plex Sans" charset="0"/>
                <a:cs typeface="Arial" panose="020B0604020202020204" pitchFamily="34" charset="0"/>
              </a:rPr>
              <a:t>Capabilities: Tech example</a:t>
            </a:r>
            <a:endParaRPr lang="x-none" sz="1000" dirty="0">
              <a:solidFill>
                <a:schemeClr val="tx1"/>
              </a:solidFill>
              <a:ea typeface="IBM Plex Sans" charset="0"/>
              <a:cs typeface="Arial" panose="020B0604020202020204" pitchFamily="34" charset="0"/>
            </a:endParaRPr>
          </a:p>
        </p:txBody>
      </p:sp>
    </p:spTree>
    <p:extLst>
      <p:ext uri="{BB962C8B-B14F-4D97-AF65-F5344CB8AC3E}">
        <p14:creationId xmlns:p14="http://schemas.microsoft.com/office/powerpoint/2010/main" val="130243511"/>
      </p:ext>
    </p:extLst>
  </p:cSld>
  <p:clrMapOvr>
    <a:masterClrMapping/>
  </p:clrMapOvr>
  <mc:AlternateContent xmlns:mc="http://schemas.openxmlformats.org/markup-compatibility/2006" xmlns:p14="http://schemas.microsoft.com/office/powerpoint/2010/main">
    <mc:Choice Requires="p14">
      <p:transition spd="slow" p14:dur="2000" advTm="183186"/>
    </mc:Choice>
    <mc:Fallback xmlns="">
      <p:transition spd="slow" advTm="183186"/>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jkCmxQmc0U_RCUTfLVs_bQ"/>
</p:tagLst>
</file>

<file path=ppt/theme/theme1.xml><?xml version="1.0" encoding="utf-8"?>
<a:theme xmlns:a="http://schemas.openxmlformats.org/drawingml/2006/main" name="IBM 2022 Master template (White background)">
  <a:themeElements>
    <a:clrScheme name="ITI Theme">
      <a:dk1>
        <a:srgbClr val="FFFFFF"/>
      </a:dk1>
      <a:lt1>
        <a:srgbClr val="000000"/>
      </a:lt1>
      <a:dk2>
        <a:srgbClr val="565656"/>
      </a:dk2>
      <a:lt2>
        <a:srgbClr val="F1F4F7"/>
      </a:lt2>
      <a:accent1>
        <a:srgbClr val="0062FF"/>
      </a:accent1>
      <a:accent2>
        <a:srgbClr val="002C9C"/>
      </a:accent2>
      <a:accent3>
        <a:srgbClr val="34B2FF"/>
      </a:accent3>
      <a:accent4>
        <a:srgbClr val="8A40FB"/>
      </a:accent4>
      <a:accent5>
        <a:srgbClr val="027C79"/>
      </a:accent5>
      <a:accent6>
        <a:srgbClr val="E3F6FF"/>
      </a:accent6>
      <a:hlink>
        <a:srgbClr val="0062FF"/>
      </a:hlink>
      <a:folHlink>
        <a:srgbClr val="0061FF"/>
      </a:folHlink>
    </a:clrScheme>
    <a:fontScheme name="IBM Plex">
      <a:majorFont>
        <a:latin typeface="Arial Bold"/>
        <a:ea typeface=""/>
        <a:cs typeface=""/>
      </a:majorFont>
      <a:minorFont>
        <a:latin typeface="Arial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w="19050">
          <a:solidFill>
            <a:schemeClr val="accent2"/>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Arial" panose="020B0503050203000203"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tx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tx1"/>
            </a:solidFill>
            <a:latin typeface="Arial" charset="0"/>
            <a:ea typeface="Arial" charset="0"/>
            <a:cs typeface="Arial" charset="0"/>
          </a:defRPr>
        </a:defPPr>
      </a:lstStyle>
    </a:txDef>
  </a:objectDefaults>
  <a:extraClrSchemeLst/>
  <a:custClrLst>
    <a:custClr name="Magenta 100">
      <a:srgbClr val="2A0A18"/>
    </a:custClr>
    <a:custClr name="Magenta 90">
      <a:srgbClr val="510224"/>
    </a:custClr>
    <a:custClr name="Magenta 80">
      <a:srgbClr val="740937"/>
    </a:custClr>
    <a:custClr name="Magenta 70">
      <a:srgbClr val="9F1853"/>
    </a:custClr>
    <a:custClr name="Magenta 60">
      <a:srgbClr val="D02670"/>
    </a:custClr>
    <a:custClr name="Magenta 50">
      <a:srgbClr val="EE5396"/>
    </a:custClr>
    <a:custClr name="Magenta 40">
      <a:srgbClr val="FF7EB6"/>
    </a:custClr>
    <a:custClr name="Magenta 30">
      <a:srgbClr val="FFAFD2"/>
    </a:custClr>
    <a:custClr name="Magenta 20">
      <a:srgbClr val="FFD6E8"/>
    </a:custClr>
    <a:custClr name="Magenta 10">
      <a:srgbClr val="FFF0F7"/>
    </a:custClr>
    <a:custClr name="Purple 100">
      <a:srgbClr val="1C0F30"/>
    </a:custClr>
    <a:custClr name="Purple 90">
      <a:srgbClr val="31135E"/>
    </a:custClr>
    <a:custClr name="Purple 80">
      <a:srgbClr val="491D8B"/>
    </a:custClr>
    <a:custClr name="Purple 70">
      <a:srgbClr val="6929C4"/>
    </a:custClr>
    <a:custClr name="Purple 60">
      <a:srgbClr val="8A3FFC"/>
    </a:custClr>
    <a:custClr name="Purple 50">
      <a:srgbClr val="A56EFF"/>
    </a:custClr>
    <a:custClr name="Purple 40">
      <a:srgbClr val="BE95FF"/>
    </a:custClr>
    <a:custClr name="Purple 30">
      <a:srgbClr val="D4BBFF"/>
    </a:custClr>
    <a:custClr name="Purple 20">
      <a:srgbClr val="E8DAFF"/>
    </a:custClr>
    <a:custClr name="Purple 10">
      <a:srgbClr val="F6F2FF"/>
    </a:custClr>
    <a:custClr name="Blue 100">
      <a:srgbClr val="001141"/>
    </a:custClr>
    <a:custClr name="Blue 90">
      <a:srgbClr val="001D6C"/>
    </a:custClr>
    <a:custClr name="Blue 80">
      <a:srgbClr val="002D9C"/>
    </a:custClr>
    <a:custClr name="Blue 70">
      <a:srgbClr val="0043CE"/>
    </a:custClr>
    <a:custClr name="Blue 60">
      <a:srgbClr val="0F62FE"/>
    </a:custClr>
    <a:custClr name="Blue 50">
      <a:srgbClr val="4589FF"/>
    </a:custClr>
    <a:custClr name="Blue 40">
      <a:srgbClr val="78A9FF"/>
    </a:custClr>
    <a:custClr name="Blue 30">
      <a:srgbClr val="A6C8FF"/>
    </a:custClr>
    <a:custClr name="Blue 20">
      <a:srgbClr val="D0E2FF"/>
    </a:custClr>
    <a:custClr name="Blue 10">
      <a:srgbClr val="EDF5FF"/>
    </a:custClr>
    <a:custClr name="Teal 100">
      <a:srgbClr val="081A1C"/>
    </a:custClr>
    <a:custClr name="Teal 90">
      <a:srgbClr val="022B30"/>
    </a:custClr>
    <a:custClr name="Teal 80">
      <a:srgbClr val="004548"/>
    </a:custClr>
    <a:custClr name="Teal 70">
      <a:srgbClr val="005D5D"/>
    </a:custClr>
    <a:custClr name="Teal 60">
      <a:srgbClr val="007D79"/>
    </a:custClr>
    <a:custClr name="Teal 50">
      <a:srgbClr val="009C98"/>
    </a:custClr>
    <a:custClr name="Teal 40">
      <a:srgbClr val="08BDBA"/>
    </a:custClr>
    <a:custClr name="Teal 30">
      <a:srgbClr val="3DDBD9"/>
    </a:custClr>
    <a:custClr name="Teal 20">
      <a:srgbClr val="9EF0F0"/>
    </a:custClr>
    <a:custClr name="Teal 10">
      <a:srgbClr val="D9FBFB"/>
    </a:custClr>
    <a:custClr name="Gray 100">
      <a:srgbClr val="161616"/>
    </a:custClr>
    <a:custClr name="Gray 90">
      <a:srgbClr val="262626"/>
    </a:custClr>
    <a:custClr name="Gray 80">
      <a:srgbClr val="393939"/>
    </a:custClr>
    <a:custClr name="Gray 70">
      <a:srgbClr val="525252"/>
    </a:custClr>
    <a:custClr name="Gray 60">
      <a:srgbClr val="6F6F6F"/>
    </a:custClr>
    <a:custClr name="Gray 50">
      <a:srgbClr val="8D8D8D"/>
    </a:custClr>
    <a:custClr name="Gray 40">
      <a:srgbClr val="A8A8A8"/>
    </a:custClr>
    <a:custClr name="Gray 30">
      <a:srgbClr val="C6C6C6"/>
    </a:custClr>
    <a:custClr name="Gray 20">
      <a:srgbClr val="E0E0E0"/>
    </a:custClr>
    <a:custClr name="Gray 10">
      <a:srgbClr val="F4F4F4"/>
    </a:custClr>
  </a:custClrLst>
  <a:extLst>
    <a:ext uri="{05A4C25C-085E-4340-85A3-A5531E510DB2}">
      <thm15:themeFamily xmlns:thm15="http://schemas.microsoft.com/office/thememl/2012/main" xmlns="" name="use this - zNEXT-template-for BPs-2022-Feb-23" id="{ABF7C6E3-2317-8D4F-B406-758563098F5A}" vid="{616A705C-EBD4-024B-A6CE-DEBFC431E889}"/>
    </a:ext>
  </a:extLst>
</a:theme>
</file>

<file path=ppt/theme/theme2.xml><?xml version="1.0" encoding="utf-8"?>
<a:theme xmlns:a="http://schemas.openxmlformats.org/drawingml/2006/main" name="IBM Brand Template 2022">
  <a:themeElements>
    <a:clrScheme name="IBM brand presentation palette 2022">
      <a:dk1>
        <a:srgbClr val="FFFFFF"/>
      </a:dk1>
      <a:lt1>
        <a:srgbClr val="000000"/>
      </a:lt1>
      <a:dk2>
        <a:srgbClr val="E5F6FF"/>
      </a:dk2>
      <a:lt2>
        <a:srgbClr val="F4F4F4"/>
      </a:lt2>
      <a:accent1>
        <a:srgbClr val="002D9C"/>
      </a:accent1>
      <a:accent2>
        <a:srgbClr val="0F62FE"/>
      </a:accent2>
      <a:accent3>
        <a:srgbClr val="82CFFF"/>
      </a:accent3>
      <a:accent4>
        <a:srgbClr val="9EF0F0"/>
      </a:accent4>
      <a:accent5>
        <a:srgbClr val="E0E0E0"/>
      </a:accent5>
      <a:accent6>
        <a:srgbClr val="FCF4D6"/>
      </a:accent6>
      <a:hlink>
        <a:srgbClr val="0F62FE"/>
      </a:hlink>
      <a:folHlink>
        <a:srgbClr val="6F6F6F"/>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a:solidFill>
            <a:schemeClr val="accent1"/>
          </a:solidFill>
          <a:headEnd type="none" w="med" len="med"/>
          <a:tailEnd type="none" w="med" len="med"/>
        </a:ln>
        <a:effectLst/>
      </a:spPr>
      <a:bodyPr vert="horz" wrap="square" lIns="91440" tIns="91440" rIns="91440" bIns="9144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System Font Regular"/>
          <a:buNone/>
          <a:tabLst/>
          <a:defRPr kumimoji="0" sz="1400" b="0" i="0" u="none" strike="noStrike" cap="none" normalizeH="0" baseline="0" dirty="0" smtClean="0">
            <a:ln>
              <a:noFill/>
            </a:ln>
            <a:solidFill>
              <a:schemeClr val="bg1"/>
            </a:solidFill>
            <a:effectLst/>
            <a:latin typeface="+mn-lt"/>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tx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lIns="91440" tIns="91440" rIns="91440" bIns="91440" rtlCol="0">
        <a:spAutoFit/>
      </a:bodyPr>
      <a:lstStyle>
        <a:defPPr marL="173736" indent="-173736" algn="l">
          <a:spcBef>
            <a:spcPts val="1100"/>
          </a:spcBef>
          <a:buFont typeface="System Font Regular"/>
          <a:buChar char="–"/>
          <a:defRPr sz="1400" dirty="0" smtClean="0">
            <a:solidFill>
              <a:schemeClr val="tx1"/>
            </a:solidFill>
            <a:latin typeface="+mn-lt"/>
            <a:ea typeface="Arial" charset="0"/>
            <a:cs typeface="Arial" charset="0"/>
          </a:defRPr>
        </a:defPPr>
      </a:lstStyle>
    </a:txDef>
  </a:objectDefaults>
  <a:extraClrSchemeLst/>
  <a:custClrLst>
    <a:custClr name="Gray 100">
      <a:srgbClr val="161616"/>
    </a:custClr>
    <a:custClr name="Gray 90">
      <a:srgbClr val="262626"/>
    </a:custClr>
    <a:custClr name="Gray 80">
      <a:srgbClr val="393939"/>
    </a:custClr>
    <a:custClr name="Gray 70">
      <a:srgbClr val="525252"/>
    </a:custClr>
    <a:custClr name="Gray 60">
      <a:srgbClr val="6F6F6F"/>
    </a:custClr>
    <a:custClr name="Gray 50">
      <a:srgbClr val="8D8D8D"/>
    </a:custClr>
    <a:custClr name="Gray 40">
      <a:srgbClr val="A8A8A8"/>
    </a:custClr>
    <a:custClr name="Gray 30">
      <a:srgbClr val="C6C6C6"/>
    </a:custClr>
    <a:custClr name="Gray 20">
      <a:srgbClr val="E0E0E0"/>
    </a:custClr>
    <a:custClr name="Gray 10">
      <a:srgbClr val="F4F4F4"/>
    </a:custClr>
    <a:custClr name="Blue 100">
      <a:srgbClr val="001141"/>
    </a:custClr>
    <a:custClr name="Blue 90">
      <a:srgbClr val="001D6C"/>
    </a:custClr>
    <a:custClr name="Blue 80">
      <a:srgbClr val="002D9C"/>
    </a:custClr>
    <a:custClr name="Blue 70">
      <a:srgbClr val="0043CE"/>
    </a:custClr>
    <a:custClr name="Blue 60">
      <a:srgbClr val="0F62FE"/>
    </a:custClr>
    <a:custClr name="Cyan 50">
      <a:srgbClr val="1192E8"/>
    </a:custClr>
    <a:custClr name="Cyan 40">
      <a:srgbClr val="33B1FF"/>
    </a:custClr>
    <a:custClr name="Cyan 30">
      <a:srgbClr val="82CFFF"/>
    </a:custClr>
    <a:custClr name="Cyan 20">
      <a:srgbClr val="BAE6FF"/>
    </a:custClr>
    <a:custClr name="Cyan 10">
      <a:srgbClr val="E5F6FF"/>
    </a:custClr>
    <a:custClr name="Red 50">
      <a:srgbClr val="FA4D56"/>
    </a:custClr>
    <a:custClr name="Red 40">
      <a:srgbClr val="FF8389"/>
    </a:custClr>
    <a:custClr name="Red 30">
      <a:srgbClr val="FFB3B8"/>
    </a:custClr>
    <a:custClr name="Red 20">
      <a:srgbClr val="FFD7D9"/>
    </a:custClr>
    <a:custClr name="Red 10">
      <a:srgbClr val="FFF1F1"/>
    </a:custClr>
    <a:custClr name="Purple 50">
      <a:srgbClr val="A56EFF"/>
    </a:custClr>
    <a:custClr name="Purple 40">
      <a:srgbClr val="BE95FF"/>
    </a:custClr>
    <a:custClr name="Purple 30">
      <a:srgbClr val="D4BBFF"/>
    </a:custClr>
    <a:custClr name="Purple 20">
      <a:srgbClr val="E8DAFF"/>
    </a:custClr>
    <a:custClr name="Purple 10">
      <a:srgbClr val="F6F2FF"/>
    </a:custClr>
    <a:custClr name="Green 30">
      <a:srgbClr val="6FDC8C"/>
    </a:custClr>
    <a:custClr name="Green 20">
      <a:srgbClr val="A7F0BA"/>
    </a:custClr>
    <a:custClr name="Green 10">
      <a:srgbClr val="DEFBE6"/>
    </a:custClr>
    <a:custClr name="Yellow 20">
      <a:srgbClr val="FDDC69"/>
    </a:custClr>
    <a:custClr name="Yellow 10">
      <a:srgbClr val="FCF4D6"/>
    </a:custClr>
    <a:custClr name="Teal 50">
      <a:srgbClr val="009D9A"/>
    </a:custClr>
    <a:custClr name="Teal 40">
      <a:srgbClr val="08BDBA"/>
    </a:custClr>
    <a:custClr name="Teal 30">
      <a:srgbClr val="3DDBD9"/>
    </a:custClr>
    <a:custClr name="Teal 20">
      <a:srgbClr val="9EF0F0"/>
    </a:custClr>
    <a:custClr name="Teal 10">
      <a:srgbClr val="D9FBFB"/>
    </a:custClr>
  </a:custClrLst>
  <a:extLst>
    <a:ext uri="{05A4C25C-085E-4340-85A3-A5531E510DB2}">
      <thm15:themeFamily xmlns:thm15="http://schemas.microsoft.com/office/thememl/2012/main" xmlns="" name="IBM_Presentation_Template_2022_V01_Arial" id="{FEF8B486-0A69-7643-9587-155BF4105706}" vid="{7EE01304-197D-504B-86C9-7EA9E1122F73}"/>
    </a:ext>
  </a:extLst>
</a:theme>
</file>

<file path=ppt/theme/theme3.xml><?xml version="1.0" encoding="utf-8"?>
<a:theme xmlns:a="http://schemas.openxmlformats.org/drawingml/2006/main" name="IBM 2022 Master template (White background)">
  <a:themeElements>
    <a:clrScheme name="ITI Theme">
      <a:dk1>
        <a:srgbClr val="FFFFFF"/>
      </a:dk1>
      <a:lt1>
        <a:srgbClr val="000000"/>
      </a:lt1>
      <a:dk2>
        <a:srgbClr val="565656"/>
      </a:dk2>
      <a:lt2>
        <a:srgbClr val="F1F4F7"/>
      </a:lt2>
      <a:accent1>
        <a:srgbClr val="0062FF"/>
      </a:accent1>
      <a:accent2>
        <a:srgbClr val="002C9C"/>
      </a:accent2>
      <a:accent3>
        <a:srgbClr val="34B2FF"/>
      </a:accent3>
      <a:accent4>
        <a:srgbClr val="8A40FB"/>
      </a:accent4>
      <a:accent5>
        <a:srgbClr val="027C79"/>
      </a:accent5>
      <a:accent6>
        <a:srgbClr val="E3F6FF"/>
      </a:accent6>
      <a:hlink>
        <a:srgbClr val="0062FF"/>
      </a:hlink>
      <a:folHlink>
        <a:srgbClr val="0061FF"/>
      </a:folHlink>
    </a:clrScheme>
    <a:fontScheme name="IBM Plex">
      <a:majorFont>
        <a:latin typeface="Arial Bold"/>
        <a:ea typeface=""/>
        <a:cs typeface=""/>
      </a:majorFont>
      <a:minorFont>
        <a:latin typeface="Arial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w="19050">
          <a:solidFill>
            <a:schemeClr val="accent2"/>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Arial" panose="020B0503050203000203"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tx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tx1"/>
            </a:solidFill>
            <a:latin typeface="Arial" charset="0"/>
            <a:ea typeface="Arial" charset="0"/>
            <a:cs typeface="Arial" charset="0"/>
          </a:defRPr>
        </a:defPPr>
      </a:lstStyle>
    </a:txDef>
  </a:objectDefaults>
  <a:extraClrSchemeLst/>
  <a:custClrLst>
    <a:custClr name="Magenta 100">
      <a:srgbClr val="2A0A18"/>
    </a:custClr>
    <a:custClr name="Magenta 90">
      <a:srgbClr val="510224"/>
    </a:custClr>
    <a:custClr name="Magenta 80">
      <a:srgbClr val="740937"/>
    </a:custClr>
    <a:custClr name="Magenta 70">
      <a:srgbClr val="9F1853"/>
    </a:custClr>
    <a:custClr name="Magenta 60">
      <a:srgbClr val="D02670"/>
    </a:custClr>
    <a:custClr name="Magenta 50">
      <a:srgbClr val="EE5396"/>
    </a:custClr>
    <a:custClr name="Magenta 40">
      <a:srgbClr val="FF7EB6"/>
    </a:custClr>
    <a:custClr name="Magenta 30">
      <a:srgbClr val="FFAFD2"/>
    </a:custClr>
    <a:custClr name="Magenta 20">
      <a:srgbClr val="FFD6E8"/>
    </a:custClr>
    <a:custClr name="Magenta 10">
      <a:srgbClr val="FFF0F7"/>
    </a:custClr>
    <a:custClr name="Purple 100">
      <a:srgbClr val="1C0F30"/>
    </a:custClr>
    <a:custClr name="Purple 90">
      <a:srgbClr val="31135E"/>
    </a:custClr>
    <a:custClr name="Purple 80">
      <a:srgbClr val="491D8B"/>
    </a:custClr>
    <a:custClr name="Purple 70">
      <a:srgbClr val="6929C4"/>
    </a:custClr>
    <a:custClr name="Purple 60">
      <a:srgbClr val="8A3FFC"/>
    </a:custClr>
    <a:custClr name="Purple 50">
      <a:srgbClr val="A56EFF"/>
    </a:custClr>
    <a:custClr name="Purple 40">
      <a:srgbClr val="BE95FF"/>
    </a:custClr>
    <a:custClr name="Purple 30">
      <a:srgbClr val="D4BBFF"/>
    </a:custClr>
    <a:custClr name="Purple 20">
      <a:srgbClr val="E8DAFF"/>
    </a:custClr>
    <a:custClr name="Purple 10">
      <a:srgbClr val="F6F2FF"/>
    </a:custClr>
    <a:custClr name="Blue 100">
      <a:srgbClr val="001141"/>
    </a:custClr>
    <a:custClr name="Blue 90">
      <a:srgbClr val="001D6C"/>
    </a:custClr>
    <a:custClr name="Blue 80">
      <a:srgbClr val="002D9C"/>
    </a:custClr>
    <a:custClr name="Blue 70">
      <a:srgbClr val="0043CE"/>
    </a:custClr>
    <a:custClr name="Blue 60">
      <a:srgbClr val="0F62FE"/>
    </a:custClr>
    <a:custClr name="Blue 50">
      <a:srgbClr val="4589FF"/>
    </a:custClr>
    <a:custClr name="Blue 40">
      <a:srgbClr val="78A9FF"/>
    </a:custClr>
    <a:custClr name="Blue 30">
      <a:srgbClr val="A6C8FF"/>
    </a:custClr>
    <a:custClr name="Blue 20">
      <a:srgbClr val="D0E2FF"/>
    </a:custClr>
    <a:custClr name="Blue 10">
      <a:srgbClr val="EDF5FF"/>
    </a:custClr>
    <a:custClr name="Teal 100">
      <a:srgbClr val="081A1C"/>
    </a:custClr>
    <a:custClr name="Teal 90">
      <a:srgbClr val="022B30"/>
    </a:custClr>
    <a:custClr name="Teal 80">
      <a:srgbClr val="004548"/>
    </a:custClr>
    <a:custClr name="Teal 70">
      <a:srgbClr val="005D5D"/>
    </a:custClr>
    <a:custClr name="Teal 60">
      <a:srgbClr val="007D79"/>
    </a:custClr>
    <a:custClr name="Teal 50">
      <a:srgbClr val="009C98"/>
    </a:custClr>
    <a:custClr name="Teal 40">
      <a:srgbClr val="08BDBA"/>
    </a:custClr>
    <a:custClr name="Teal 30">
      <a:srgbClr val="3DDBD9"/>
    </a:custClr>
    <a:custClr name="Teal 20">
      <a:srgbClr val="9EF0F0"/>
    </a:custClr>
    <a:custClr name="Teal 10">
      <a:srgbClr val="D9FBFB"/>
    </a:custClr>
    <a:custClr name="Gray 100">
      <a:srgbClr val="161616"/>
    </a:custClr>
    <a:custClr name="Gray 90">
      <a:srgbClr val="262626"/>
    </a:custClr>
    <a:custClr name="Gray 80">
      <a:srgbClr val="393939"/>
    </a:custClr>
    <a:custClr name="Gray 70">
      <a:srgbClr val="525252"/>
    </a:custClr>
    <a:custClr name="Gray 60">
      <a:srgbClr val="6F6F6F"/>
    </a:custClr>
    <a:custClr name="Gray 50">
      <a:srgbClr val="8D8D8D"/>
    </a:custClr>
    <a:custClr name="Gray 40">
      <a:srgbClr val="A8A8A8"/>
    </a:custClr>
    <a:custClr name="Gray 30">
      <a:srgbClr val="C6C6C6"/>
    </a:custClr>
    <a:custClr name="Gray 20">
      <a:srgbClr val="E0E0E0"/>
    </a:custClr>
    <a:custClr name="Gray 10">
      <a:srgbClr val="F4F4F4"/>
    </a:custClr>
  </a:custClrLst>
  <a:extLst>
    <a:ext uri="{05A4C25C-085E-4340-85A3-A5531E510DB2}">
      <thm15:themeFamily xmlns:thm15="http://schemas.microsoft.com/office/thememl/2012/main" xmlns="" name="use this - zNEXT-template-for BPs-2022-Feb-23" id="{ABF7C6E3-2317-8D4F-B406-758563098F5A}" vid="{616A705C-EBD4-024B-A6CE-DEBFC431E889}"/>
    </a:ext>
  </a:extLst>
</a:theme>
</file>

<file path=ppt/theme/theme4.xml><?xml version="1.0" encoding="utf-8"?>
<a:theme xmlns:a="http://schemas.openxmlformats.org/drawingml/2006/main" name="IBM BxD 2018 black background">
  <a:themeElements>
    <a:clrScheme name="Custom 3">
      <a:dk1>
        <a:srgbClr val="FFFFFF"/>
      </a:dk1>
      <a:lt1>
        <a:srgbClr val="000000"/>
      </a:lt1>
      <a:dk2>
        <a:srgbClr val="525252"/>
      </a:dk2>
      <a:lt2>
        <a:srgbClr val="F4F4F4"/>
      </a:lt2>
      <a:accent1>
        <a:srgbClr val="0F62FE"/>
      </a:accent1>
      <a:accent2>
        <a:srgbClr val="002D9C"/>
      </a:accent2>
      <a:accent3>
        <a:srgbClr val="D02670"/>
      </a:accent3>
      <a:accent4>
        <a:srgbClr val="8A3FFC"/>
      </a:accent4>
      <a:accent5>
        <a:srgbClr val="007D79"/>
      </a:accent5>
      <a:accent6>
        <a:srgbClr val="697077"/>
      </a:accent6>
      <a:hlink>
        <a:srgbClr val="4589FF"/>
      </a:hlink>
      <a:folHlink>
        <a:srgbClr val="6F6F6F"/>
      </a:folHlink>
    </a:clrScheme>
    <a:fontScheme name="IBM Plex">
      <a:majorFont>
        <a:latin typeface="Arial Bold"/>
        <a:ea typeface=""/>
        <a:cs typeface=""/>
      </a:majorFont>
      <a:minorFont>
        <a:latin typeface="Arial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Arial"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defRPr sz="1400" dirty="0" smtClean="0">
            <a:solidFill>
              <a:schemeClr val="bg1"/>
            </a:solidFill>
            <a:latin typeface="Arial" charset="0"/>
            <a:ea typeface="Arial" charset="0"/>
            <a:cs typeface="Arial" charset="0"/>
          </a:defRPr>
        </a:defPPr>
      </a:lstStyle>
    </a:txDef>
  </a:objectDefaults>
  <a:extraClrSchemeLst/>
  <a:custClrLst>
    <a:custClr name="Magenta 100">
      <a:srgbClr val="2A0A18"/>
    </a:custClr>
    <a:custClr name="Magenta 90">
      <a:srgbClr val="510224"/>
    </a:custClr>
    <a:custClr name="Magenta 80">
      <a:srgbClr val="740937"/>
    </a:custClr>
    <a:custClr name="Magenta 70">
      <a:srgbClr val="9F1853"/>
    </a:custClr>
    <a:custClr name="Magenta 60">
      <a:srgbClr val="D12771"/>
    </a:custClr>
    <a:custClr name="Magenta 50">
      <a:srgbClr val="EE5396"/>
    </a:custClr>
    <a:custClr name="Magenta 40">
      <a:srgbClr val="FF7EB6"/>
    </a:custClr>
    <a:custClr name="Magenta 30">
      <a:srgbClr val="FFAFD2"/>
    </a:custClr>
    <a:custClr name="Magenta 20">
      <a:srgbClr val="FFD6E8"/>
    </a:custClr>
    <a:custClr name="Magenta 10">
      <a:srgbClr val="FFF0F7"/>
    </a:custClr>
    <a:custClr name="Purple 100">
      <a:srgbClr val="1C0F30"/>
    </a:custClr>
    <a:custClr name="Purple 90">
      <a:srgbClr val="31135E"/>
    </a:custClr>
    <a:custClr name="Purple 80">
      <a:srgbClr val="491D8B"/>
    </a:custClr>
    <a:custClr name="Purple 70">
      <a:srgbClr val="6929C4"/>
    </a:custClr>
    <a:custClr name="Purple 60">
      <a:srgbClr val="8A3FFC"/>
    </a:custClr>
    <a:custClr name="Purple 50">
      <a:srgbClr val="A56EFF"/>
    </a:custClr>
    <a:custClr name="Purple 40">
      <a:srgbClr val="BE95FF"/>
    </a:custClr>
    <a:custClr name="Purple 30">
      <a:srgbClr val="D4BBFF"/>
    </a:custClr>
    <a:custClr name="Purple 20">
      <a:srgbClr val="E8DAFF"/>
    </a:custClr>
    <a:custClr name="Purple 10">
      <a:srgbClr val="F6F2FF"/>
    </a:custClr>
    <a:custClr name="Blue 100">
      <a:srgbClr val="001141"/>
    </a:custClr>
    <a:custClr name="Blue 90">
      <a:srgbClr val="001D6C"/>
    </a:custClr>
    <a:custClr name="Blue 80">
      <a:srgbClr val="002D9C"/>
    </a:custClr>
    <a:custClr name="Blue 70">
      <a:srgbClr val="0043CE"/>
    </a:custClr>
    <a:custClr name="Blue 60">
      <a:srgbClr val="0F62FE"/>
    </a:custClr>
    <a:custClr name="Blue 50">
      <a:srgbClr val="4589FF"/>
    </a:custClr>
    <a:custClr name="Blue 40">
      <a:srgbClr val="78A9FF"/>
    </a:custClr>
    <a:custClr name="Blue 30">
      <a:srgbClr val="A6C8FF"/>
    </a:custClr>
    <a:custClr name="Blue 20">
      <a:srgbClr val="D0E2FF"/>
    </a:custClr>
    <a:custClr name="Blue 10">
      <a:srgbClr val="EDF5FF"/>
    </a:custClr>
    <a:custClr name="Teal 100">
      <a:srgbClr val="081A1C"/>
    </a:custClr>
    <a:custClr name="Teal 90">
      <a:srgbClr val="022B30"/>
    </a:custClr>
    <a:custClr name="Teal 80">
      <a:srgbClr val="004548"/>
    </a:custClr>
    <a:custClr name="Teal 70">
      <a:srgbClr val="005D5D"/>
    </a:custClr>
    <a:custClr name="Teal 60">
      <a:srgbClr val="007D79"/>
    </a:custClr>
    <a:custClr name="Teal 50">
      <a:srgbClr val="009C98"/>
    </a:custClr>
    <a:custClr name="Teal 40">
      <a:srgbClr val="08BDBA"/>
    </a:custClr>
    <a:custClr name="Teal 30">
      <a:srgbClr val="3DDBD9"/>
    </a:custClr>
    <a:custClr name="Teal 20">
      <a:srgbClr val="9EF0F0"/>
    </a:custClr>
    <a:custClr name="Teal 10">
      <a:srgbClr val="D9FBFB"/>
    </a:custClr>
    <a:custClr name="Gray 100">
      <a:srgbClr val="161616"/>
    </a:custClr>
    <a:custClr name="Gray 90">
      <a:srgbClr val="262626"/>
    </a:custClr>
    <a:custClr name="Gray 80">
      <a:srgbClr val="393939"/>
    </a:custClr>
    <a:custClr name="Gray 70">
      <a:srgbClr val="525252"/>
    </a:custClr>
    <a:custClr name="Gray 60">
      <a:srgbClr val="6F6F6F"/>
    </a:custClr>
    <a:custClr name="Gray 50">
      <a:srgbClr val="8D8D8D"/>
    </a:custClr>
    <a:custClr name="Gray 40">
      <a:srgbClr val="A8A8A8"/>
    </a:custClr>
    <a:custClr name="Gray 30">
      <a:srgbClr val="C6C6C6"/>
    </a:custClr>
    <a:custClr name="Gray 20">
      <a:srgbClr val="E0E0E0"/>
    </a:custClr>
    <a:custClr name="Gray 10">
      <a:srgbClr val="F4F4F4"/>
    </a:custClr>
  </a:custClrLst>
  <a:extLst>
    <a:ext uri="{05A4C25C-085E-4340-85A3-A5531E510DB2}">
      <thm15:themeFamily xmlns:thm15="http://schemas.microsoft.com/office/thememl/2012/main" xmlns="" name="IBM_Master_Presentation_1124_V01_Plex.pptx" id="{80B8559C-7CF0-5B40-975D-B007EC7BCB16}" vid="{15B3B518-7CF1-234E-B76B-F16347DE476D}"/>
    </a:ext>
  </a:extLst>
</a:theme>
</file>

<file path=ppt/theme/theme5.xml><?xml version="1.0" encoding="utf-8"?>
<a:theme xmlns:a="http://schemas.openxmlformats.org/drawingml/2006/main" name="IBM BxD 2018 black background">
  <a:themeElements>
    <a:clrScheme name="Custom 3">
      <a:dk1>
        <a:srgbClr val="FFFFFF"/>
      </a:dk1>
      <a:lt1>
        <a:srgbClr val="000000"/>
      </a:lt1>
      <a:dk2>
        <a:srgbClr val="525252"/>
      </a:dk2>
      <a:lt2>
        <a:srgbClr val="F4F4F4"/>
      </a:lt2>
      <a:accent1>
        <a:srgbClr val="0F62FE"/>
      </a:accent1>
      <a:accent2>
        <a:srgbClr val="002D9C"/>
      </a:accent2>
      <a:accent3>
        <a:srgbClr val="D02670"/>
      </a:accent3>
      <a:accent4>
        <a:srgbClr val="8A3FFC"/>
      </a:accent4>
      <a:accent5>
        <a:srgbClr val="007D79"/>
      </a:accent5>
      <a:accent6>
        <a:srgbClr val="697077"/>
      </a:accent6>
      <a:hlink>
        <a:srgbClr val="4589FF"/>
      </a:hlink>
      <a:folHlink>
        <a:srgbClr val="6F6F6F"/>
      </a:folHlink>
    </a:clrScheme>
    <a:fontScheme name="IBM Plex">
      <a:majorFont>
        <a:latin typeface="Arial Bold"/>
        <a:ea typeface=""/>
        <a:cs typeface=""/>
      </a:majorFont>
      <a:minorFont>
        <a:latin typeface="Arial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Arial"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defRPr sz="1400" dirty="0" smtClean="0">
            <a:solidFill>
              <a:schemeClr val="bg1"/>
            </a:solidFill>
            <a:latin typeface="Arial" charset="0"/>
            <a:ea typeface="Arial" charset="0"/>
            <a:cs typeface="Arial" charset="0"/>
          </a:defRPr>
        </a:defPPr>
      </a:lstStyle>
    </a:txDef>
  </a:objectDefaults>
  <a:extraClrSchemeLst/>
  <a:custClrLst>
    <a:custClr name="Magenta 100">
      <a:srgbClr val="2A0A18"/>
    </a:custClr>
    <a:custClr name="Magenta 90">
      <a:srgbClr val="510224"/>
    </a:custClr>
    <a:custClr name="Magenta 80">
      <a:srgbClr val="740937"/>
    </a:custClr>
    <a:custClr name="Magenta 70">
      <a:srgbClr val="9F1853"/>
    </a:custClr>
    <a:custClr name="Magenta 60">
      <a:srgbClr val="D12771"/>
    </a:custClr>
    <a:custClr name="Magenta 50">
      <a:srgbClr val="EE5396"/>
    </a:custClr>
    <a:custClr name="Magenta 40">
      <a:srgbClr val="FF7EB6"/>
    </a:custClr>
    <a:custClr name="Magenta 30">
      <a:srgbClr val="FFAFD2"/>
    </a:custClr>
    <a:custClr name="Magenta 20">
      <a:srgbClr val="FFD6E8"/>
    </a:custClr>
    <a:custClr name="Magenta 10">
      <a:srgbClr val="FFF0F7"/>
    </a:custClr>
    <a:custClr name="Purple 100">
      <a:srgbClr val="1C0F30"/>
    </a:custClr>
    <a:custClr name="Purple 90">
      <a:srgbClr val="31135E"/>
    </a:custClr>
    <a:custClr name="Purple 80">
      <a:srgbClr val="491D8B"/>
    </a:custClr>
    <a:custClr name="Purple 70">
      <a:srgbClr val="6929C4"/>
    </a:custClr>
    <a:custClr name="Purple 60">
      <a:srgbClr val="8A3FFC"/>
    </a:custClr>
    <a:custClr name="Purple 50">
      <a:srgbClr val="A56EFF"/>
    </a:custClr>
    <a:custClr name="Purple 40">
      <a:srgbClr val="BE95FF"/>
    </a:custClr>
    <a:custClr name="Purple 30">
      <a:srgbClr val="D4BBFF"/>
    </a:custClr>
    <a:custClr name="Purple 20">
      <a:srgbClr val="E8DAFF"/>
    </a:custClr>
    <a:custClr name="Purple 10">
      <a:srgbClr val="F6F2FF"/>
    </a:custClr>
    <a:custClr name="Blue 100">
      <a:srgbClr val="001141"/>
    </a:custClr>
    <a:custClr name="Blue 90">
      <a:srgbClr val="001D6C"/>
    </a:custClr>
    <a:custClr name="Blue 80">
      <a:srgbClr val="002D9C"/>
    </a:custClr>
    <a:custClr name="Blue 70">
      <a:srgbClr val="0043CE"/>
    </a:custClr>
    <a:custClr name="Blue 60">
      <a:srgbClr val="0F62FE"/>
    </a:custClr>
    <a:custClr name="Blue 50">
      <a:srgbClr val="4589FF"/>
    </a:custClr>
    <a:custClr name="Blue 40">
      <a:srgbClr val="78A9FF"/>
    </a:custClr>
    <a:custClr name="Blue 30">
      <a:srgbClr val="A6C8FF"/>
    </a:custClr>
    <a:custClr name="Blue 20">
      <a:srgbClr val="D0E2FF"/>
    </a:custClr>
    <a:custClr name="Blue 10">
      <a:srgbClr val="EDF5FF"/>
    </a:custClr>
    <a:custClr name="Teal 100">
      <a:srgbClr val="081A1C"/>
    </a:custClr>
    <a:custClr name="Teal 90">
      <a:srgbClr val="022B30"/>
    </a:custClr>
    <a:custClr name="Teal 80">
      <a:srgbClr val="004548"/>
    </a:custClr>
    <a:custClr name="Teal 70">
      <a:srgbClr val="005D5D"/>
    </a:custClr>
    <a:custClr name="Teal 60">
      <a:srgbClr val="007D79"/>
    </a:custClr>
    <a:custClr name="Teal 50">
      <a:srgbClr val="009C98"/>
    </a:custClr>
    <a:custClr name="Teal 40">
      <a:srgbClr val="08BDBA"/>
    </a:custClr>
    <a:custClr name="Teal 30">
      <a:srgbClr val="3DDBD9"/>
    </a:custClr>
    <a:custClr name="Teal 20">
      <a:srgbClr val="9EF0F0"/>
    </a:custClr>
    <a:custClr name="Teal 10">
      <a:srgbClr val="D9FBFB"/>
    </a:custClr>
    <a:custClr name="Gray 100">
      <a:srgbClr val="161616"/>
    </a:custClr>
    <a:custClr name="Gray 90">
      <a:srgbClr val="262626"/>
    </a:custClr>
    <a:custClr name="Gray 80">
      <a:srgbClr val="393939"/>
    </a:custClr>
    <a:custClr name="Gray 70">
      <a:srgbClr val="525252"/>
    </a:custClr>
    <a:custClr name="Gray 60">
      <a:srgbClr val="6F6F6F"/>
    </a:custClr>
    <a:custClr name="Gray 50">
      <a:srgbClr val="8D8D8D"/>
    </a:custClr>
    <a:custClr name="Gray 40">
      <a:srgbClr val="A8A8A8"/>
    </a:custClr>
    <a:custClr name="Gray 30">
      <a:srgbClr val="C6C6C6"/>
    </a:custClr>
    <a:custClr name="Gray 20">
      <a:srgbClr val="E0E0E0"/>
    </a:custClr>
    <a:custClr name="Gray 10">
      <a:srgbClr val="F4F4F4"/>
    </a:custClr>
  </a:custClrLst>
  <a:extLst>
    <a:ext uri="{05A4C25C-085E-4340-85A3-A5531E510DB2}">
      <thm15:themeFamily xmlns:thm15="http://schemas.microsoft.com/office/thememl/2012/main" xmlns="" name="IBM_Master_Presentation_1124_V01_Plex.pptx" id="{80B8559C-7CF0-5B40-975D-B007EC7BCB16}" vid="{15B3B518-7CF1-234E-B76B-F16347DE476D}"/>
    </a:ext>
  </a:extLst>
</a:theme>
</file>

<file path=docProps/app.xml><?xml version="1.0" encoding="utf-8"?>
<Properties xmlns="http://schemas.openxmlformats.org/officeDocument/2006/extended-properties" xmlns:vt="http://schemas.openxmlformats.org/officeDocument/2006/docPropsVTypes">
  <Template>use this - zNEXT-template-for BPs-2022-Feb-23</Template>
  <TotalTime>18329</TotalTime>
  <Words>6868</Words>
  <Application>Microsoft Office PowerPoint</Application>
  <PresentationFormat>On-screen Show (16:9)</PresentationFormat>
  <Paragraphs>720</Paragraphs>
  <Slides>26</Slides>
  <Notes>26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26</vt:i4>
      </vt:variant>
    </vt:vector>
  </HeadingPairs>
  <TitlesOfParts>
    <vt:vector size="30" baseType="lpstr">
      <vt:lpstr>IBM 2022 Master template (White background)</vt:lpstr>
      <vt:lpstr>IBM Brand Template 2022</vt:lpstr>
      <vt:lpstr>IBM 2022 Master template (White background)</vt:lpstr>
      <vt:lpstr>think-cell Slide</vt:lpstr>
      <vt:lpstr>IBM Cloud Infrastructure Center —  Ji Chen Architect, STSM jichenjc@cn.ibm.com  Wu Jia Product Manager wujia@cn.ibm.com  IBM Cloud Infrastructure Center</vt:lpstr>
      <vt:lpstr>Agenda</vt:lpstr>
      <vt:lpstr>IBM® zSystems®, LinuxONE,  and cloud experience</vt:lpstr>
      <vt:lpstr>IBM’s hybrid cloud and AI platform approach</vt:lpstr>
      <vt:lpstr>Infrastructure-as-a-Service for IBM zSystems and LinuxONE </vt:lpstr>
      <vt:lpstr>Capabilities</vt:lpstr>
      <vt:lpstr>Infrastructure management</vt:lpstr>
      <vt:lpstr>Infrastructure management Provision &amp; manage lifecycle</vt:lpstr>
      <vt:lpstr>Infrastructure management Automate </vt:lpstr>
      <vt:lpstr>Service automation </vt:lpstr>
      <vt:lpstr>Cloud integration with cloud management tools</vt:lpstr>
      <vt:lpstr>Cloud integration Enterprise cloud management</vt:lpstr>
      <vt:lpstr>User experience with Cloud Infrastructure Center</vt:lpstr>
      <vt:lpstr>Managing your infrastructure lifecycle is easier than before</vt:lpstr>
      <vt:lpstr>Demo</vt:lpstr>
      <vt:lpstr>Use cases </vt:lpstr>
      <vt:lpstr>Deployment of on-premises database-as-a-service </vt:lpstr>
      <vt:lpstr>PowerPoint Presentation</vt:lpstr>
      <vt:lpstr>PowerPoint Presentation</vt:lpstr>
      <vt:lpstr>IBM CIO Office – integrating IBM zSystems into hybrid cloud</vt:lpstr>
      <vt:lpstr>PowerPoint Presentation</vt:lpstr>
      <vt:lpstr>Key new functions with Cloud Infrastructure Center 1.1.5   </vt:lpstr>
      <vt:lpstr>1.1.5 - supported hypervisors, operation systems &amp; servers</vt:lpstr>
      <vt:lpstr>Pre-announced Key new functions with Cloud Infrastructure Center 1.1.6   </vt:lpstr>
      <vt:lpstr>Learn more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Gerald Hosch</dc:creator>
  <cp:lastModifiedBy>ibi</cp:lastModifiedBy>
  <cp:revision>101</cp:revision>
  <cp:lastPrinted>2019-04-25T15:14:05Z</cp:lastPrinted>
  <dcterms:created xsi:type="dcterms:W3CDTF">2022-03-25T09:50:30Z</dcterms:created>
  <dcterms:modified xsi:type="dcterms:W3CDTF">2022-10-20T15:20:09Z</dcterms:modified>
</cp:coreProperties>
</file>