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7" r:id="rId2"/>
    <p:sldMasterId id="2147483686" r:id="rId3"/>
    <p:sldMasterId id="2147483705" r:id="rId4"/>
  </p:sldMasterIdLst>
  <p:notesMasterIdLst>
    <p:notesMasterId r:id="rId34"/>
  </p:notesMasterIdLst>
  <p:handoutMasterIdLst>
    <p:handoutMasterId r:id="rId35"/>
  </p:handoutMasterIdLst>
  <p:sldIdLst>
    <p:sldId id="256" r:id="rId5"/>
    <p:sldId id="273" r:id="rId6"/>
    <p:sldId id="301" r:id="rId7"/>
    <p:sldId id="302" r:id="rId8"/>
    <p:sldId id="257" r:id="rId9"/>
    <p:sldId id="277" r:id="rId10"/>
    <p:sldId id="275" r:id="rId11"/>
    <p:sldId id="274" r:id="rId12"/>
    <p:sldId id="279" r:id="rId13"/>
    <p:sldId id="265" r:id="rId14"/>
    <p:sldId id="281" r:id="rId15"/>
    <p:sldId id="282" r:id="rId16"/>
    <p:sldId id="283" r:id="rId17"/>
    <p:sldId id="284" r:id="rId18"/>
    <p:sldId id="288" r:id="rId19"/>
    <p:sldId id="289" r:id="rId20"/>
    <p:sldId id="290" r:id="rId21"/>
    <p:sldId id="291" r:id="rId22"/>
    <p:sldId id="292" r:id="rId23"/>
    <p:sldId id="296" r:id="rId24"/>
    <p:sldId id="294" r:id="rId25"/>
    <p:sldId id="295" r:id="rId26"/>
    <p:sldId id="293" r:id="rId27"/>
    <p:sldId id="297" r:id="rId28"/>
    <p:sldId id="298" r:id="rId29"/>
    <p:sldId id="303" r:id="rId30"/>
    <p:sldId id="300" r:id="rId31"/>
    <p:sldId id="299" r:id="rId32"/>
    <p:sldId id="27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87026"/>
    <a:srgbClr val="336600"/>
    <a:srgbClr val="41832D"/>
    <a:srgbClr val="326422"/>
    <a:srgbClr val="28511B"/>
    <a:srgbClr val="264E1A"/>
    <a:srgbClr val="990000"/>
    <a:srgbClr val="EEEEEE"/>
    <a:srgbClr val="F0F0F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>
      <p:cViewPr varScale="1">
        <p:scale>
          <a:sx n="68" d="100"/>
          <a:sy n="68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-187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D8E25-64B7-4B3E-A6E4-3055C2CFC9E4}" type="doc">
      <dgm:prSet loTypeId="urn:microsoft.com/office/officeart/2005/8/layout/radial5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ABE5674-A9E9-450A-B886-0E66BBDFABB9}">
      <dgm:prSet phldrT="[Text]"/>
      <dgm:spPr/>
      <dgm:t>
        <a:bodyPr/>
        <a:lstStyle/>
        <a:p>
          <a:endParaRPr lang="en-US" dirty="0"/>
        </a:p>
      </dgm:t>
    </dgm:pt>
    <dgm:pt modelId="{857029B2-DBD4-4124-9EFC-7775F94E04F8}" type="parTrans" cxnId="{4EDF9A17-AA3F-4513-9D76-3AC149ED4523}">
      <dgm:prSet/>
      <dgm:spPr/>
      <dgm:t>
        <a:bodyPr/>
        <a:lstStyle/>
        <a:p>
          <a:endParaRPr lang="en-US"/>
        </a:p>
      </dgm:t>
    </dgm:pt>
    <dgm:pt modelId="{F4F80161-8124-4B5F-B846-531756CC2F9F}" type="sibTrans" cxnId="{4EDF9A17-AA3F-4513-9D76-3AC149ED4523}">
      <dgm:prSet/>
      <dgm:spPr/>
      <dgm:t>
        <a:bodyPr/>
        <a:lstStyle/>
        <a:p>
          <a:endParaRPr lang="en-US"/>
        </a:p>
      </dgm:t>
    </dgm:pt>
    <dgm:pt modelId="{0038743D-FF9F-4C14-81AE-B1880C856510}">
      <dgm:prSet phldrT="[Text]"/>
      <dgm:spPr/>
      <dgm:t>
        <a:bodyPr/>
        <a:lstStyle/>
        <a:p>
          <a:endParaRPr lang="en-US"/>
        </a:p>
      </dgm:t>
    </dgm:pt>
    <dgm:pt modelId="{B7E8881B-A244-4AA3-A22C-776994C6C935}" type="parTrans" cxnId="{B8DC8AED-BC83-4EDA-B4C0-B01FE9C481D4}">
      <dgm:prSet/>
      <dgm:spPr/>
      <dgm:t>
        <a:bodyPr/>
        <a:lstStyle/>
        <a:p>
          <a:endParaRPr lang="en-US"/>
        </a:p>
      </dgm:t>
    </dgm:pt>
    <dgm:pt modelId="{95F98498-0809-4B76-827B-2EFB3899AC02}" type="sibTrans" cxnId="{B8DC8AED-BC83-4EDA-B4C0-B01FE9C481D4}">
      <dgm:prSet/>
      <dgm:spPr/>
      <dgm:t>
        <a:bodyPr/>
        <a:lstStyle/>
        <a:p>
          <a:endParaRPr lang="en-US"/>
        </a:p>
      </dgm:t>
    </dgm:pt>
    <dgm:pt modelId="{C4C024CD-35E9-4FE5-AF45-9024153CFDF2}">
      <dgm:prSet phldrT="[Text]"/>
      <dgm:spPr/>
      <dgm:t>
        <a:bodyPr/>
        <a:lstStyle/>
        <a:p>
          <a:endParaRPr lang="en-US"/>
        </a:p>
      </dgm:t>
    </dgm:pt>
    <dgm:pt modelId="{F60E3D11-516A-4BEF-97FD-78DEAFA9FA65}" type="parTrans" cxnId="{17A535F2-2862-47DD-8CEF-FC73B5E2CF66}">
      <dgm:prSet/>
      <dgm:spPr/>
      <dgm:t>
        <a:bodyPr/>
        <a:lstStyle/>
        <a:p>
          <a:endParaRPr lang="en-US"/>
        </a:p>
      </dgm:t>
    </dgm:pt>
    <dgm:pt modelId="{459F49F8-BF68-4FF3-AD9C-17401891F5A7}" type="sibTrans" cxnId="{17A535F2-2862-47DD-8CEF-FC73B5E2CF66}">
      <dgm:prSet/>
      <dgm:spPr/>
      <dgm:t>
        <a:bodyPr/>
        <a:lstStyle/>
        <a:p>
          <a:endParaRPr lang="en-US"/>
        </a:p>
      </dgm:t>
    </dgm:pt>
    <dgm:pt modelId="{32C34D6D-96B9-4445-9154-275A5B60696F}">
      <dgm:prSet phldrT="[Text]" custT="1"/>
      <dgm:spPr/>
      <dgm:t>
        <a:bodyPr/>
        <a:lstStyle/>
        <a:p>
          <a:r>
            <a:rPr lang="en-US" sz="1800" dirty="0"/>
            <a:t>PDR</a:t>
          </a:r>
        </a:p>
      </dgm:t>
    </dgm:pt>
    <dgm:pt modelId="{CB39CE7D-2318-4977-A0BE-545A2B09648F}">
      <dgm:prSet phldrT="[Text]" custT="1"/>
      <dgm:spPr/>
      <dgm:t>
        <a:bodyPr/>
        <a:lstStyle/>
        <a:p>
          <a:r>
            <a:rPr lang="en-US" sz="1800" dirty="0"/>
            <a:t>Mapped</a:t>
          </a:r>
        </a:p>
        <a:p>
          <a:r>
            <a:rPr lang="en-US" sz="1800" dirty="0"/>
            <a:t>Minidisks</a:t>
          </a:r>
        </a:p>
      </dgm:t>
    </dgm:pt>
    <dgm:pt modelId="{77F9F324-13A6-457D-A26F-892D92879CD1}">
      <dgm:prSet phldrT="[Text]" custT="1"/>
      <dgm:spPr/>
      <dgm:t>
        <a:bodyPr/>
        <a:lstStyle/>
        <a:p>
          <a:r>
            <a:rPr lang="en-US" sz="1800" dirty="0"/>
            <a:t>Cluster</a:t>
          </a:r>
        </a:p>
        <a:p>
          <a:r>
            <a:rPr lang="en-US" sz="1800" dirty="0"/>
            <a:t>Renaming</a:t>
          </a:r>
        </a:p>
      </dgm:t>
    </dgm:pt>
    <dgm:pt modelId="{213D89A5-8540-4F3E-8F41-84C25A0BEFB1}">
      <dgm:prSet phldrT="[Text]" custT="1"/>
      <dgm:spPr/>
      <dgm:t>
        <a:bodyPr/>
        <a:lstStyle/>
        <a:p>
          <a:r>
            <a:rPr lang="en-US" sz="1800" dirty="0"/>
            <a:t>Single Volume</a:t>
          </a:r>
        </a:p>
        <a:p>
          <a:r>
            <a:rPr lang="en-US" sz="1800" dirty="0"/>
            <a:t>1PACK</a:t>
          </a:r>
        </a:p>
      </dgm:t>
    </dgm:pt>
    <dgm:pt modelId="{83C36EE8-1C0C-4FB3-9543-6270A9DFBF23}">
      <dgm:prSet phldrT="[Text]" custT="1"/>
      <dgm:spPr>
        <a:blipFill dpi="0" rotWithShape="0">
          <a:blip xmlns:r="http://schemas.openxmlformats.org/officeDocument/2006/relationships" r:embed="rId1">
            <a:alphaModFix amt="26000"/>
          </a:blip>
          <a:srcRect/>
          <a:stretch>
            <a:fillRect l="10000" t="10000" r="10000"/>
          </a:stretch>
        </a:blipFill>
      </dgm:spPr>
      <dgm:t>
        <a:bodyPr/>
        <a:lstStyle/>
        <a:p>
          <a:r>
            <a:rPr lang="en-US" sz="2800" dirty="0">
              <a:solidFill>
                <a:schemeClr val="accent5">
                  <a:lumMod val="50000"/>
                </a:schemeClr>
              </a:solidFill>
            </a:rPr>
            <a:t>Science</a:t>
          </a:r>
        </a:p>
        <a:p>
          <a:r>
            <a:rPr lang="en-US" sz="2800" dirty="0">
              <a:solidFill>
                <a:schemeClr val="accent5">
                  <a:lumMod val="50000"/>
                </a:schemeClr>
              </a:solidFill>
            </a:rPr>
            <a:t>Research</a:t>
          </a:r>
        </a:p>
      </dgm:t>
    </dgm:pt>
    <dgm:pt modelId="{DFBEBDB6-DACE-4D6C-B21D-B9F24F8F6E26}" type="sibTrans" cxnId="{78AF6811-AB1C-489C-A65F-9836463B02AD}">
      <dgm:prSet/>
      <dgm:spPr/>
      <dgm:t>
        <a:bodyPr/>
        <a:lstStyle/>
        <a:p>
          <a:endParaRPr lang="en-US"/>
        </a:p>
      </dgm:t>
    </dgm:pt>
    <dgm:pt modelId="{B80F6DE0-C445-4250-A501-4F034C1F70B5}" type="parTrans" cxnId="{78AF6811-AB1C-489C-A65F-9836463B02AD}">
      <dgm:prSet/>
      <dgm:spPr/>
      <dgm:t>
        <a:bodyPr/>
        <a:lstStyle/>
        <a:p>
          <a:endParaRPr lang="en-US"/>
        </a:p>
      </dgm:t>
    </dgm:pt>
    <dgm:pt modelId="{BC8FD238-A67C-4251-8A2C-9DDE65BEEC44}" type="sibTrans" cxnId="{479AE7B7-E395-4DEE-8F1B-35B4D5F5F494}">
      <dgm:prSet/>
      <dgm:spPr/>
      <dgm:t>
        <a:bodyPr/>
        <a:lstStyle/>
        <a:p>
          <a:endParaRPr lang="en-US"/>
        </a:p>
      </dgm:t>
    </dgm:pt>
    <dgm:pt modelId="{ECBA6A51-9F0A-48E4-BC59-4C7CF3127249}" type="parTrans" cxnId="{479AE7B7-E395-4DEE-8F1B-35B4D5F5F494}">
      <dgm:prSet/>
      <dgm:spPr/>
      <dgm:t>
        <a:bodyPr/>
        <a:lstStyle/>
        <a:p>
          <a:endParaRPr lang="en-US"/>
        </a:p>
      </dgm:t>
    </dgm:pt>
    <dgm:pt modelId="{99040655-4CF8-4144-99BD-E8E068744C05}" type="sibTrans" cxnId="{ADE335D7-AB18-4491-A7F1-D4311A1685D1}">
      <dgm:prSet/>
      <dgm:spPr/>
      <dgm:t>
        <a:bodyPr/>
        <a:lstStyle/>
        <a:p>
          <a:endParaRPr lang="en-US"/>
        </a:p>
      </dgm:t>
    </dgm:pt>
    <dgm:pt modelId="{1F232DA5-CBEB-4C82-80A8-52A707F1AD28}" type="parTrans" cxnId="{ADE335D7-AB18-4491-A7F1-D4311A1685D1}">
      <dgm:prSet/>
      <dgm:spPr/>
      <dgm:t>
        <a:bodyPr/>
        <a:lstStyle/>
        <a:p>
          <a:endParaRPr lang="en-US"/>
        </a:p>
      </dgm:t>
    </dgm:pt>
    <dgm:pt modelId="{6F68B183-CAA8-4A1B-B2B5-53D47AC66491}" type="sibTrans" cxnId="{5C55DD94-973A-4D20-A966-237E6215F483}">
      <dgm:prSet/>
      <dgm:spPr/>
      <dgm:t>
        <a:bodyPr/>
        <a:lstStyle/>
        <a:p>
          <a:endParaRPr lang="en-US"/>
        </a:p>
      </dgm:t>
    </dgm:pt>
    <dgm:pt modelId="{015ABC68-0C41-4072-A47C-E2032BE9F46A}" type="parTrans" cxnId="{5C55DD94-973A-4D20-A966-237E6215F483}">
      <dgm:prSet/>
      <dgm:spPr/>
      <dgm:t>
        <a:bodyPr/>
        <a:lstStyle/>
        <a:p>
          <a:endParaRPr lang="en-US"/>
        </a:p>
      </dgm:t>
    </dgm:pt>
    <dgm:pt modelId="{0259BBDD-1738-4F0F-BB54-8E4D7F0FA64F}" type="sibTrans" cxnId="{A192EF0C-69D5-4888-9AA2-49F1A01BA6FC}">
      <dgm:prSet/>
      <dgm:spPr/>
      <dgm:t>
        <a:bodyPr/>
        <a:lstStyle/>
        <a:p>
          <a:endParaRPr lang="en-US"/>
        </a:p>
      </dgm:t>
    </dgm:pt>
    <dgm:pt modelId="{1C96BCC5-35E2-409A-988A-805F9F252C18}" type="parTrans" cxnId="{A192EF0C-69D5-4888-9AA2-49F1A01BA6FC}">
      <dgm:prSet/>
      <dgm:spPr/>
      <dgm:t>
        <a:bodyPr/>
        <a:lstStyle/>
        <a:p>
          <a:endParaRPr lang="en-US"/>
        </a:p>
      </dgm:t>
    </dgm:pt>
    <dgm:pt modelId="{A491A1BA-B20C-4CE7-B535-7984F038DD95}">
      <dgm:prSet phldrT="[Text]" custT="1"/>
      <dgm:spPr/>
      <dgm:t>
        <a:bodyPr/>
        <a:lstStyle/>
        <a:p>
          <a:r>
            <a:rPr lang="en-US" sz="1800" dirty="0"/>
            <a:t>Service Zones</a:t>
          </a:r>
        </a:p>
      </dgm:t>
    </dgm:pt>
    <dgm:pt modelId="{42A61C14-8D57-4BDF-AC31-4872324F1D5D}" type="parTrans" cxnId="{510E925A-3BE0-402C-B3E7-1F61ECF325CB}">
      <dgm:prSet/>
      <dgm:spPr/>
      <dgm:t>
        <a:bodyPr/>
        <a:lstStyle/>
        <a:p>
          <a:endParaRPr lang="en-US"/>
        </a:p>
      </dgm:t>
    </dgm:pt>
    <dgm:pt modelId="{D1170BC1-85EF-4CF5-9B12-C6E6A4E035E1}" type="sibTrans" cxnId="{510E925A-3BE0-402C-B3E7-1F61ECF325CB}">
      <dgm:prSet/>
      <dgm:spPr/>
      <dgm:t>
        <a:bodyPr/>
        <a:lstStyle/>
        <a:p>
          <a:endParaRPr lang="en-US"/>
        </a:p>
      </dgm:t>
    </dgm:pt>
    <dgm:pt modelId="{054B627E-C291-4E1B-B66D-C0824F934CAB}">
      <dgm:prSet phldrT="[Text]" custT="1"/>
      <dgm:spPr/>
      <dgm:t>
        <a:bodyPr/>
        <a:lstStyle/>
        <a:p>
          <a:r>
            <a:rPr lang="en-US" sz="1800" dirty="0"/>
            <a:t>Interfaces and Techniques</a:t>
          </a:r>
        </a:p>
      </dgm:t>
    </dgm:pt>
    <dgm:pt modelId="{D1BE28D8-FA45-4727-82EB-C3F9619E9FE0}" type="parTrans" cxnId="{BAB3F689-687C-4614-8F03-865798996863}">
      <dgm:prSet/>
      <dgm:spPr/>
      <dgm:t>
        <a:bodyPr/>
        <a:lstStyle/>
        <a:p>
          <a:endParaRPr lang="en-US"/>
        </a:p>
      </dgm:t>
    </dgm:pt>
    <dgm:pt modelId="{047DE190-E7F2-489B-8457-D104EED55ED3}" type="sibTrans" cxnId="{BAB3F689-687C-4614-8F03-865798996863}">
      <dgm:prSet/>
      <dgm:spPr/>
      <dgm:t>
        <a:bodyPr/>
        <a:lstStyle/>
        <a:p>
          <a:endParaRPr lang="en-US"/>
        </a:p>
      </dgm:t>
    </dgm:pt>
    <dgm:pt modelId="{542729CA-C8F7-49A1-958E-7B78AC5D74C0}" type="pres">
      <dgm:prSet presAssocID="{A7AD8E25-64B7-4B3E-A6E4-3055C2CFC9E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811F9C5-1318-4559-9A71-4C02716D1FA7}" type="pres">
      <dgm:prSet presAssocID="{83C36EE8-1C0C-4FB3-9543-6270A9DFBF23}" presName="centerShape" presStyleLbl="node0" presStyleIdx="0" presStyleCnt="1" custScaleX="162873" custScaleY="128085"/>
      <dgm:spPr/>
    </dgm:pt>
    <dgm:pt modelId="{DE258595-8A24-4A12-BA6A-AA74B342C9DD}" type="pres">
      <dgm:prSet presAssocID="{1C96BCC5-35E2-409A-988A-805F9F252C18}" presName="parTrans" presStyleLbl="sibTrans2D1" presStyleIdx="0" presStyleCnt="6"/>
      <dgm:spPr/>
    </dgm:pt>
    <dgm:pt modelId="{A8D5D05F-67FB-469E-9A05-1259BAA30F53}" type="pres">
      <dgm:prSet presAssocID="{1C96BCC5-35E2-409A-988A-805F9F252C18}" presName="connectorText" presStyleLbl="sibTrans2D1" presStyleIdx="0" presStyleCnt="6"/>
      <dgm:spPr/>
    </dgm:pt>
    <dgm:pt modelId="{63455DD9-5B60-46E7-819E-6DC5806B2FBA}" type="pres">
      <dgm:prSet presAssocID="{213D89A5-8540-4F3E-8F41-84C25A0BEFB1}" presName="node" presStyleLbl="node1" presStyleIdx="0" presStyleCnt="6" custRadScaleRad="101750" custRadScaleInc="-86433">
        <dgm:presLayoutVars>
          <dgm:bulletEnabled val="1"/>
        </dgm:presLayoutVars>
      </dgm:prSet>
      <dgm:spPr/>
    </dgm:pt>
    <dgm:pt modelId="{DF2C6561-A918-4672-A8A4-9E2689039CE6}" type="pres">
      <dgm:prSet presAssocID="{015ABC68-0C41-4072-A47C-E2032BE9F46A}" presName="parTrans" presStyleLbl="sibTrans2D1" presStyleIdx="1" presStyleCnt="6"/>
      <dgm:spPr/>
    </dgm:pt>
    <dgm:pt modelId="{AF9414E5-E250-41D5-A1B6-2DBE6DF018FF}" type="pres">
      <dgm:prSet presAssocID="{015ABC68-0C41-4072-A47C-E2032BE9F46A}" presName="connectorText" presStyleLbl="sibTrans2D1" presStyleIdx="1" presStyleCnt="6"/>
      <dgm:spPr/>
    </dgm:pt>
    <dgm:pt modelId="{D526C500-7A50-4FC5-A33B-0468E08BF7E7}" type="pres">
      <dgm:prSet presAssocID="{77F9F324-13A6-457D-A26F-892D92879CD1}" presName="node" presStyleLbl="node1" presStyleIdx="1" presStyleCnt="6" custRadScaleRad="112301" custRadScaleInc="-72362">
        <dgm:presLayoutVars>
          <dgm:bulletEnabled val="1"/>
        </dgm:presLayoutVars>
      </dgm:prSet>
      <dgm:spPr/>
    </dgm:pt>
    <dgm:pt modelId="{381C847E-0EA8-42C1-A076-6667AD64FFE6}" type="pres">
      <dgm:prSet presAssocID="{1F232DA5-CBEB-4C82-80A8-52A707F1AD28}" presName="parTrans" presStyleLbl="sibTrans2D1" presStyleIdx="2" presStyleCnt="6"/>
      <dgm:spPr/>
    </dgm:pt>
    <dgm:pt modelId="{68F4EE7D-9BB7-40F9-AB50-4D45B84CE5BC}" type="pres">
      <dgm:prSet presAssocID="{1F232DA5-CBEB-4C82-80A8-52A707F1AD28}" presName="connectorText" presStyleLbl="sibTrans2D1" presStyleIdx="2" presStyleCnt="6"/>
      <dgm:spPr/>
    </dgm:pt>
    <dgm:pt modelId="{2B9FEF1A-C25F-4A2F-891E-670973D32E80}" type="pres">
      <dgm:prSet presAssocID="{CB39CE7D-2318-4977-A0BE-545A2B09648F}" presName="node" presStyleLbl="node1" presStyleIdx="2" presStyleCnt="6" custRadScaleRad="113460" custRadScaleInc="-66430">
        <dgm:presLayoutVars>
          <dgm:bulletEnabled val="1"/>
        </dgm:presLayoutVars>
      </dgm:prSet>
      <dgm:spPr/>
    </dgm:pt>
    <dgm:pt modelId="{B5F892E7-926E-460B-B906-9BE75DDB31D3}" type="pres">
      <dgm:prSet presAssocID="{ECBA6A51-9F0A-48E4-BC59-4C7CF3127249}" presName="parTrans" presStyleLbl="sibTrans2D1" presStyleIdx="3" presStyleCnt="6"/>
      <dgm:spPr/>
    </dgm:pt>
    <dgm:pt modelId="{5AED25D5-18BD-4A42-9277-EC4B5BBC1E2D}" type="pres">
      <dgm:prSet presAssocID="{ECBA6A51-9F0A-48E4-BC59-4C7CF3127249}" presName="connectorText" presStyleLbl="sibTrans2D1" presStyleIdx="3" presStyleCnt="6"/>
      <dgm:spPr/>
    </dgm:pt>
    <dgm:pt modelId="{F394DAD1-A2E0-492D-9B06-B46723578FB2}" type="pres">
      <dgm:prSet presAssocID="{32C34D6D-96B9-4445-9154-275A5B60696F}" presName="node" presStyleLbl="node1" presStyleIdx="3" presStyleCnt="6" custRadScaleRad="98578" custRadScaleInc="-104971">
        <dgm:presLayoutVars>
          <dgm:bulletEnabled val="1"/>
        </dgm:presLayoutVars>
      </dgm:prSet>
      <dgm:spPr/>
    </dgm:pt>
    <dgm:pt modelId="{EBCF2F46-AAB1-4A2F-B6DF-8F77686F825E}" type="pres">
      <dgm:prSet presAssocID="{42A61C14-8D57-4BDF-AC31-4872324F1D5D}" presName="parTrans" presStyleLbl="sibTrans2D1" presStyleIdx="4" presStyleCnt="6"/>
      <dgm:spPr/>
    </dgm:pt>
    <dgm:pt modelId="{D3D70E57-1166-4724-8A47-FA8A3E045139}" type="pres">
      <dgm:prSet presAssocID="{42A61C14-8D57-4BDF-AC31-4872324F1D5D}" presName="connectorText" presStyleLbl="sibTrans2D1" presStyleIdx="4" presStyleCnt="6"/>
      <dgm:spPr/>
    </dgm:pt>
    <dgm:pt modelId="{0C37BA50-98D2-4A7B-86E8-43EFA75E2B4F}" type="pres">
      <dgm:prSet presAssocID="{A491A1BA-B20C-4CE7-B535-7984F038DD95}" presName="node" presStyleLbl="node1" presStyleIdx="4" presStyleCnt="6">
        <dgm:presLayoutVars>
          <dgm:bulletEnabled val="1"/>
        </dgm:presLayoutVars>
      </dgm:prSet>
      <dgm:spPr/>
    </dgm:pt>
    <dgm:pt modelId="{450A0835-46DD-41C9-9473-94A778F46830}" type="pres">
      <dgm:prSet presAssocID="{D1BE28D8-FA45-4727-82EB-C3F9619E9FE0}" presName="parTrans" presStyleLbl="sibTrans2D1" presStyleIdx="5" presStyleCnt="6"/>
      <dgm:spPr/>
    </dgm:pt>
    <dgm:pt modelId="{619E8231-F7FD-4820-B89C-33DF69CF0746}" type="pres">
      <dgm:prSet presAssocID="{D1BE28D8-FA45-4727-82EB-C3F9619E9FE0}" presName="connectorText" presStyleLbl="sibTrans2D1" presStyleIdx="5" presStyleCnt="6"/>
      <dgm:spPr/>
    </dgm:pt>
    <dgm:pt modelId="{44B2BBD9-2A6B-419D-AB44-532649B6F500}" type="pres">
      <dgm:prSet presAssocID="{054B627E-C291-4E1B-B66D-C0824F934CAB}" presName="node" presStyleLbl="node1" presStyleIdx="5" presStyleCnt="6" custScaleX="106048" custRadScaleRad="95131" custRadScaleInc="-43850">
        <dgm:presLayoutVars>
          <dgm:bulletEnabled val="1"/>
        </dgm:presLayoutVars>
      </dgm:prSet>
      <dgm:spPr/>
    </dgm:pt>
  </dgm:ptLst>
  <dgm:cxnLst>
    <dgm:cxn modelId="{A192EF0C-69D5-4888-9AA2-49F1A01BA6FC}" srcId="{83C36EE8-1C0C-4FB3-9543-6270A9DFBF23}" destId="{213D89A5-8540-4F3E-8F41-84C25A0BEFB1}" srcOrd="0" destOrd="0" parTransId="{1C96BCC5-35E2-409A-988A-805F9F252C18}" sibTransId="{0259BBDD-1738-4F0F-BB54-8E4D7F0FA64F}"/>
    <dgm:cxn modelId="{938F800E-F83B-4A1D-B5D8-CEC869A2B035}" type="presOf" srcId="{1F232DA5-CBEB-4C82-80A8-52A707F1AD28}" destId="{68F4EE7D-9BB7-40F9-AB50-4D45B84CE5BC}" srcOrd="1" destOrd="0" presId="urn:microsoft.com/office/officeart/2005/8/layout/radial5"/>
    <dgm:cxn modelId="{C5FE0F0F-12BF-4325-941F-1769F853D963}" type="presOf" srcId="{CB39CE7D-2318-4977-A0BE-545A2B09648F}" destId="{2B9FEF1A-C25F-4A2F-891E-670973D32E80}" srcOrd="0" destOrd="0" presId="urn:microsoft.com/office/officeart/2005/8/layout/radial5"/>
    <dgm:cxn modelId="{6E5EFC0F-EDA5-4A05-8CB6-854C57F5D147}" type="presOf" srcId="{ECBA6A51-9F0A-48E4-BC59-4C7CF3127249}" destId="{5AED25D5-18BD-4A42-9277-EC4B5BBC1E2D}" srcOrd="1" destOrd="0" presId="urn:microsoft.com/office/officeart/2005/8/layout/radial5"/>
    <dgm:cxn modelId="{78AF6811-AB1C-489C-A65F-9836463B02AD}" srcId="{A7AD8E25-64B7-4B3E-A6E4-3055C2CFC9E4}" destId="{83C36EE8-1C0C-4FB3-9543-6270A9DFBF23}" srcOrd="0" destOrd="0" parTransId="{B80F6DE0-C445-4250-A501-4F034C1F70B5}" sibTransId="{DFBEBDB6-DACE-4D6C-B21D-B9F24F8F6E26}"/>
    <dgm:cxn modelId="{192F6A11-1389-484F-91F2-8203FB1128BB}" type="presOf" srcId="{77F9F324-13A6-457D-A26F-892D92879CD1}" destId="{D526C500-7A50-4FC5-A33B-0468E08BF7E7}" srcOrd="0" destOrd="0" presId="urn:microsoft.com/office/officeart/2005/8/layout/radial5"/>
    <dgm:cxn modelId="{4EDF9A17-AA3F-4513-9D76-3AC149ED4523}" srcId="{A7AD8E25-64B7-4B3E-A6E4-3055C2CFC9E4}" destId="{AABE5674-A9E9-450A-B886-0E66BBDFABB9}" srcOrd="1" destOrd="0" parTransId="{857029B2-DBD4-4124-9EFC-7775F94E04F8}" sibTransId="{F4F80161-8124-4B5F-B846-531756CC2F9F}"/>
    <dgm:cxn modelId="{F15A675D-5DCF-4203-86FC-4C80B8CB92B0}" type="presOf" srcId="{D1BE28D8-FA45-4727-82EB-C3F9619E9FE0}" destId="{619E8231-F7FD-4820-B89C-33DF69CF0746}" srcOrd="1" destOrd="0" presId="urn:microsoft.com/office/officeart/2005/8/layout/radial5"/>
    <dgm:cxn modelId="{38E1E941-DFCF-49B5-BA05-03DED7991B7A}" type="presOf" srcId="{42A61C14-8D57-4BDF-AC31-4872324F1D5D}" destId="{EBCF2F46-AAB1-4A2F-B6DF-8F77686F825E}" srcOrd="0" destOrd="0" presId="urn:microsoft.com/office/officeart/2005/8/layout/radial5"/>
    <dgm:cxn modelId="{81F1A148-CF96-488E-9763-132447998180}" type="presOf" srcId="{015ABC68-0C41-4072-A47C-E2032BE9F46A}" destId="{DF2C6561-A918-4672-A8A4-9E2689039CE6}" srcOrd="0" destOrd="0" presId="urn:microsoft.com/office/officeart/2005/8/layout/radial5"/>
    <dgm:cxn modelId="{2EE9BA49-1B78-4907-80FA-16BB9F10A50B}" type="presOf" srcId="{ECBA6A51-9F0A-48E4-BC59-4C7CF3127249}" destId="{B5F892E7-926E-460B-B906-9BE75DDB31D3}" srcOrd="0" destOrd="0" presId="urn:microsoft.com/office/officeart/2005/8/layout/radial5"/>
    <dgm:cxn modelId="{4457C769-E099-4191-BF21-89913F64B683}" type="presOf" srcId="{A7AD8E25-64B7-4B3E-A6E4-3055C2CFC9E4}" destId="{542729CA-C8F7-49A1-958E-7B78AC5D74C0}" srcOrd="0" destOrd="0" presId="urn:microsoft.com/office/officeart/2005/8/layout/radial5"/>
    <dgm:cxn modelId="{E0A16654-DEE3-49E7-8F51-962048A6B81F}" type="presOf" srcId="{42A61C14-8D57-4BDF-AC31-4872324F1D5D}" destId="{D3D70E57-1166-4724-8A47-FA8A3E045139}" srcOrd="1" destOrd="0" presId="urn:microsoft.com/office/officeart/2005/8/layout/radial5"/>
    <dgm:cxn modelId="{510E925A-3BE0-402C-B3E7-1F61ECF325CB}" srcId="{83C36EE8-1C0C-4FB3-9543-6270A9DFBF23}" destId="{A491A1BA-B20C-4CE7-B535-7984F038DD95}" srcOrd="4" destOrd="0" parTransId="{42A61C14-8D57-4BDF-AC31-4872324F1D5D}" sibTransId="{D1170BC1-85EF-4CF5-9B12-C6E6A4E035E1}"/>
    <dgm:cxn modelId="{146CC07D-014A-4F86-B0AD-3B7564F639DA}" type="presOf" srcId="{1C96BCC5-35E2-409A-988A-805F9F252C18}" destId="{A8D5D05F-67FB-469E-9A05-1259BAA30F53}" srcOrd="1" destOrd="0" presId="urn:microsoft.com/office/officeart/2005/8/layout/radial5"/>
    <dgm:cxn modelId="{BAB3F689-687C-4614-8F03-865798996863}" srcId="{83C36EE8-1C0C-4FB3-9543-6270A9DFBF23}" destId="{054B627E-C291-4E1B-B66D-C0824F934CAB}" srcOrd="5" destOrd="0" parTransId="{D1BE28D8-FA45-4727-82EB-C3F9619E9FE0}" sibTransId="{047DE190-E7F2-489B-8457-D104EED55ED3}"/>
    <dgm:cxn modelId="{5C55DD94-973A-4D20-A966-237E6215F483}" srcId="{83C36EE8-1C0C-4FB3-9543-6270A9DFBF23}" destId="{77F9F324-13A6-457D-A26F-892D92879CD1}" srcOrd="1" destOrd="0" parTransId="{015ABC68-0C41-4072-A47C-E2032BE9F46A}" sibTransId="{6F68B183-CAA8-4A1B-B2B5-53D47AC66491}"/>
    <dgm:cxn modelId="{6C50F3A4-BA79-46D4-9483-7D56BD473380}" type="presOf" srcId="{054B627E-C291-4E1B-B66D-C0824F934CAB}" destId="{44B2BBD9-2A6B-419D-AB44-532649B6F500}" srcOrd="0" destOrd="0" presId="urn:microsoft.com/office/officeart/2005/8/layout/radial5"/>
    <dgm:cxn modelId="{5E23B1AB-B6F2-4325-B638-CDC8E157B312}" type="presOf" srcId="{A491A1BA-B20C-4CE7-B535-7984F038DD95}" destId="{0C37BA50-98D2-4A7B-86E8-43EFA75E2B4F}" srcOrd="0" destOrd="0" presId="urn:microsoft.com/office/officeart/2005/8/layout/radial5"/>
    <dgm:cxn modelId="{9E4054B3-1EE6-4A6F-80DB-AB1DDC627B14}" type="presOf" srcId="{015ABC68-0C41-4072-A47C-E2032BE9F46A}" destId="{AF9414E5-E250-41D5-A1B6-2DBE6DF018FF}" srcOrd="1" destOrd="0" presId="urn:microsoft.com/office/officeart/2005/8/layout/radial5"/>
    <dgm:cxn modelId="{479AE7B7-E395-4DEE-8F1B-35B4D5F5F494}" srcId="{83C36EE8-1C0C-4FB3-9543-6270A9DFBF23}" destId="{32C34D6D-96B9-4445-9154-275A5B60696F}" srcOrd="3" destOrd="0" parTransId="{ECBA6A51-9F0A-48E4-BC59-4C7CF3127249}" sibTransId="{BC8FD238-A67C-4251-8A2C-9DDE65BEEC44}"/>
    <dgm:cxn modelId="{326502C3-32FC-4AA0-B96B-F80CC1C75DD8}" type="presOf" srcId="{1C96BCC5-35E2-409A-988A-805F9F252C18}" destId="{DE258595-8A24-4A12-BA6A-AA74B342C9DD}" srcOrd="0" destOrd="0" presId="urn:microsoft.com/office/officeart/2005/8/layout/radial5"/>
    <dgm:cxn modelId="{500572CD-C362-420E-965E-02C8B02FDE8A}" type="presOf" srcId="{32C34D6D-96B9-4445-9154-275A5B60696F}" destId="{F394DAD1-A2E0-492D-9B06-B46723578FB2}" srcOrd="0" destOrd="0" presId="urn:microsoft.com/office/officeart/2005/8/layout/radial5"/>
    <dgm:cxn modelId="{14FD8ECE-2135-4A7E-9F1D-3C39C63C2649}" type="presOf" srcId="{D1BE28D8-FA45-4727-82EB-C3F9619E9FE0}" destId="{450A0835-46DD-41C9-9473-94A778F46830}" srcOrd="0" destOrd="0" presId="urn:microsoft.com/office/officeart/2005/8/layout/radial5"/>
    <dgm:cxn modelId="{ADE335D7-AB18-4491-A7F1-D4311A1685D1}" srcId="{83C36EE8-1C0C-4FB3-9543-6270A9DFBF23}" destId="{CB39CE7D-2318-4977-A0BE-545A2B09648F}" srcOrd="2" destOrd="0" parTransId="{1F232DA5-CBEB-4C82-80A8-52A707F1AD28}" sibTransId="{99040655-4CF8-4144-99BD-E8E068744C05}"/>
    <dgm:cxn modelId="{9AC83ED9-D9C5-4C54-91B4-1905CB6E44A4}" type="presOf" srcId="{1F232DA5-CBEB-4C82-80A8-52A707F1AD28}" destId="{381C847E-0EA8-42C1-A076-6667AD64FFE6}" srcOrd="0" destOrd="0" presId="urn:microsoft.com/office/officeart/2005/8/layout/radial5"/>
    <dgm:cxn modelId="{A87BADE2-5F06-4F15-8B60-4FB13A4B8435}" type="presOf" srcId="{213D89A5-8540-4F3E-8F41-84C25A0BEFB1}" destId="{63455DD9-5B60-46E7-819E-6DC5806B2FBA}" srcOrd="0" destOrd="0" presId="urn:microsoft.com/office/officeart/2005/8/layout/radial5"/>
    <dgm:cxn modelId="{B8DC8AED-BC83-4EDA-B4C0-B01FE9C481D4}" srcId="{A7AD8E25-64B7-4B3E-A6E4-3055C2CFC9E4}" destId="{0038743D-FF9F-4C14-81AE-B1880C856510}" srcOrd="2" destOrd="0" parTransId="{B7E8881B-A244-4AA3-A22C-776994C6C935}" sibTransId="{95F98498-0809-4B76-827B-2EFB3899AC02}"/>
    <dgm:cxn modelId="{17A535F2-2862-47DD-8CEF-FC73B5E2CF66}" srcId="{A7AD8E25-64B7-4B3E-A6E4-3055C2CFC9E4}" destId="{C4C024CD-35E9-4FE5-AF45-9024153CFDF2}" srcOrd="3" destOrd="0" parTransId="{F60E3D11-516A-4BEF-97FD-78DEAFA9FA65}" sibTransId="{459F49F8-BF68-4FF3-AD9C-17401891F5A7}"/>
    <dgm:cxn modelId="{0A9B1EF7-305B-4F9C-81D8-99FE6C717033}" type="presOf" srcId="{83C36EE8-1C0C-4FB3-9543-6270A9DFBF23}" destId="{E811F9C5-1318-4559-9A71-4C02716D1FA7}" srcOrd="0" destOrd="0" presId="urn:microsoft.com/office/officeart/2005/8/layout/radial5"/>
    <dgm:cxn modelId="{A212B0E6-9A95-40EB-90A8-8772B2641060}" type="presParOf" srcId="{542729CA-C8F7-49A1-958E-7B78AC5D74C0}" destId="{E811F9C5-1318-4559-9A71-4C02716D1FA7}" srcOrd="0" destOrd="0" presId="urn:microsoft.com/office/officeart/2005/8/layout/radial5"/>
    <dgm:cxn modelId="{0B3776DD-0B55-4C1B-BD08-B293736D91CA}" type="presParOf" srcId="{542729CA-C8F7-49A1-958E-7B78AC5D74C0}" destId="{DE258595-8A24-4A12-BA6A-AA74B342C9DD}" srcOrd="1" destOrd="0" presId="urn:microsoft.com/office/officeart/2005/8/layout/radial5"/>
    <dgm:cxn modelId="{5228F153-7185-4BA0-B77A-60D2FFB47025}" type="presParOf" srcId="{DE258595-8A24-4A12-BA6A-AA74B342C9DD}" destId="{A8D5D05F-67FB-469E-9A05-1259BAA30F53}" srcOrd="0" destOrd="0" presId="urn:microsoft.com/office/officeart/2005/8/layout/radial5"/>
    <dgm:cxn modelId="{D7666606-DFE2-47DB-96CD-4F375BAECE3F}" type="presParOf" srcId="{542729CA-C8F7-49A1-958E-7B78AC5D74C0}" destId="{63455DD9-5B60-46E7-819E-6DC5806B2FBA}" srcOrd="2" destOrd="0" presId="urn:microsoft.com/office/officeart/2005/8/layout/radial5"/>
    <dgm:cxn modelId="{5692E11E-D3FC-420C-8693-B9FDE04F20F3}" type="presParOf" srcId="{542729CA-C8F7-49A1-958E-7B78AC5D74C0}" destId="{DF2C6561-A918-4672-A8A4-9E2689039CE6}" srcOrd="3" destOrd="0" presId="urn:microsoft.com/office/officeart/2005/8/layout/radial5"/>
    <dgm:cxn modelId="{F63C916B-7B27-44F3-BD24-D178521DDA01}" type="presParOf" srcId="{DF2C6561-A918-4672-A8A4-9E2689039CE6}" destId="{AF9414E5-E250-41D5-A1B6-2DBE6DF018FF}" srcOrd="0" destOrd="0" presId="urn:microsoft.com/office/officeart/2005/8/layout/radial5"/>
    <dgm:cxn modelId="{3C3F93EC-520E-4EEE-980B-B023CDB2B4C4}" type="presParOf" srcId="{542729CA-C8F7-49A1-958E-7B78AC5D74C0}" destId="{D526C500-7A50-4FC5-A33B-0468E08BF7E7}" srcOrd="4" destOrd="0" presId="urn:microsoft.com/office/officeart/2005/8/layout/radial5"/>
    <dgm:cxn modelId="{1457438E-75BD-4687-8BA1-29FCF9FBCEFF}" type="presParOf" srcId="{542729CA-C8F7-49A1-958E-7B78AC5D74C0}" destId="{381C847E-0EA8-42C1-A076-6667AD64FFE6}" srcOrd="5" destOrd="0" presId="urn:microsoft.com/office/officeart/2005/8/layout/radial5"/>
    <dgm:cxn modelId="{C0BDE0E5-8C43-4CFA-910F-65FCC06AD8B0}" type="presParOf" srcId="{381C847E-0EA8-42C1-A076-6667AD64FFE6}" destId="{68F4EE7D-9BB7-40F9-AB50-4D45B84CE5BC}" srcOrd="0" destOrd="0" presId="urn:microsoft.com/office/officeart/2005/8/layout/radial5"/>
    <dgm:cxn modelId="{D0EB4C48-2C05-4FB1-8707-687EECFF3C65}" type="presParOf" srcId="{542729CA-C8F7-49A1-958E-7B78AC5D74C0}" destId="{2B9FEF1A-C25F-4A2F-891E-670973D32E80}" srcOrd="6" destOrd="0" presId="urn:microsoft.com/office/officeart/2005/8/layout/radial5"/>
    <dgm:cxn modelId="{7AF5F75B-5BAF-4F18-B53A-15C6BA470DE8}" type="presParOf" srcId="{542729CA-C8F7-49A1-958E-7B78AC5D74C0}" destId="{B5F892E7-926E-460B-B906-9BE75DDB31D3}" srcOrd="7" destOrd="0" presId="urn:microsoft.com/office/officeart/2005/8/layout/radial5"/>
    <dgm:cxn modelId="{40FD33CD-BCA0-47EA-A762-EE9E40F32176}" type="presParOf" srcId="{B5F892E7-926E-460B-B906-9BE75DDB31D3}" destId="{5AED25D5-18BD-4A42-9277-EC4B5BBC1E2D}" srcOrd="0" destOrd="0" presId="urn:microsoft.com/office/officeart/2005/8/layout/radial5"/>
    <dgm:cxn modelId="{B23F8B0A-CD75-40E8-B09A-75F9069485DB}" type="presParOf" srcId="{542729CA-C8F7-49A1-958E-7B78AC5D74C0}" destId="{F394DAD1-A2E0-492D-9B06-B46723578FB2}" srcOrd="8" destOrd="0" presId="urn:microsoft.com/office/officeart/2005/8/layout/radial5"/>
    <dgm:cxn modelId="{0F27FBE0-9979-4FE0-BC1D-7AB240697BEA}" type="presParOf" srcId="{542729CA-C8F7-49A1-958E-7B78AC5D74C0}" destId="{EBCF2F46-AAB1-4A2F-B6DF-8F77686F825E}" srcOrd="9" destOrd="0" presId="urn:microsoft.com/office/officeart/2005/8/layout/radial5"/>
    <dgm:cxn modelId="{A646CDF4-F486-4558-9DD4-7EFEA43DBBEC}" type="presParOf" srcId="{EBCF2F46-AAB1-4A2F-B6DF-8F77686F825E}" destId="{D3D70E57-1166-4724-8A47-FA8A3E045139}" srcOrd="0" destOrd="0" presId="urn:microsoft.com/office/officeart/2005/8/layout/radial5"/>
    <dgm:cxn modelId="{9442B2A8-8D07-4005-80EC-82A5FEBCC0F8}" type="presParOf" srcId="{542729CA-C8F7-49A1-958E-7B78AC5D74C0}" destId="{0C37BA50-98D2-4A7B-86E8-43EFA75E2B4F}" srcOrd="10" destOrd="0" presId="urn:microsoft.com/office/officeart/2005/8/layout/radial5"/>
    <dgm:cxn modelId="{818EAE8B-5BE7-4BAE-94D0-23FFE5DEDD6D}" type="presParOf" srcId="{542729CA-C8F7-49A1-958E-7B78AC5D74C0}" destId="{450A0835-46DD-41C9-9473-94A778F46830}" srcOrd="11" destOrd="0" presId="urn:microsoft.com/office/officeart/2005/8/layout/radial5"/>
    <dgm:cxn modelId="{8B3EEBEE-98AF-4FDF-B2CD-5F452BEFB9A5}" type="presParOf" srcId="{450A0835-46DD-41C9-9473-94A778F46830}" destId="{619E8231-F7FD-4820-B89C-33DF69CF0746}" srcOrd="0" destOrd="0" presId="urn:microsoft.com/office/officeart/2005/8/layout/radial5"/>
    <dgm:cxn modelId="{B55280C2-28E9-499A-B3F6-C9B8C1EA139C}" type="presParOf" srcId="{542729CA-C8F7-49A1-958E-7B78AC5D74C0}" destId="{44B2BBD9-2A6B-419D-AB44-532649B6F50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1F9C5-1318-4559-9A71-4C02716D1FA7}">
      <dsp:nvSpPr>
        <dsp:cNvPr id="0" name=""/>
        <dsp:cNvSpPr/>
      </dsp:nvSpPr>
      <dsp:spPr>
        <a:xfrm>
          <a:off x="2106353" y="2198361"/>
          <a:ext cx="2237049" cy="1759238"/>
        </a:xfrm>
        <a:prstGeom prst="ellipse">
          <a:avLst/>
        </a:prstGeom>
        <a:blipFill dpi="0" rotWithShape="0">
          <a:blip xmlns:r="http://schemas.openxmlformats.org/officeDocument/2006/relationships" r:embed="rId1">
            <a:alphaModFix amt="26000"/>
          </a:blip>
          <a:srcRect/>
          <a:stretch>
            <a:fillRect l="10000" t="10000" r="1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accent5">
                  <a:lumMod val="50000"/>
                </a:schemeClr>
              </a:solidFill>
            </a:rPr>
            <a:t>Science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accent5">
                  <a:lumMod val="50000"/>
                </a:schemeClr>
              </a:solidFill>
            </a:rPr>
            <a:t>Research</a:t>
          </a:r>
        </a:p>
      </dsp:txBody>
      <dsp:txXfrm>
        <a:off x="2433961" y="2455995"/>
        <a:ext cx="1581833" cy="1243970"/>
      </dsp:txXfrm>
    </dsp:sp>
    <dsp:sp modelId="{DE258595-8A24-4A12-BA6A-AA74B342C9DD}">
      <dsp:nvSpPr>
        <dsp:cNvPr id="0" name=""/>
        <dsp:cNvSpPr/>
      </dsp:nvSpPr>
      <dsp:spPr>
        <a:xfrm rot="14644206">
          <a:off x="2548263" y="1727777"/>
          <a:ext cx="307877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10800000">
        <a:off x="2614638" y="1879398"/>
        <a:ext cx="215514" cy="330265"/>
      </dsp:txXfrm>
    </dsp:sp>
    <dsp:sp modelId="{63455DD9-5B60-46E7-819E-6DC5806B2FBA}">
      <dsp:nvSpPr>
        <dsp:cNvPr id="0" name=""/>
        <dsp:cNvSpPr/>
      </dsp:nvSpPr>
      <dsp:spPr>
        <a:xfrm>
          <a:off x="1407949" y="196490"/>
          <a:ext cx="1618952" cy="161895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Single Volume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1PACK</a:t>
          </a:r>
        </a:p>
      </dsp:txBody>
      <dsp:txXfrm>
        <a:off x="1645039" y="433580"/>
        <a:ext cx="1144772" cy="1144772"/>
      </dsp:txXfrm>
    </dsp:sp>
    <dsp:sp modelId="{DF2C6561-A918-4672-A8A4-9E2689039CE6}">
      <dsp:nvSpPr>
        <dsp:cNvPr id="0" name=""/>
        <dsp:cNvSpPr/>
      </dsp:nvSpPr>
      <dsp:spPr>
        <a:xfrm rot="18497484">
          <a:off x="3842638" y="1758066"/>
          <a:ext cx="414066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427"/>
                <a:satOff val="54"/>
                <a:lumOff val="-1294"/>
                <a:alphaOff val="0"/>
                <a:shade val="51000"/>
                <a:satMod val="130000"/>
              </a:schemeClr>
            </a:gs>
            <a:gs pos="80000">
              <a:schemeClr val="accent5">
                <a:hueOff val="-367427"/>
                <a:satOff val="54"/>
                <a:lumOff val="-1294"/>
                <a:alphaOff val="0"/>
                <a:shade val="93000"/>
                <a:satMod val="130000"/>
              </a:schemeClr>
            </a:gs>
            <a:gs pos="100000">
              <a:schemeClr val="accent5">
                <a:hueOff val="-367427"/>
                <a:satOff val="54"/>
                <a:lumOff val="-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866261" y="1916903"/>
        <a:ext cx="289846" cy="330265"/>
      </dsp:txXfrm>
    </dsp:sp>
    <dsp:sp modelId="{D526C500-7A50-4FC5-A33B-0468E08BF7E7}">
      <dsp:nvSpPr>
        <dsp:cNvPr id="0" name=""/>
        <dsp:cNvSpPr/>
      </dsp:nvSpPr>
      <dsp:spPr>
        <a:xfrm>
          <a:off x="3991116" y="272688"/>
          <a:ext cx="1618952" cy="1618952"/>
        </a:xfrm>
        <a:prstGeom prst="ellipse">
          <a:avLst/>
        </a:prstGeom>
        <a:gradFill rotWithShape="0">
          <a:gsLst>
            <a:gs pos="0">
              <a:schemeClr val="accent5">
                <a:hueOff val="-367427"/>
                <a:satOff val="54"/>
                <a:lumOff val="-1294"/>
                <a:alphaOff val="0"/>
                <a:shade val="51000"/>
                <a:satMod val="130000"/>
              </a:schemeClr>
            </a:gs>
            <a:gs pos="80000">
              <a:schemeClr val="accent5">
                <a:hueOff val="-367427"/>
                <a:satOff val="54"/>
                <a:lumOff val="-1294"/>
                <a:alphaOff val="0"/>
                <a:shade val="93000"/>
                <a:satMod val="130000"/>
              </a:schemeClr>
            </a:gs>
            <a:gs pos="100000">
              <a:schemeClr val="accent5">
                <a:hueOff val="-367427"/>
                <a:satOff val="54"/>
                <a:lumOff val="-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Cluster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Renaming</a:t>
          </a:r>
        </a:p>
      </dsp:txBody>
      <dsp:txXfrm>
        <a:off x="4228206" y="509778"/>
        <a:ext cx="1144772" cy="1144772"/>
      </dsp:txXfrm>
    </dsp:sp>
    <dsp:sp modelId="{381C847E-0EA8-42C1-A076-6667AD64FFE6}">
      <dsp:nvSpPr>
        <dsp:cNvPr id="0" name=""/>
        <dsp:cNvSpPr/>
      </dsp:nvSpPr>
      <dsp:spPr>
        <a:xfrm rot="644961">
          <a:off x="4416333" y="3053727"/>
          <a:ext cx="261037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4855"/>
                <a:satOff val="108"/>
                <a:lumOff val="-2588"/>
                <a:alphaOff val="0"/>
                <a:shade val="51000"/>
                <a:satMod val="130000"/>
              </a:schemeClr>
            </a:gs>
            <a:gs pos="80000">
              <a:schemeClr val="accent5">
                <a:hueOff val="-734855"/>
                <a:satOff val="108"/>
                <a:lumOff val="-2588"/>
                <a:alphaOff val="0"/>
                <a:shade val="93000"/>
                <a:satMod val="130000"/>
              </a:schemeClr>
            </a:gs>
            <a:gs pos="100000">
              <a:schemeClr val="accent5">
                <a:hueOff val="-734855"/>
                <a:satOff val="108"/>
                <a:lumOff val="-2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417020" y="3156513"/>
        <a:ext cx="182726" cy="330265"/>
      </dsp:txXfrm>
    </dsp:sp>
    <dsp:sp modelId="{2B9FEF1A-C25F-4A2F-891E-670973D32E80}">
      <dsp:nvSpPr>
        <dsp:cNvPr id="0" name=""/>
        <dsp:cNvSpPr/>
      </dsp:nvSpPr>
      <dsp:spPr>
        <a:xfrm>
          <a:off x="4781847" y="2717759"/>
          <a:ext cx="1618952" cy="1618952"/>
        </a:xfrm>
        <a:prstGeom prst="ellipse">
          <a:avLst/>
        </a:prstGeom>
        <a:gradFill rotWithShape="0">
          <a:gsLst>
            <a:gs pos="0">
              <a:schemeClr val="accent5">
                <a:hueOff val="-734855"/>
                <a:satOff val="108"/>
                <a:lumOff val="-2588"/>
                <a:alphaOff val="0"/>
                <a:shade val="51000"/>
                <a:satMod val="130000"/>
              </a:schemeClr>
            </a:gs>
            <a:gs pos="80000">
              <a:schemeClr val="accent5">
                <a:hueOff val="-734855"/>
                <a:satOff val="108"/>
                <a:lumOff val="-2588"/>
                <a:alphaOff val="0"/>
                <a:shade val="93000"/>
                <a:satMod val="130000"/>
              </a:schemeClr>
            </a:gs>
            <a:gs pos="100000">
              <a:schemeClr val="accent5">
                <a:hueOff val="-734855"/>
                <a:satOff val="108"/>
                <a:lumOff val="-2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Mapped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Minidisks</a:t>
          </a:r>
        </a:p>
      </dsp:txBody>
      <dsp:txXfrm>
        <a:off x="5018937" y="2954849"/>
        <a:ext cx="1144772" cy="1144772"/>
      </dsp:txXfrm>
    </dsp:sp>
    <dsp:sp modelId="{B5F892E7-926E-460B-B906-9BE75DDB31D3}">
      <dsp:nvSpPr>
        <dsp:cNvPr id="0" name=""/>
        <dsp:cNvSpPr/>
      </dsp:nvSpPr>
      <dsp:spPr>
        <a:xfrm rot="3510522">
          <a:off x="3704582" y="3799238"/>
          <a:ext cx="261462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102282"/>
                <a:satOff val="162"/>
                <a:lumOff val="-3883"/>
                <a:alphaOff val="0"/>
                <a:shade val="51000"/>
                <a:satMod val="130000"/>
              </a:schemeClr>
            </a:gs>
            <a:gs pos="80000">
              <a:schemeClr val="accent5">
                <a:hueOff val="-1102282"/>
                <a:satOff val="162"/>
                <a:lumOff val="-3883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2282"/>
                <a:satOff val="162"/>
                <a:lumOff val="-38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723314" y="3875884"/>
        <a:ext cx="183023" cy="330265"/>
      </dsp:txXfrm>
    </dsp:sp>
    <dsp:sp modelId="{F394DAD1-A2E0-492D-9B06-B46723578FB2}">
      <dsp:nvSpPr>
        <dsp:cNvPr id="0" name=""/>
        <dsp:cNvSpPr/>
      </dsp:nvSpPr>
      <dsp:spPr>
        <a:xfrm>
          <a:off x="3581397" y="4171884"/>
          <a:ext cx="1618952" cy="1618952"/>
        </a:xfrm>
        <a:prstGeom prst="ellipse">
          <a:avLst/>
        </a:prstGeom>
        <a:gradFill rotWithShape="0">
          <a:gsLst>
            <a:gs pos="0">
              <a:schemeClr val="accent5">
                <a:hueOff val="-1102282"/>
                <a:satOff val="162"/>
                <a:lumOff val="-3883"/>
                <a:alphaOff val="0"/>
                <a:shade val="51000"/>
                <a:satMod val="130000"/>
              </a:schemeClr>
            </a:gs>
            <a:gs pos="80000">
              <a:schemeClr val="accent5">
                <a:hueOff val="-1102282"/>
                <a:satOff val="162"/>
                <a:lumOff val="-3883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2282"/>
                <a:satOff val="162"/>
                <a:lumOff val="-38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PDR</a:t>
          </a:r>
        </a:p>
      </dsp:txBody>
      <dsp:txXfrm>
        <a:off x="3818487" y="4408974"/>
        <a:ext cx="1144772" cy="1144772"/>
      </dsp:txXfrm>
    </dsp:sp>
    <dsp:sp modelId="{EBCF2F46-AAB1-4A2F-B6DF-8F77686F825E}">
      <dsp:nvSpPr>
        <dsp:cNvPr id="0" name=""/>
        <dsp:cNvSpPr/>
      </dsp:nvSpPr>
      <dsp:spPr>
        <a:xfrm rot="9000000">
          <a:off x="2039828" y="3423646"/>
          <a:ext cx="219282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469710"/>
                <a:satOff val="216"/>
                <a:lumOff val="-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1469710"/>
                <a:satOff val="216"/>
                <a:lumOff val="-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1469710"/>
                <a:satOff val="216"/>
                <a:lumOff val="-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10800000">
        <a:off x="2101206" y="3517289"/>
        <a:ext cx="153497" cy="330265"/>
      </dsp:txXfrm>
    </dsp:sp>
    <dsp:sp modelId="{0C37BA50-98D2-4A7B-86E8-43EFA75E2B4F}">
      <dsp:nvSpPr>
        <dsp:cNvPr id="0" name=""/>
        <dsp:cNvSpPr/>
      </dsp:nvSpPr>
      <dsp:spPr>
        <a:xfrm>
          <a:off x="454436" y="3400668"/>
          <a:ext cx="1618952" cy="1618952"/>
        </a:xfrm>
        <a:prstGeom prst="ellipse">
          <a:avLst/>
        </a:prstGeom>
        <a:gradFill rotWithShape="0">
          <a:gsLst>
            <a:gs pos="0">
              <a:schemeClr val="accent5">
                <a:hueOff val="-1469710"/>
                <a:satOff val="216"/>
                <a:lumOff val="-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1469710"/>
                <a:satOff val="216"/>
                <a:lumOff val="-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1469710"/>
                <a:satOff val="216"/>
                <a:lumOff val="-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Service Zones</a:t>
          </a:r>
        </a:p>
      </dsp:txBody>
      <dsp:txXfrm>
        <a:off x="691526" y="3637758"/>
        <a:ext cx="1144772" cy="1144772"/>
      </dsp:txXfrm>
    </dsp:sp>
    <dsp:sp modelId="{450A0835-46DD-41C9-9473-94A778F46830}">
      <dsp:nvSpPr>
        <dsp:cNvPr id="0" name=""/>
        <dsp:cNvSpPr/>
      </dsp:nvSpPr>
      <dsp:spPr>
        <a:xfrm rot="11810700">
          <a:off x="2028301" y="2457271"/>
          <a:ext cx="111020" cy="5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1837137"/>
                <a:satOff val="270"/>
                <a:lumOff val="-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10800000">
        <a:off x="2060892" y="2572186"/>
        <a:ext cx="77714" cy="330265"/>
      </dsp:txXfrm>
    </dsp:sp>
    <dsp:sp modelId="{44B2BBD9-2A6B-419D-AB44-532649B6F500}">
      <dsp:nvSpPr>
        <dsp:cNvPr id="0" name=""/>
        <dsp:cNvSpPr/>
      </dsp:nvSpPr>
      <dsp:spPr>
        <a:xfrm>
          <a:off x="304794" y="1644287"/>
          <a:ext cx="1716866" cy="1618952"/>
        </a:xfrm>
        <a:prstGeom prst="ellipse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1837137"/>
                <a:satOff val="270"/>
                <a:lumOff val="-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Interfaces and Techniques</a:t>
          </a:r>
        </a:p>
      </dsp:txBody>
      <dsp:txXfrm>
        <a:off x="556223" y="1881377"/>
        <a:ext cx="1214008" cy="1144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CDFF6-05D4-48A2-9DC2-5916E8C5CDDE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CB9CC-A06A-45E9-8DE9-FC6F861D4F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17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24A6C-6781-424A-8BDD-4268583C75E8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18958-F946-4E52-80DC-D02C8EECA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Animated Title Slide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click_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100FFFD8-44AE-4895-AFBD-3E4A9EDD8D7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0475"/>
            <a:ext cx="2895600" cy="365125"/>
          </a:xfrm>
        </p:spPr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2232025"/>
            <a:ext cx="358140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62400" y="838200"/>
            <a:ext cx="3581400" cy="1470025"/>
          </a:xfrm>
          <a:ln>
            <a:noFill/>
          </a:ln>
        </p:spPr>
        <p:txBody>
          <a:bodyPr anchor="b">
            <a:normAutofit/>
          </a:bodyPr>
          <a:lstStyle>
            <a:lvl1pPr algn="l"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75762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3" decel="3625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3" decel="3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3" grpId="0">
        <p:tmplLst>
          <p:tmpl>
            <p:tnLst>
              <p:par>
                <p:cTn presetID="2" presetClass="entr" presetSubtype="3" decel="35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447800"/>
            <a:ext cx="5111750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1669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D438D-AE6A-4474-A663-B4C9F5E53C3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4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2286000" cy="1143000"/>
          </a:xfrm>
        </p:spPr>
        <p:txBody>
          <a:bodyPr anchor="b"/>
          <a:lstStyle>
            <a:lvl1pPr algn="r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2870" y="1371600"/>
            <a:ext cx="5892815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514600"/>
            <a:ext cx="2286000" cy="16002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0C6B-242E-4D1B-91A1-CC99DE204D5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5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FB00-253A-4023-8199-636D46268FF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03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178E-BC1B-44EB-9A78-5C42726589F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05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1200" y="1524000"/>
            <a:ext cx="3048000" cy="42973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9144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5307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Animated 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ick_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background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border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-228600"/>
            <a:ext cx="3642610" cy="72670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953000"/>
            <a:ext cx="2286000" cy="102475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33256A46-7057-4D58-859E-12EEDFDFB33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0475"/>
            <a:ext cx="2895600" cy="365125"/>
          </a:xfrm>
        </p:spPr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2232025"/>
            <a:ext cx="358140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62400" y="838200"/>
            <a:ext cx="3581400" cy="1470025"/>
          </a:xfrm>
          <a:ln>
            <a:noFill/>
          </a:ln>
        </p:spPr>
        <p:txBody>
          <a:bodyPr anchor="b">
            <a:normAutofit/>
          </a:bodyPr>
          <a:lstStyle>
            <a:lvl1pPr algn="l"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1671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tic 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4EDD-374C-44D2-AAE8-52469C25CAF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95600"/>
            <a:ext cx="3581400" cy="1470025"/>
          </a:xfrm>
        </p:spPr>
        <p:txBody>
          <a:bodyPr anchor="b">
            <a:normAutofit/>
          </a:bodyPr>
          <a:lstStyle>
            <a:lvl1pPr algn="r">
              <a:defRPr sz="3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3581400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65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nimated 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2365" y="-815519"/>
            <a:ext cx="5952565" cy="88927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29200"/>
            <a:ext cx="9144000" cy="1847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8478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135563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1FD4B75-41C4-4FF7-B5D4-3A143DD1A0B7}" type="datetime1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884238"/>
            <a:ext cx="7620000" cy="715962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806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tic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620000" cy="71596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628E-4DFA-4689-9B76-916BAE1D5B19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4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2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24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4E9-91CD-4CBB-9941-2D2A54215F39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2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tic 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C253-7359-4DF1-98D4-AA53D1014237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95600"/>
            <a:ext cx="3581400" cy="1470025"/>
          </a:xfrm>
        </p:spPr>
        <p:txBody>
          <a:bodyPr anchor="b">
            <a:normAutofit/>
          </a:bodyPr>
          <a:lstStyle>
            <a:lvl1pPr algn="r">
              <a:defRPr sz="3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3581400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467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46237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8A998-02BA-44B8-BF44-C698550B5128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83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20000" cy="7159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990600"/>
            <a:ext cx="365442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951037"/>
            <a:ext cx="3654425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575" y="990600"/>
            <a:ext cx="3654426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951037"/>
            <a:ext cx="3654426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2EA74-979B-477B-A2FF-32E33036FAFA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58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1FEA4-D723-4740-8B91-96237A4F7DD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18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C17D-BB6D-4528-8C42-C6A0DA69EDC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89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447800"/>
            <a:ext cx="5111750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1669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14BC-4FA2-4993-99A6-D539C48280C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01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2286000" cy="1143000"/>
          </a:xfrm>
        </p:spPr>
        <p:txBody>
          <a:bodyPr anchor="b"/>
          <a:lstStyle>
            <a:lvl1pPr algn="r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2870" y="1371600"/>
            <a:ext cx="5892815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514600"/>
            <a:ext cx="2286000" cy="16002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A573-5C6A-4897-8A9E-1AD518D4588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930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2454-88E6-4CCD-923F-F9676032AF8C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687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9D52E-A92B-41FF-B245-8E93CDB2A58E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91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1"/>
            <a:ext cx="3505200" cy="3810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bg1"/>
                </a:solidFill>
              </a:defRPr>
            </a:lvl1pPr>
            <a:lvl2pPr marL="1828800" indent="-1828800">
              <a:buFontTx/>
              <a:buNone/>
              <a:defRPr sz="1200">
                <a:solidFill>
                  <a:schemeClr val="bg1"/>
                </a:solidFill>
              </a:defRPr>
            </a:lvl2pPr>
            <a:lvl3pPr marL="1828800" indent="-1828800">
              <a:buFontTx/>
              <a:buNone/>
              <a:defRPr sz="1200">
                <a:solidFill>
                  <a:schemeClr val="bg1"/>
                </a:solidFill>
              </a:defRPr>
            </a:lvl3pPr>
            <a:lvl4pPr marL="1828800" indent="-1828800">
              <a:buFontTx/>
              <a:buNone/>
              <a:defRPr sz="1200">
                <a:solidFill>
                  <a:schemeClr val="bg1"/>
                </a:solidFill>
              </a:defRPr>
            </a:lvl4pPr>
            <a:lvl5pPr marL="1828800" indent="-1828800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71601"/>
            <a:ext cx="3429000" cy="3810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20000" cy="7159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00714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90500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76600" y="1752600"/>
            <a:ext cx="2667000" cy="1905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905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52400" y="76200"/>
            <a:ext cx="7620000" cy="7159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128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nimated Title and Content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click 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135563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884238"/>
            <a:ext cx="7620000" cy="715962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BC8E7CA-560B-427E-8E8F-A4E78ED853C6}" type="datetime1">
              <a:rPr lang="en-US" smtClean="0"/>
              <a:pPr/>
              <a:t>10/19/2021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1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017638" y="1143000"/>
            <a:ext cx="3429000" cy="1828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3810000" cy="2057399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 indent="0" algn="l"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 algn="l"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 algn="l"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 algn="l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778477" y="3505200"/>
            <a:ext cx="3429000" cy="1981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990600" y="2895600"/>
            <a:ext cx="3429000" cy="304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52101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1200" y="1524000"/>
            <a:ext cx="3048000" cy="42973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9144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30546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667000" y="33528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667000" y="16764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667000" y="25146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2667000" y="41910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667000" y="50292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10668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92885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Animated Title Slide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click_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100FFFD8-44AE-4895-AFBD-3E4A9EDD8D7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0475"/>
            <a:ext cx="2895600" cy="365125"/>
          </a:xfrm>
        </p:spPr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2232025"/>
            <a:ext cx="358140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62400" y="838200"/>
            <a:ext cx="3581400" cy="1470025"/>
          </a:xfrm>
          <a:ln>
            <a:noFill/>
          </a:ln>
        </p:spPr>
        <p:txBody>
          <a:bodyPr anchor="b">
            <a:normAutofit/>
          </a:bodyPr>
          <a:lstStyle>
            <a:lvl1pPr algn="l"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6531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3" decel="3625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3" decel="3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3" grpId="0">
        <p:tmplLst>
          <p:tmpl>
            <p:tnLst>
              <p:par>
                <p:cTn presetID="2" presetClass="entr" presetSubtype="3" decel="35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tic 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C253-7359-4DF1-98D4-AA53D1014237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95600"/>
            <a:ext cx="3581400" cy="1470025"/>
          </a:xfrm>
        </p:spPr>
        <p:txBody>
          <a:bodyPr anchor="b">
            <a:normAutofit/>
          </a:bodyPr>
          <a:lstStyle>
            <a:lvl1pPr algn="r">
              <a:defRPr sz="3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3581400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726905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nimated Title and Content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click 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135563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884238"/>
            <a:ext cx="7620000" cy="715962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BC8E7CA-560B-427E-8E8F-A4E78ED853C6}" type="datetime1">
              <a:rPr lang="en-US" smtClean="0"/>
              <a:pPr/>
              <a:t>10/19/2021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5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tic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620000" cy="71596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67E1-EE05-447D-A45C-D38AE0A4B69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9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2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24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0D0E-9CFD-4115-B0AB-1DCFDCBD10FB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369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46237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EF2-5E29-4769-A060-B019910F893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453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20000" cy="7159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990600"/>
            <a:ext cx="365442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951037"/>
            <a:ext cx="3654425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575" y="990600"/>
            <a:ext cx="3654426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951037"/>
            <a:ext cx="3654426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8279-0ADA-485D-AE0E-2787154B3523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7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tic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620000" cy="71596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67E1-EE05-447D-A45C-D38AE0A4B69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D68DD-14AD-4824-9EBB-425788E5D288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771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E3900-48A5-4639-B6B8-E4F0501E752E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79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447800"/>
            <a:ext cx="5111750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1669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D438D-AE6A-4474-A663-B4C9F5E53C3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280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2286000" cy="1143000"/>
          </a:xfrm>
        </p:spPr>
        <p:txBody>
          <a:bodyPr anchor="b"/>
          <a:lstStyle>
            <a:lvl1pPr algn="r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2870" y="1371600"/>
            <a:ext cx="5892815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514600"/>
            <a:ext cx="2286000" cy="16002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0C6B-242E-4D1B-91A1-CC99DE204D5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47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FB00-253A-4023-8199-636D46268FF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090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178E-BC1B-44EB-9A78-5C42726589F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769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657601"/>
            <a:ext cx="2743200" cy="26669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90500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76600" y="1752600"/>
            <a:ext cx="2667000" cy="1905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905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52400" y="76200"/>
            <a:ext cx="7620000" cy="7159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20137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017638" y="1143000"/>
            <a:ext cx="3429000" cy="1828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3810000" cy="2057399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 indent="0" algn="l"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 algn="l"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 algn="l"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 algn="l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778477" y="3505200"/>
            <a:ext cx="3429000" cy="1981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990600" y="2895600"/>
            <a:ext cx="3429000" cy="304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50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1200" y="1524000"/>
            <a:ext cx="3048000" cy="42973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9144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71579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667000" y="33528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667000" y="16764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667000" y="25146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2667000" y="41910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667000" y="50292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10668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4633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2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24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0D0E-9CFD-4115-B0AB-1DCFDCBD10FB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428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Animated Title Slide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click_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100FFFD8-44AE-4895-AFBD-3E4A9EDD8D75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0475"/>
            <a:ext cx="2895600" cy="365125"/>
          </a:xfrm>
        </p:spPr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2232025"/>
            <a:ext cx="358140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62400" y="838200"/>
            <a:ext cx="3581400" cy="1470025"/>
          </a:xfrm>
          <a:ln>
            <a:noFill/>
          </a:ln>
        </p:spPr>
        <p:txBody>
          <a:bodyPr anchor="b">
            <a:normAutofit/>
          </a:bodyPr>
          <a:lstStyle>
            <a:lvl1pPr algn="l"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2096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3" decel="3625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3" decel="3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3" grpId="0">
        <p:tmplLst>
          <p:tmpl>
            <p:tnLst>
              <p:par>
                <p:cTn presetID="2" presetClass="entr" presetSubtype="3" decel="35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tic 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C253-7359-4DF1-98D4-AA53D1014237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95600"/>
            <a:ext cx="3581400" cy="1470025"/>
          </a:xfrm>
        </p:spPr>
        <p:txBody>
          <a:bodyPr anchor="b">
            <a:normAutofit/>
          </a:bodyPr>
          <a:lstStyle>
            <a:lvl1pPr algn="r">
              <a:defRPr sz="3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3581400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785512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nimated Title and Content"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click box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135563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884238"/>
            <a:ext cx="7620000" cy="715962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BC8E7CA-560B-427E-8E8F-A4E78ED853C6}" type="datetime1">
              <a:rPr lang="en-US" smtClean="0"/>
              <a:pPr/>
              <a:t>10/19/2021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1966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decel="5600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decel="56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decel="56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56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600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31" repeatCount="indefinite" fill="hold" display="0">
                      <p:stCondLst>
                        <p:cond delay="indefinite"/>
                      </p:stCondLst>
                    </p:cTn>
                    <p:tgtEl>
                      <p:spTgt spid="7"/>
                    </p:tgtEl>
                  </p:cMediaNode>
                </p:video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2" decel="56000" fill="hold" nodeType="withEffect">
                      <p:stCondLst>
                        <p:cond delay="7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2" decel="56000" fill="hold" nodeType="withEffect">
                      <p:stCondLst>
                        <p:cond delay="8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2" decel="56000" fill="hold" nodeType="withEffect">
                      <p:stCondLst>
                        <p:cond delay="9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2" decel="56000" fill="hold" nodeType="withEffect">
                      <p:stCondLst>
                        <p:cond delay="10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2" decel="56000" fill="hold" nodeType="withEffect">
                      <p:stCondLst>
                        <p:cond delay="110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1+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" grpId="0"/>
        </p:bldLst>
      </p:timing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tic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620000" cy="71596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67E1-EE05-447D-A45C-D38AE0A4B69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4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2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24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0D0E-9CFD-4115-B0AB-1DCFDCBD10FB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269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46237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EF2-5E29-4769-A060-B019910F893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728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20000" cy="7159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990600"/>
            <a:ext cx="365442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951037"/>
            <a:ext cx="3654425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575" y="990600"/>
            <a:ext cx="3654426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951037"/>
            <a:ext cx="3654426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8279-0ADA-485D-AE0E-2787154B3523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911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D68DD-14AD-4824-9EBB-425788E5D288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944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E3900-48A5-4639-B6B8-E4F0501E752E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520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04887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447800"/>
            <a:ext cx="5111750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1669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D438D-AE6A-4474-A663-B4C9F5E53C3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4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46237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3581400" cy="4983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EF2-5E29-4769-A060-B019910F893F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841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2286000" cy="1143000"/>
          </a:xfrm>
        </p:spPr>
        <p:txBody>
          <a:bodyPr anchor="b"/>
          <a:lstStyle>
            <a:lvl1pPr algn="r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2870" y="1371600"/>
            <a:ext cx="5892815" cy="434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514600"/>
            <a:ext cx="2286000" cy="16002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0C6B-242E-4D1B-91A1-CC99DE204D5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68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FB00-253A-4023-8199-636D46268FF2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728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178E-BC1B-44EB-9A78-5C42726589F6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461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1200" y="1524000"/>
            <a:ext cx="3048000" cy="42973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9144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81308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667000" y="33528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667000" y="16764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667000" y="25146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2667000" y="41910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667000" y="5029200"/>
            <a:ext cx="63246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2000" y="1066800"/>
            <a:ext cx="7620000" cy="457200"/>
          </a:xfrm>
        </p:spPr>
        <p:txBody>
          <a:bodyPr>
            <a:normAutofit/>
          </a:bodyPr>
          <a:lstStyle>
            <a:lvl1pPr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9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20000" cy="7159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990600"/>
            <a:ext cx="365442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951037"/>
            <a:ext cx="3654425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575" y="990600"/>
            <a:ext cx="3654426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951037"/>
            <a:ext cx="3654426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8279-0ADA-485D-AE0E-2787154B3523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7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D68DD-14AD-4824-9EBB-425788E5D288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0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E3900-48A5-4639-B6B8-E4F0501E752E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6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2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1.xml"/><Relationship Id="rId16" Type="http://schemas.openxmlformats.org/officeDocument/2006/relationships/theme" Target="../theme/theme4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76200"/>
            <a:ext cx="2019300" cy="603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858962"/>
            <a:ext cx="76200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3C5D-9F3A-4AC6-A907-7ACAD8718500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46038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989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5" r:id="rId1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12700">
            <a:noFill/>
            <a:prstDash val="solid"/>
          </a:ln>
          <a:solidFill>
            <a:schemeClr val="bg1">
              <a:lumMod val="9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76200"/>
            <a:ext cx="2019300" cy="603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858962"/>
            <a:ext cx="76200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FF3C-6FD0-4035-8B1F-4C9FDAC0FDB9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46038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643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12700">
            <a:noFill/>
            <a:prstDash val="solid"/>
          </a:ln>
          <a:solidFill>
            <a:schemeClr val="bg1">
              <a:lumMod val="9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76200"/>
            <a:ext cx="2019300" cy="603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858962"/>
            <a:ext cx="76200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3C5D-9F3A-4AC6-A907-7ACAD8718500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46038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179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1" r:id="rId14"/>
    <p:sldLayoutId id="2147483702" r:id="rId15"/>
    <p:sldLayoutId id="2147483703" r:id="rId16"/>
    <p:sldLayoutId id="2147483704" r:id="rId1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12700">
            <a:noFill/>
            <a:prstDash val="solid"/>
          </a:ln>
          <a:solidFill>
            <a:schemeClr val="bg1">
              <a:lumMod val="9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76200"/>
            <a:ext cx="2019300" cy="603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858962"/>
            <a:ext cx="76200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3C5D-9F3A-4AC6-A907-7ACAD8718500}" type="datetime1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3D4356-750F-43A5-86F1-332F9B8C8A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46038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772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12700">
            <a:noFill/>
            <a:prstDash val="solid"/>
          </a:ln>
          <a:solidFill>
            <a:schemeClr val="bg1">
              <a:lumMod val="9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b="0" kern="1200" cap="none" spc="0">
          <a:ln>
            <a:noFill/>
          </a:ln>
          <a:solidFill>
            <a:schemeClr val="accent5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Why we Love z/VM a Look at Some Cool Things</a:t>
            </a:r>
          </a:p>
          <a:p>
            <a:endParaRPr lang="en-US" dirty="0"/>
          </a:p>
          <a:p>
            <a:pPr algn="ctr"/>
            <a:r>
              <a:rPr lang="en-US" dirty="0"/>
              <a:t>PRESENTED TO MVMUA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0" y="838200"/>
            <a:ext cx="4876800" cy="1470025"/>
          </a:xfrm>
        </p:spPr>
        <p:txBody>
          <a:bodyPr/>
          <a:lstStyle/>
          <a:p>
            <a:r>
              <a:rPr lang="en-US" dirty="0"/>
              <a:t>COOL THINGS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5F485F6F-A023-4DDF-9CC4-ED063EA2A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408" y="5178550"/>
            <a:ext cx="3986792" cy="84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94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/>
              <a:t>Renaming a Cluster and its Members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en-US" dirty="0"/>
              <a:t>Cluster VZ9DIG with members VZ9PRD01 and VZ9PRD02 to be renames to VZ9PAZ with members VZPAZ01 and VZPAZ02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4DE63F-9DE1-4D18-8C62-6EAD3102873A}"/>
              </a:ext>
            </a:extLst>
          </p:cNvPr>
          <p:cNvSpPr txBox="1"/>
          <p:nvPr/>
        </p:nvSpPr>
        <p:spPr>
          <a:xfrm>
            <a:off x="3099486" y="1562848"/>
            <a:ext cx="4572000" cy="4359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Business need and naming conventions must be followed.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Linux work consolidated onto one cluster for different agencies.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Requires a maintenance window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Dreaded and Feared Change Control.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Upgraded from 640 to 720 before LPAR name change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 documented by IBM!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Lotsa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steps and brain power required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Practiced on 2</a:t>
            </a:r>
            <a:r>
              <a:rPr kumimoji="0" lang="en-CA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level system, why not?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Next step will be to separate workloads using the RACF SECLABEL capability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3345592"/>
            <a:ext cx="2286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sz="2000" dirty="0"/>
              <a:t>What’s happened to me? No more napkins for scribbling plans? Actual note taking. Took me long enough! 38 years of VM!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pic>
        <p:nvPicPr>
          <p:cNvPr id="11" name="Picture Placeholder 10" descr="Text, letter&#10;&#10;Description automatically generated">
            <a:extLst>
              <a:ext uri="{FF2B5EF4-FFF2-40B4-BE49-F238E27FC236}">
                <a16:creationId xmlns:a16="http://schemas.microsoft.com/office/drawing/2014/main" id="{78F07C3C-8F32-42FA-A3D4-D736B73AD4B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74" b="18874"/>
          <a:stretch>
            <a:fillRect/>
          </a:stretch>
        </p:blipFill>
        <p:spPr>
          <a:xfrm>
            <a:off x="3124200" y="167417"/>
            <a:ext cx="5892800" cy="6188933"/>
          </a:xfrm>
        </p:spPr>
      </p:pic>
    </p:spTree>
    <p:extLst>
      <p:ext uri="{BB962C8B-B14F-4D97-AF65-F5344CB8AC3E}">
        <p14:creationId xmlns:p14="http://schemas.microsoft.com/office/powerpoint/2010/main" val="209395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Do It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" name="Picture Placeholder 10" descr="Text, whiteboard&#10;&#10;Description automatically generated">
            <a:extLst>
              <a:ext uri="{FF2B5EF4-FFF2-40B4-BE49-F238E27FC236}">
                <a16:creationId xmlns:a16="http://schemas.microsoft.com/office/drawing/2014/main" id="{53C41F5B-B382-4B8A-B6FF-03F85F36149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" r="1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61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09800"/>
            <a:ext cx="2286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sz="2000" dirty="0"/>
              <a:t>Just use this and you are good to go on an LPAR rename! No need to continue have fun thanks for coming out!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pic>
        <p:nvPicPr>
          <p:cNvPr id="13" name="Picture 12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000F9559-DA17-4E4F-B58F-B69F2A8F40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4"/>
          <a:stretch/>
        </p:blipFill>
        <p:spPr>
          <a:xfrm>
            <a:off x="4267200" y="1195240"/>
            <a:ext cx="4112702" cy="506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8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5722" y="2756916"/>
            <a:ext cx="2286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sz="2000" dirty="0"/>
              <a:t>Even doing 3390 storage admin oh that pesky PDR record!</a:t>
            </a:r>
            <a:br>
              <a:rPr lang="en-CA" sz="2000" dirty="0"/>
            </a:br>
            <a:r>
              <a:rPr lang="en-CA" sz="2000" dirty="0"/>
              <a:t>You know serious work being done due to the evidence. Espresso  Stain.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pic>
        <p:nvPicPr>
          <p:cNvPr id="9" name="Picture 8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F0355255-CD4E-4C36-9696-724C15D1E2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" t="9248"/>
          <a:stretch/>
        </p:blipFill>
        <p:spPr>
          <a:xfrm>
            <a:off x="3485044" y="822325"/>
            <a:ext cx="4134956" cy="5213350"/>
          </a:xfrm>
          <a:prstGeom prst="rect">
            <a:avLst/>
          </a:prstGeom>
        </p:spPr>
      </p:pic>
      <p:sp>
        <p:nvSpPr>
          <p:cNvPr id="8" name="Arrow: Left 7">
            <a:extLst>
              <a:ext uri="{FF2B5EF4-FFF2-40B4-BE49-F238E27FC236}">
                <a16:creationId xmlns:a16="http://schemas.microsoft.com/office/drawing/2014/main" id="{7E285E22-B602-4C98-90B9-870C725C8955}"/>
              </a:ext>
            </a:extLst>
          </p:cNvPr>
          <p:cNvSpPr/>
          <p:nvPr/>
        </p:nvSpPr>
        <p:spPr>
          <a:xfrm>
            <a:off x="5334000" y="2272284"/>
            <a:ext cx="176267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ESPRESSO</a:t>
            </a:r>
          </a:p>
        </p:txBody>
      </p:sp>
    </p:spTree>
    <p:extLst>
      <p:ext uri="{BB962C8B-B14F-4D97-AF65-F5344CB8AC3E}">
        <p14:creationId xmlns:p14="http://schemas.microsoft.com/office/powerpoint/2010/main" val="127118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2BD6-FC20-4557-852B-8433F8572D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What do we care about?</a:t>
            </a:r>
            <a:endParaRPr lang="en-US" dirty="0"/>
          </a:p>
        </p:txBody>
      </p:sp>
      <p:sp>
        <p:nvSpPr>
          <p:cNvPr id="24" name="Hexagon 23"/>
          <p:cNvSpPr/>
          <p:nvPr/>
        </p:nvSpPr>
        <p:spPr>
          <a:xfrm>
            <a:off x="1219200" y="1371600"/>
            <a:ext cx="1752600" cy="53975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white"/>
                </a:solidFill>
                <a:latin typeface="Palatino Linotype"/>
              </a:rPr>
              <a:t>CP CONFIG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1215077" y="2110188"/>
            <a:ext cx="1752600" cy="4572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DIRMAINT</a:t>
            </a:r>
          </a:p>
        </p:txBody>
      </p:sp>
      <p:sp>
        <p:nvSpPr>
          <p:cNvPr id="31" name="Hexagon 30"/>
          <p:cNvSpPr/>
          <p:nvPr/>
        </p:nvSpPr>
        <p:spPr>
          <a:xfrm>
            <a:off x="1190363" y="2766226"/>
            <a:ext cx="1752600" cy="4572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white"/>
                </a:solidFill>
                <a:latin typeface="Palatino Linotype"/>
              </a:rPr>
              <a:t>RSCS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32" name="Hexagon 31"/>
          <p:cNvSpPr/>
          <p:nvPr/>
        </p:nvSpPr>
        <p:spPr>
          <a:xfrm>
            <a:off x="1215078" y="3422264"/>
            <a:ext cx="1752599" cy="508086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SYSTEM NETID</a:t>
            </a:r>
          </a:p>
        </p:txBody>
      </p:sp>
      <p:sp>
        <p:nvSpPr>
          <p:cNvPr id="33" name="Hexagon 32"/>
          <p:cNvSpPr/>
          <p:nvPr/>
        </p:nvSpPr>
        <p:spPr>
          <a:xfrm>
            <a:off x="1219197" y="4129188"/>
            <a:ext cx="1748479" cy="508086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CRR Machine</a:t>
            </a: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376A6CC0-78D7-4C29-8123-00D52B9B9AE6}"/>
              </a:ext>
            </a:extLst>
          </p:cNvPr>
          <p:cNvSpPr/>
          <p:nvPr/>
        </p:nvSpPr>
        <p:spPr>
          <a:xfrm>
            <a:off x="1190363" y="4785226"/>
            <a:ext cx="1748478" cy="4572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PERFSVM</a:t>
            </a: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D3C393DB-39A0-49DC-BA77-D2F63C45CCFF}"/>
              </a:ext>
            </a:extLst>
          </p:cNvPr>
          <p:cNvSpPr/>
          <p:nvPr/>
        </p:nvSpPr>
        <p:spPr>
          <a:xfrm>
            <a:off x="1190363" y="5441263"/>
            <a:ext cx="1748478" cy="4572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RACF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EC0EA22-F696-4921-813B-BB6047E907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77" y="1641475"/>
            <a:ext cx="3974892" cy="45427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40BFE9-0F19-426E-97A6-63720143AE3D}"/>
              </a:ext>
            </a:extLst>
          </p:cNvPr>
          <p:cNvSpPr txBox="1"/>
          <p:nvPr/>
        </p:nvSpPr>
        <p:spPr>
          <a:xfrm>
            <a:off x="5486400" y="13716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</a:t>
            </a:r>
          </a:p>
          <a:p>
            <a:r>
              <a:rPr lang="en-US" dirty="0"/>
              <a:t>DNA. Think of it as a personality injector.</a:t>
            </a:r>
          </a:p>
        </p:txBody>
      </p:sp>
    </p:spTree>
    <p:extLst>
      <p:ext uri="{BB962C8B-B14F-4D97-AF65-F5344CB8AC3E}">
        <p14:creationId xmlns:p14="http://schemas.microsoft.com/office/powerpoint/2010/main" val="332120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62000" y="1223318"/>
            <a:ext cx="7620000" cy="5025081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Interfaces &amp; Techniques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6920" y="1361786"/>
            <a:ext cx="1812560" cy="245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79FBE0DC-AD67-46F5-B274-ACF38C5A0F1C}"/>
              </a:ext>
            </a:extLst>
          </p:cNvPr>
          <p:cNvSpPr txBox="1">
            <a:spLocks/>
          </p:cNvSpPr>
          <p:nvPr/>
        </p:nvSpPr>
        <p:spPr>
          <a:xfrm>
            <a:off x="762000" y="1560189"/>
            <a:ext cx="7239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usual suspects: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XEDIT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 &amp; CMS commands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REXX &amp; PIPEs – indispensable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Techniques: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service zone methods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Sees all DASD on all z/VM CECS, clusters and members. ONLNE ALL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clusters OFFLINE all and ONLINE only what’s needed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MAPMDISK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Backup SYSRES, COMMON, and RELEASE volumes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Nothing to see hear move on … except it can save a disaster!</a:t>
            </a: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51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dirty="0"/>
              <a:t>Service Zone connects to all and sees all DASD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50A7AD-6935-4E74-8E48-A38CD7F9C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35427"/>
            <a:ext cx="7459480" cy="45298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D873EB-2F1B-4E53-A0AF-362BEF2B9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914" y="1221490"/>
            <a:ext cx="2658086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89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/>
              <a:t>Already discussed pre-plague at MVMUA no need to repeat myself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Already discussed pre-plague at MVMUA no need to repeat myself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Already discussed pre-plague at MVMUA no need to repeat myself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Already discussed pre-plague at MVMUA no need to repeat myself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Already discussed pre-plague at MVMUA no need to repeat myself</a:t>
            </a:r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/>
          </a:bodyPr>
          <a:lstStyle/>
          <a:p>
            <a:r>
              <a:rPr lang="en-CA" dirty="0"/>
              <a:t>MAPPED MINIDISK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6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67731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/>
          </a:bodyPr>
          <a:lstStyle/>
          <a:p>
            <a:r>
              <a:rPr lang="en-CA" dirty="0"/>
              <a:t>MAPPED MINIDISK: It MAPs!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C8BDDC-92FA-4F7E-B820-061D7027E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2411484"/>
            <a:ext cx="6858000" cy="27196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F1F3E6-5D62-4A46-B9A4-C324889DA765}"/>
              </a:ext>
            </a:extLst>
          </p:cNvPr>
          <p:cNvSpPr txBox="1"/>
          <p:nvPr/>
        </p:nvSpPr>
        <p:spPr>
          <a:xfrm>
            <a:off x="3461719" y="2088318"/>
            <a:ext cx="4878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MAINT’s </a:t>
            </a:r>
            <a:r>
              <a:rPr lang="en-CA" dirty="0" err="1">
                <a:solidFill>
                  <a:schemeClr val="bg1"/>
                </a:solidFill>
              </a:rPr>
              <a:t>mdisk</a:t>
            </a:r>
            <a:r>
              <a:rPr lang="en-CA" dirty="0">
                <a:solidFill>
                  <a:schemeClr val="bg1"/>
                </a:solidFill>
              </a:rPr>
              <a:t> statement for DDDD: </a:t>
            </a:r>
          </a:p>
          <a:p>
            <a:r>
              <a:rPr lang="en-CA" dirty="0">
                <a:solidFill>
                  <a:schemeClr val="bg1"/>
                </a:solidFill>
              </a:rPr>
              <a:t>MDISK DDDD 3390 32760 30000 VP9W23 MR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5FDF9AF-835D-4856-AF5F-5C24F8C32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3050" y="1498545"/>
            <a:ext cx="2737338" cy="449295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Just joking!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688CB2-1F95-4DEE-B624-D081C2C8FE39}"/>
              </a:ext>
            </a:extLst>
          </p:cNvPr>
          <p:cNvSpPr/>
          <p:nvPr/>
        </p:nvSpPr>
        <p:spPr>
          <a:xfrm>
            <a:off x="394272" y="5466093"/>
            <a:ext cx="7941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VZ9RD01’s </a:t>
            </a:r>
            <a:r>
              <a:rPr lang="en-CA" dirty="0" err="1">
                <a:solidFill>
                  <a:schemeClr val="bg1"/>
                </a:solidFill>
              </a:rPr>
              <a:t>mdisk</a:t>
            </a:r>
            <a:r>
              <a:rPr lang="en-CA" dirty="0">
                <a:solidFill>
                  <a:schemeClr val="bg1"/>
                </a:solidFill>
              </a:rPr>
              <a:t> statement in the directory:</a:t>
            </a:r>
          </a:p>
          <a:p>
            <a:r>
              <a:rPr lang="en-CA" dirty="0">
                <a:solidFill>
                  <a:schemeClr val="bg1"/>
                </a:solidFill>
              </a:rPr>
              <a:t>VZ9PRD01 MDISK 0214 3390 32760 30000 VP9W23 MR PW MAINT DDDD </a:t>
            </a:r>
          </a:p>
        </p:txBody>
      </p:sp>
    </p:spTree>
    <p:extLst>
      <p:ext uri="{BB962C8B-B14F-4D97-AF65-F5344CB8AC3E}">
        <p14:creationId xmlns:p14="http://schemas.microsoft.com/office/powerpoint/2010/main" val="285307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42828079"/>
              </p:ext>
            </p:extLst>
          </p:nvPr>
        </p:nvGraphicFramePr>
        <p:xfrm>
          <a:off x="1752600" y="565514"/>
          <a:ext cx="6400800" cy="6155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2297B3-FB31-4473-B5C2-FC5FED9B5370}"/>
              </a:ext>
            </a:extLst>
          </p:cNvPr>
          <p:cNvSpPr txBox="1">
            <a:spLocks/>
          </p:cNvSpPr>
          <p:nvPr/>
        </p:nvSpPr>
        <p:spPr>
          <a:xfrm>
            <a:off x="381000" y="62293"/>
            <a:ext cx="7620000" cy="5731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 cap="none" spc="0">
                <a:ln w="1270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dirty="0">
                <a:solidFill>
                  <a:schemeClr val="bg1"/>
                </a:solidFill>
              </a:rPr>
              <a:t>Cool Things We Are Covering Today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/>
          </a:bodyPr>
          <a:lstStyle/>
          <a:p>
            <a:r>
              <a:rPr lang="en-CA" dirty="0"/>
              <a:t>The AT command is where it is at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124BB49-5B49-4506-8B26-DECDFBC46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67600" cy="34442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At vz9paz01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cmd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q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cpservice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ptf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um35808                                         </a:t>
            </a: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APAR        PTF                                                 </a:t>
            </a: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VM66487     UM35808                                             </a:t>
            </a: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Ready; T=0.01/0.01 17:39:33                                     </a:t>
            </a:r>
          </a:p>
          <a:p>
            <a:pPr marL="0" indent="0">
              <a:buNone/>
            </a:pP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at VZ9paz02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cmd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q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cpservice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en-CA" sz="2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ptf</a:t>
            </a:r>
            <a:r>
              <a:rPr lang="en-CA" sz="2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um35808                         </a:t>
            </a: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HCPQCP6720I No items found to satisfy selection criteria.       </a:t>
            </a: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Ready; T=0.01/0.01 17:39:45 </a:t>
            </a:r>
          </a:p>
          <a:p>
            <a:pPr marL="0" indent="0">
              <a:buNone/>
            </a:pPr>
            <a:endParaRPr lang="en-CA" sz="2600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CA" sz="2600" dirty="0">
                <a:solidFill>
                  <a:schemeClr val="bg1"/>
                </a:solidFill>
                <a:latin typeface="Lucida Console" panose="020B0609040504020204" pitchFamily="49" charset="0"/>
              </a:rPr>
              <a:t>This patch fixes an SZA004 and VZPA004 abend.                                    </a:t>
            </a:r>
          </a:p>
          <a:p>
            <a:pPr marL="0" indent="0">
              <a:buNone/>
            </a:pPr>
            <a:r>
              <a:rPr lang="en-CA" sz="2600" dirty="0">
                <a:latin typeface="Lucida Console" panose="020B0609040504020204" pitchFamily="49" charset="0"/>
              </a:rPr>
              <a:t>                                                                </a:t>
            </a:r>
          </a:p>
          <a:p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/>
          </a:bodyPr>
          <a:lstStyle/>
          <a:p>
            <a:r>
              <a:rPr lang="en-CA" dirty="0"/>
              <a:t>The AT command is where it is at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5FA63F-A0EA-45A2-8F09-951027FBE8BB}"/>
              </a:ext>
            </a:extLst>
          </p:cNvPr>
          <p:cNvSpPr txBox="1">
            <a:spLocks/>
          </p:cNvSpPr>
          <p:nvPr/>
        </p:nvSpPr>
        <p:spPr>
          <a:xfrm>
            <a:off x="279653" y="2274250"/>
            <a:ext cx="6681755" cy="123895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0" kern="1200" cap="none" spc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0" kern="1200" cap="none" spc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0" kern="1200" cap="none" spc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0" kern="1200" cap="none" spc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0" kern="1200" cap="none" spc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5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sm</a:t>
            </a:r>
            <a:r>
              <a:rPr lang="en-CA" sz="5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en-CA" sz="5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rscs</a:t>
            </a:r>
            <a:r>
              <a:rPr lang="en-CA" sz="5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</a:t>
            </a:r>
            <a:r>
              <a:rPr lang="en-CA" sz="56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cmd</a:t>
            </a:r>
            <a:r>
              <a:rPr lang="en-CA" sz="5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VZ9paz01 cp q t                                                     </a:t>
            </a:r>
          </a:p>
          <a:p>
            <a:r>
              <a:rPr lang="en-CA" sz="5600" dirty="0">
                <a:solidFill>
                  <a:schemeClr val="bg1"/>
                </a:solidFill>
                <a:latin typeface="Lucida Console" panose="020B0609040504020204" pitchFamily="49" charset="0"/>
              </a:rPr>
              <a:t>Ready; T=0.01/0.01 14:03:12                                                     </a:t>
            </a:r>
          </a:p>
          <a:p>
            <a:r>
              <a:rPr lang="en-CA" sz="5600" dirty="0">
                <a:solidFill>
                  <a:schemeClr val="bg1"/>
                </a:solidFill>
                <a:latin typeface="Lucida Console" panose="020B0609040504020204" pitchFamily="49" charset="0"/>
              </a:rPr>
              <a:t> From VZ9PAZ01: DMTCMZ173I CP: TIME IS 14:03:12 UTC SATURDAY 10/16/21           </a:t>
            </a:r>
          </a:p>
          <a:p>
            <a:r>
              <a:rPr lang="en-CA" sz="8000" dirty="0">
                <a:latin typeface="Lucida Console" panose="020B0609040504020204" pitchFamily="49" charset="0"/>
              </a:rPr>
              <a:t> </a:t>
            </a:r>
            <a:endParaRPr lang="en-CA" sz="1800" dirty="0">
              <a:latin typeface="Lucida Console" panose="020B060904050402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C42ACC-3659-47EB-9C05-6DB070A75121}"/>
              </a:ext>
            </a:extLst>
          </p:cNvPr>
          <p:cNvSpPr txBox="1"/>
          <p:nvPr/>
        </p:nvSpPr>
        <p:spPr>
          <a:xfrm>
            <a:off x="838200" y="131445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FFFF00"/>
                </a:solidFill>
              </a:rPr>
              <a:t>It’s</a:t>
            </a:r>
            <a:r>
              <a:rPr lang="en-CA" sz="2000" dirty="0">
                <a:solidFill>
                  <a:srgbClr val="FFFF00"/>
                </a:solidFill>
              </a:rPr>
              <a:t> actually NJE style. 2021! This is from the service zone</a:t>
            </a:r>
          </a:p>
          <a:p>
            <a:r>
              <a:rPr lang="en-CA" sz="2000" dirty="0">
                <a:solidFill>
                  <a:srgbClr val="FFFF00"/>
                </a:solidFill>
              </a:rPr>
              <a:t> to the newly renamed LPAR</a:t>
            </a:r>
            <a:r>
              <a:rPr lang="en-CA" sz="200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C2D09F-E5B2-40CA-9E51-4C0F3A73172B}"/>
              </a:ext>
            </a:extLst>
          </p:cNvPr>
          <p:cNvSpPr txBox="1"/>
          <p:nvPr/>
        </p:nvSpPr>
        <p:spPr>
          <a:xfrm>
            <a:off x="304800" y="4413196"/>
            <a:ext cx="7493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dirm</a:t>
            </a:r>
            <a:r>
              <a:rPr lang="en-CA" sz="12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to vz9paz01 </a:t>
            </a:r>
            <a:r>
              <a:rPr lang="en-CA" sz="1200" b="1" dirty="0" err="1">
                <a:solidFill>
                  <a:schemeClr val="bg1"/>
                </a:solidFill>
                <a:latin typeface="Lucida Console" panose="020B0609040504020204" pitchFamily="49" charset="0"/>
              </a:rPr>
              <a:t>cp</a:t>
            </a:r>
            <a:r>
              <a:rPr lang="en-CA" sz="1200" b="1" dirty="0">
                <a:solidFill>
                  <a:schemeClr val="bg1"/>
                </a:solidFill>
                <a:latin typeface="Lucida Console" panose="020B0609040504020204" pitchFamily="49" charset="0"/>
              </a:rPr>
              <a:t> q t                                                       </a:t>
            </a:r>
          </a:p>
          <a:p>
            <a:r>
              <a:rPr lang="en-CA" sz="1200" dirty="0">
                <a:solidFill>
                  <a:schemeClr val="bg1"/>
                </a:solidFill>
                <a:latin typeface="Lucida Console" panose="020B0609040504020204" pitchFamily="49" charset="0"/>
              </a:rPr>
              <a:t>RPIMGR031E RESOURCE RSCS SPECIFIED BY SPOOL COMMAND NOT FOUND                 </a:t>
            </a:r>
          </a:p>
          <a:p>
            <a:r>
              <a:rPr lang="en-CA" sz="1200" dirty="0">
                <a:solidFill>
                  <a:schemeClr val="bg1"/>
                </a:solidFill>
                <a:latin typeface="Lucida Console" panose="020B0609040504020204" pitchFamily="49" charset="0"/>
              </a:rPr>
              <a:t>RPIMGR031E RESOURCE VZ3PAZ01 SPECIFIED BY TAG COMMAND NOT FOUND               </a:t>
            </a:r>
          </a:p>
          <a:p>
            <a:r>
              <a:rPr lang="en-CA" sz="1200" dirty="0">
                <a:latin typeface="Lucida Console" panose="020B0609040504020204" pitchFamily="49" charset="0"/>
              </a:rPr>
              <a:t>               </a:t>
            </a:r>
            <a:endParaRPr lang="en-CA" sz="1200" dirty="0">
              <a:solidFill>
                <a:schemeClr val="bg1"/>
              </a:solidFill>
              <a:latin typeface="Lucida Console" panose="020B0609040504020204" pitchFamily="49" charset="0"/>
            </a:endParaRPr>
          </a:p>
          <a:p>
            <a:r>
              <a:rPr lang="en-CA" sz="1200" dirty="0">
                <a:solidFill>
                  <a:schemeClr val="bg1"/>
                </a:solidFill>
                <a:latin typeface="Lucida Console" panose="020B0609040504020204" pitchFamily="49" charset="0"/>
              </a:rPr>
              <a:t> From VZ9PAZ01(DIRMAINT): DVHREQ2288I Your CP request for MAINT at * has been </a:t>
            </a:r>
          </a:p>
          <a:p>
            <a:r>
              <a:rPr lang="en-CA" sz="1200" dirty="0">
                <a:solidFill>
                  <a:schemeClr val="bg1"/>
                </a:solidFill>
                <a:latin typeface="Lucida Console" panose="020B0609040504020204" pitchFamily="49" charset="0"/>
              </a:rPr>
              <a:t> From VZ9PAZ01(DIRMAINT): DVHREQ2288I accepted.                               </a:t>
            </a:r>
          </a:p>
          <a:p>
            <a:r>
              <a:rPr lang="en-CA" sz="1200" dirty="0">
                <a:solidFill>
                  <a:schemeClr val="bg1"/>
                </a:solidFill>
                <a:latin typeface="Lucida Console" panose="020B0609040504020204" pitchFamily="49" charset="0"/>
              </a:rPr>
              <a:t> From VZ9PAZ01(DIRMAINT): DVHCMS3868I TIME IS 03:54:50 UTC SUNDAY 10/17/21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BAC147-3491-4EBF-977A-E6E8E409A335}"/>
              </a:ext>
            </a:extLst>
          </p:cNvPr>
          <p:cNvSpPr txBox="1"/>
          <p:nvPr/>
        </p:nvSpPr>
        <p:spPr>
          <a:xfrm>
            <a:off x="367731" y="3300181"/>
            <a:ext cx="9692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FFFF00"/>
                </a:solidFill>
              </a:rPr>
              <a:t>DIRMAINT carries commands over RSCS … </a:t>
            </a:r>
          </a:p>
          <a:p>
            <a:r>
              <a:rPr lang="en-CA" sz="2400" dirty="0">
                <a:solidFill>
                  <a:srgbClr val="FFFF00"/>
                </a:solidFill>
              </a:rPr>
              <a:t>and reader/punch</a:t>
            </a:r>
            <a:endParaRPr lang="en-CA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dirty="0"/>
              <a:t>FINDIT and XFINDIT – From a hack programmer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4412CD5-9506-4D52-A5DE-15CB38C5F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1057158"/>
            <a:ext cx="5829300" cy="5135562"/>
          </a:xfrm>
        </p:spPr>
        <p:txBody>
          <a:bodyPr>
            <a:normAutofit/>
          </a:bodyPr>
          <a:lstStyle/>
          <a:p>
            <a:endParaRPr lang="en-CA" dirty="0"/>
          </a:p>
          <a:p>
            <a:r>
              <a:rPr lang="en-CA" dirty="0">
                <a:solidFill>
                  <a:schemeClr val="bg1"/>
                </a:solidFill>
              </a:rPr>
              <a:t>PIPEs &amp; REXX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Quickly authored, unconcerned with lifespan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Output reports contain </a:t>
            </a:r>
            <a:r>
              <a:rPr lang="en-CA" dirty="0" err="1">
                <a:solidFill>
                  <a:schemeClr val="bg1"/>
                </a:solidFill>
              </a:rPr>
              <a:t>userid</a:t>
            </a:r>
            <a:r>
              <a:rPr lang="en-CA" dirty="0">
                <a:solidFill>
                  <a:schemeClr val="bg1"/>
                </a:solidFill>
              </a:rPr>
              <a:t>, MDISK, file name and file type that contains the search string: VZ9DIG (In the necessary files more on that soon) that will be changed to VZ9PAZ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Source code available use at your own peril</a:t>
            </a:r>
          </a:p>
          <a:p>
            <a:pPr lvl="1"/>
            <a:endParaRPr lang="en-CA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CA" dirty="0">
                <a:solidFill>
                  <a:schemeClr val="bg1"/>
                </a:solidFill>
                <a:latin typeface="Lucida Console" panose="020B0609040504020204" pitchFamily="49" charset="0"/>
              </a:rPr>
              <a:t>DIRMAINT 01DB USER     BACKUP       </a:t>
            </a:r>
          </a:p>
          <a:p>
            <a:pPr marL="457200" lvl="1" indent="0">
              <a:buNone/>
            </a:pPr>
            <a:r>
              <a:rPr lang="en-CA" dirty="0">
                <a:solidFill>
                  <a:schemeClr val="bg1"/>
                </a:solidFill>
                <a:latin typeface="Lucida Console" panose="020B0609040504020204" pitchFamily="49" charset="0"/>
              </a:rPr>
              <a:t>DIRMAINT 01DF AUTHFOR  CONTROL     </a:t>
            </a:r>
          </a:p>
          <a:p>
            <a:pPr marL="457200" lvl="1" indent="0">
              <a:buNone/>
            </a:pPr>
            <a:r>
              <a:rPr lang="en-CA" dirty="0">
                <a:solidFill>
                  <a:schemeClr val="bg1"/>
                </a:solidFill>
                <a:latin typeface="Lucida Console" panose="020B0609040504020204" pitchFamily="49" charset="0"/>
              </a:rPr>
              <a:t>MAINT    0CF1 LDEV     LOGO     </a:t>
            </a:r>
          </a:p>
          <a:p>
            <a:pPr marL="457200" lvl="1" indent="0">
              <a:buNone/>
            </a:pPr>
            <a:r>
              <a:rPr lang="en-CA" dirty="0">
                <a:solidFill>
                  <a:schemeClr val="bg1"/>
                </a:solidFill>
                <a:latin typeface="Lucida Console" panose="020B0609040504020204" pitchFamily="49" charset="0"/>
              </a:rPr>
              <a:t>MAINT    0CF1 LOCAL    LOGO     </a:t>
            </a:r>
          </a:p>
          <a:p>
            <a:pPr marL="457200" lvl="1" indent="0">
              <a:buNone/>
            </a:pPr>
            <a:r>
              <a:rPr lang="en-CA" dirty="0">
                <a:solidFill>
                  <a:schemeClr val="bg1"/>
                </a:solidFill>
                <a:latin typeface="Lucida Console" panose="020B0609040504020204" pitchFamily="49" charset="0"/>
              </a:rPr>
              <a:t>MAINT    0190 SYSTEM   NETID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8C5076-6745-421A-A6E8-82FB52DF427C}"/>
              </a:ext>
            </a:extLst>
          </p:cNvPr>
          <p:cNvSpPr txBox="1"/>
          <p:nvPr/>
        </p:nvSpPr>
        <p:spPr>
          <a:xfrm>
            <a:off x="457200" y="1828800"/>
            <a:ext cx="1676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FINDIT and XFINDIT are hack code that searches all CMS disks (FINDIT searches USER MDISK and XFINDIT searches SUBCONFIG MDISK statements).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1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19100" y="1210961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dirty="0"/>
              <a:t>Oh That Pesky PDR record on the COMMON!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0BA39F6-8D46-4280-9B62-B10407BE63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" y="1676400"/>
            <a:ext cx="7620000" cy="29558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E0DE6E-F37A-44ED-9E60-D6083369CE0B}"/>
              </a:ext>
            </a:extLst>
          </p:cNvPr>
          <p:cNvSpPr txBox="1"/>
          <p:nvPr/>
        </p:nvSpPr>
        <p:spPr>
          <a:xfrm>
            <a:off x="4215384" y="4825151"/>
            <a:ext cx="4242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  <a:latin typeface="Calibri" panose="020F0502020204030204"/>
              </a:rPr>
              <a:t>These system must be unconscious (SHUTDOWN). H&amp;T never do this on a production system while any member is alive!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B51F17-6DE2-4CFD-B417-DEAB78EC0E98}"/>
              </a:ext>
            </a:extLst>
          </p:cNvPr>
          <p:cNvSpPr/>
          <p:nvPr/>
        </p:nvSpPr>
        <p:spPr>
          <a:xfrm>
            <a:off x="434605" y="5120515"/>
            <a:ext cx="3780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chemeClr val="bg1"/>
                </a:solidFill>
                <a:latin typeface="Calibri" panose="020F0502020204030204"/>
              </a:rPr>
              <a:t>FORMSSI CREATE C540 CLSTR1 (FORCE</a:t>
            </a:r>
          </a:p>
        </p:txBody>
      </p:sp>
    </p:spTree>
    <p:extLst>
      <p:ext uri="{BB962C8B-B14F-4D97-AF65-F5344CB8AC3E}">
        <p14:creationId xmlns:p14="http://schemas.microsoft.com/office/powerpoint/2010/main" val="34144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86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dirty="0"/>
              <a:t>So…let’s rename all members of a Cluster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12B1BF6-D9C4-4EE8-890B-5117B0B34F21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5715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of the changelings: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DIRMAINT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CONFIGSS DATADVH, CONFIG* DATADVH on 11F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AUTHFOR CONTROL on 1DF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directory method with a USER INPUT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PMAINT CF0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CONFIG and any imbeds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PERFSVM 191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FCONRMT SYSTEMS and FCONRMT AUTHORIZ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RSCS “191”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RSCS CONFIG and PROFILE GCS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 190: SYSTEM NETID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Re-gen the annoying CRR server’s DMSPARMs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D95F1D-B640-47AA-BF15-C504EE63A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616" y="2324854"/>
            <a:ext cx="1438781" cy="29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dirty="0"/>
              <a:t>So…let’s rename all members of a Cluster!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C8D720A-C377-46D9-9AC0-925F17EDC7D8}"/>
              </a:ext>
            </a:extLst>
          </p:cNvPr>
          <p:cNvSpPr txBox="1">
            <a:spLocks/>
          </p:cNvSpPr>
          <p:nvPr/>
        </p:nvSpPr>
        <p:spPr>
          <a:xfrm>
            <a:off x="304800" y="1742259"/>
            <a:ext cx="6781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SES/E Coercion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MAINT720: VM SYSSUF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PMAINT 41D: VM SYSPINV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&amp; PUT2PROD worked fine!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directory method with a USER INPUT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SERVICE zone:</a:t>
            </a:r>
          </a:p>
          <a:p>
            <a:pPr lvl="2">
              <a:defRPr/>
            </a:pPr>
            <a:r>
              <a:rPr kumimoji="0" lang="en-CA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change the old system name to the new in USER WITHPASS.</a:t>
            </a:r>
          </a:p>
          <a:p>
            <a:pPr lvl="2">
              <a:defRPr/>
            </a:pPr>
            <a:r>
              <a:rPr kumimoji="0" lang="en-CA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DIRECTXA to load modified USER WITHPASS to all affected SYSRES.</a:t>
            </a:r>
          </a:p>
          <a:p>
            <a:pPr lvl="2">
              <a:defRPr/>
            </a:pPr>
            <a:r>
              <a:rPr kumimoji="0" lang="en-CA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target system down from Service Zone using DEFINE MDISK erase USER DIRECT and copy modified USER WITHPASS to DIRMAINT 1DF as USER INPUT.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C70ECA-715A-4DCC-A573-3556C1185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056" y="2060561"/>
            <a:ext cx="1152244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7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E5E4-D515-4530-A82D-DC7040CE5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about RACF?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64B4-2F0D-4F46-9455-12CB6A50A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Nothing to do!</a:t>
            </a:r>
          </a:p>
          <a:p>
            <a:r>
              <a:rPr lang="en-CA" dirty="0"/>
              <a:t>	Well, I mean you could take a local backup of the DB MDISKs on 200 &amp; 300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0117F-536D-4562-8290-5B65EB12D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80970-7D36-424A-8274-49DB841EF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45AE105D-857A-4E0C-8A17-B47F7E79355E}"/>
              </a:ext>
            </a:extLst>
          </p:cNvPr>
          <p:cNvSpPr/>
          <p:nvPr/>
        </p:nvSpPr>
        <p:spPr>
          <a:xfrm>
            <a:off x="1295400" y="3429000"/>
            <a:ext cx="1676400" cy="23622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MDISK</a:t>
            </a:r>
          </a:p>
          <a:p>
            <a:pPr algn="ctr"/>
            <a:r>
              <a:rPr lang="en-CA" dirty="0"/>
              <a:t>200</a:t>
            </a:r>
          </a:p>
        </p:txBody>
      </p:sp>
      <p:sp>
        <p:nvSpPr>
          <p:cNvPr id="7" name="Flowchart: Magnetic Disk 6">
            <a:extLst>
              <a:ext uri="{FF2B5EF4-FFF2-40B4-BE49-F238E27FC236}">
                <a16:creationId xmlns:a16="http://schemas.microsoft.com/office/drawing/2014/main" id="{E2AD85FA-850B-4539-B3DB-BA12FAEE8A13}"/>
              </a:ext>
            </a:extLst>
          </p:cNvPr>
          <p:cNvSpPr/>
          <p:nvPr/>
        </p:nvSpPr>
        <p:spPr>
          <a:xfrm>
            <a:off x="5181600" y="3450639"/>
            <a:ext cx="1676400" cy="23622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Backup somewhere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330B6AB-8C20-4EDC-8E24-D333A85AE3BE}"/>
              </a:ext>
            </a:extLst>
          </p:cNvPr>
          <p:cNvSpPr/>
          <p:nvPr/>
        </p:nvSpPr>
        <p:spPr>
          <a:xfrm>
            <a:off x="3276600" y="4426743"/>
            <a:ext cx="1676400" cy="450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8300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sz="3600" dirty="0"/>
              <a:t>Phases of the method designed and practiced first on practically private 2</a:t>
            </a:r>
            <a:r>
              <a:rPr lang="en-CA" sz="3600" baseline="30000" dirty="0"/>
              <a:t>nd</a:t>
            </a:r>
            <a:r>
              <a:rPr lang="en-CA" sz="3600" dirty="0"/>
              <a:t> level cluster then dared on production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378E273-FCFE-444F-A966-4BF3F57971B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38627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Before shutdown:	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 files on the required MDISKs and have new versions ready.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Prepare RSCS and local home rolled routines on SERVICE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 SHUTDOWN this phase from SERVICE zone: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Directory method as shown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OWNERSHIP: SYSRES’s, COMMON, all PAGE and SPOOL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FORMSSI 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Re-IPL phase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not bring up workload Linux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 the OLD files and bring on the new!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SALIPL considerations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Testing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 point above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phase:</a:t>
            </a:r>
          </a:p>
          <a:p>
            <a:pPr marL="9144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Re-IPL with workload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Hope for the best! Worked Great!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2B310EBA-56BF-42C6-870D-E2A981953085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3768" y="2133600"/>
            <a:ext cx="2893963" cy="308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63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1223318"/>
            <a:ext cx="8153400" cy="5133032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31" y="32000"/>
            <a:ext cx="7620000" cy="998385"/>
          </a:xfrm>
        </p:spPr>
        <p:txBody>
          <a:bodyPr>
            <a:normAutofit fontScale="90000"/>
          </a:bodyPr>
          <a:lstStyle/>
          <a:p>
            <a:r>
              <a:rPr lang="en-CA" sz="3600" dirty="0"/>
              <a:t>Why we Love </a:t>
            </a:r>
            <a:r>
              <a:rPr lang="en-CA" sz="3600" dirty="0" err="1"/>
              <a:t>zVM</a:t>
            </a:r>
            <a:r>
              <a:rPr lang="en-CA" sz="3600" dirty="0"/>
              <a:t> and Always Will!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2762386-3E02-4C92-A0DD-35F61B6AD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0" y="1403349"/>
            <a:ext cx="6096000" cy="513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28545C-3199-4BAE-9AAF-A97544D32283}"/>
              </a:ext>
            </a:extLst>
          </p:cNvPr>
          <p:cNvSpPr txBox="1">
            <a:spLocks/>
          </p:cNvSpPr>
          <p:nvPr/>
        </p:nvSpPr>
        <p:spPr>
          <a:xfrm>
            <a:off x="1320231" y="2181526"/>
            <a:ext cx="5715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Great host for modern applications running in Linux </a:t>
            </a:r>
            <a:r>
              <a:rPr kumimoji="0" lang="en-CA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virtuals</a:t>
            </a:r>
            <a:endParaRPr kumimoji="0" lang="en-CA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may be old but: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Great editor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REXX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PIPELINEs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CP is a marvelous hypervisor.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 many new creative and useful projects for business needs: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1PACK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LPAR Rename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Many More!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59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16" y="1517822"/>
            <a:ext cx="4636957" cy="3187907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Copyright 2021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685800" y="990600"/>
            <a:ext cx="7620000" cy="457200"/>
          </a:xfrm>
        </p:spPr>
        <p:txBody>
          <a:bodyPr/>
          <a:lstStyle/>
          <a:p>
            <a:r>
              <a:rPr lang="en-US" dirty="0"/>
              <a:t>We are happy to help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DAA40A-3078-426D-9352-4B8884AED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51DFAF-1561-421A-804F-195612DD327B}"/>
              </a:ext>
            </a:extLst>
          </p:cNvPr>
          <p:cNvSpPr txBox="1"/>
          <p:nvPr/>
        </p:nvSpPr>
        <p:spPr>
          <a:xfrm>
            <a:off x="4648201" y="1447800"/>
            <a:ext cx="403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prstClr val="black"/>
                </a:solidFill>
                <a:latin typeface="Calibri" panose="020F0502020204030204"/>
              </a:rPr>
              <a:t>Thanks to my long time friends and colleagues at MVMUA! Bill Munson, Eric Schuler-</a:t>
            </a:r>
            <a:r>
              <a:rPr lang="en-CA" sz="2800" dirty="0" err="1">
                <a:solidFill>
                  <a:prstClr val="black"/>
                </a:solidFill>
                <a:latin typeface="Calibri" panose="020F0502020204030204"/>
              </a:rPr>
              <a:t>Dalverny</a:t>
            </a:r>
            <a:r>
              <a:rPr lang="en-CA" sz="2800" dirty="0">
                <a:solidFill>
                  <a:prstClr val="black"/>
                </a:solidFill>
                <a:latin typeface="Calibri" panose="020F0502020204030204"/>
              </a:rPr>
              <a:t>, and Len Santalucia from VICOM!</a:t>
            </a:r>
          </a:p>
          <a:p>
            <a:r>
              <a:rPr lang="en-CA" sz="2800" dirty="0">
                <a:solidFill>
                  <a:prstClr val="black"/>
                </a:solidFill>
                <a:latin typeface="Calibri" panose="020F0502020204030204"/>
              </a:rPr>
              <a:t>And to you for listening today!</a:t>
            </a:r>
          </a:p>
          <a:p>
            <a:r>
              <a:rPr lang="en-CA" sz="2800" dirty="0">
                <a:solidFill>
                  <a:prstClr val="black"/>
                </a:solidFill>
                <a:latin typeface="Calibri" panose="020F0502020204030204"/>
              </a:rPr>
              <a:t>Kim and I congratulate MVMUA for decades of continuous VM love!</a:t>
            </a:r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84C00734-2043-4ECC-BEA9-CCBC3BEBB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5054982"/>
            <a:ext cx="3986792" cy="84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E92D14-0F4F-4AA8-826F-EC258F62A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F0970-0F6F-4865-A3A7-61728D94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600201"/>
            <a:ext cx="7620000" cy="4038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Practice and test putting on maintenance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multiple Low Resource VM SYSTEMS for Virtual Network Testing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Student Sandboxes for Class Lab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Fully Enriched starter system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3DA5C4-D86E-4BA3-9C91-2A13055A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Single Volume VM System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329B5-180A-44B0-A877-EB030B5C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2021</a:t>
            </a:r>
            <a:endParaRPr lang="en-US" dirty="0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1D20E053-09DD-483B-A3E1-2BD198FD9005}"/>
              </a:ext>
            </a:extLst>
          </p:cNvPr>
          <p:cNvSpPr/>
          <p:nvPr/>
        </p:nvSpPr>
        <p:spPr>
          <a:xfrm>
            <a:off x="6324600" y="3109120"/>
            <a:ext cx="2133600" cy="269716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1PACK</a:t>
            </a:r>
          </a:p>
        </p:txBody>
      </p:sp>
    </p:spTree>
    <p:extLst>
      <p:ext uri="{BB962C8B-B14F-4D97-AF65-F5344CB8AC3E}">
        <p14:creationId xmlns:p14="http://schemas.microsoft.com/office/powerpoint/2010/main" val="3761210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E92D14-0F4F-4AA8-826F-EC258F62A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D4356-750F-43A5-86F1-332F9B8C8A9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F0970-0F6F-4865-A3A7-61728D94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600201"/>
            <a:ext cx="7620000" cy="4038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Practice and test putting on maintenance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multiple Low Resource VM SYSTEMS for Virtual Network Testing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Student Sandboxes for Class Lab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Fully Enriched starter system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3DA5C4-D86E-4BA3-9C91-2A13055A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Single Volume VM System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329B5-180A-44B0-A877-EB030B5C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2021</a:t>
            </a:r>
            <a:endParaRPr lang="en-US" dirty="0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1D20E053-09DD-483B-A3E1-2BD198FD9005}"/>
              </a:ext>
            </a:extLst>
          </p:cNvPr>
          <p:cNvSpPr/>
          <p:nvPr/>
        </p:nvSpPr>
        <p:spPr>
          <a:xfrm>
            <a:off x="6324600" y="3109120"/>
            <a:ext cx="2133600" cy="269716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1PACK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8C2324-037F-4C8D-B5BC-16220E4E4C5A}"/>
              </a:ext>
            </a:extLst>
          </p:cNvPr>
          <p:cNvSpPr txBox="1"/>
          <p:nvPr/>
        </p:nvSpPr>
        <p:spPr>
          <a:xfrm>
            <a:off x="1524000" y="38862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err="1"/>
              <a:t>‘cause</a:t>
            </a:r>
            <a:r>
              <a:rPr lang="en-CA" sz="3600" dirty="0"/>
              <a:t> we can</a:t>
            </a:r>
          </a:p>
          <a:p>
            <a:r>
              <a:rPr lang="en-CA" sz="3600" dirty="0" err="1"/>
              <a:t>‘cause</a:t>
            </a:r>
            <a:r>
              <a:rPr lang="en-CA" sz="3600" dirty="0"/>
              <a:t> it’s fun</a:t>
            </a:r>
          </a:p>
        </p:txBody>
      </p:sp>
    </p:spTree>
    <p:extLst>
      <p:ext uri="{BB962C8B-B14F-4D97-AF65-F5344CB8AC3E}">
        <p14:creationId xmlns:p14="http://schemas.microsoft.com/office/powerpoint/2010/main" val="316876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z/VM Requires 5 Disks for Basic Non-SSI Install</a:t>
            </a:r>
          </a:p>
          <a:p>
            <a:endParaRPr lang="en-US" dirty="0"/>
          </a:p>
          <a:p>
            <a:r>
              <a:rPr lang="en-US" dirty="0"/>
              <a:t>COMMON VOLUME</a:t>
            </a:r>
          </a:p>
          <a:p>
            <a:r>
              <a:rPr lang="en-US" dirty="0"/>
              <a:t>RELEASE VOLUME</a:t>
            </a:r>
          </a:p>
          <a:p>
            <a:r>
              <a:rPr lang="en-US" dirty="0"/>
              <a:t>SYSTEM VOLUME</a:t>
            </a:r>
          </a:p>
          <a:p>
            <a:r>
              <a:rPr lang="en-US" dirty="0"/>
              <a:t>SPOOL SPACE</a:t>
            </a:r>
          </a:p>
          <a:p>
            <a:r>
              <a:rPr lang="en-US" dirty="0"/>
              <a:t>PAGE SPACE</a:t>
            </a:r>
          </a:p>
          <a:p>
            <a:endParaRPr lang="en-US" dirty="0"/>
          </a:p>
          <a:p>
            <a:r>
              <a:rPr lang="en-US" dirty="0"/>
              <a:t>Our Goal is to Consolidate these Volumes to a Single Volume that is functional and capable of being used to maintain z/VM, or test application of z/VM maintenance with simple restore options.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1PACK Experiment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8DCEDE-F270-4405-9303-1AAE2BCCB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974789"/>
            <a:ext cx="1797198" cy="268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8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-304800" y="1143000"/>
            <a:ext cx="6553200" cy="715962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We’ve Done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D83746FB-BF6B-4B0A-8A4B-13098BC51C3C}"/>
              </a:ext>
            </a:extLst>
          </p:cNvPr>
          <p:cNvGraphicFramePr>
            <a:graphicFrameLocks noGrp="1"/>
          </p:cNvGraphicFramePr>
          <p:nvPr/>
        </p:nvGraphicFramePr>
        <p:xfrm>
          <a:off x="381000" y="1858962"/>
          <a:ext cx="4191000" cy="343592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{8EC20E35-A176-4012-BC5E-935CFFF8708E}</a:tableStyleId>
              </a:tblPr>
              <a:tblGrid>
                <a:gridCol w="2579006">
                  <a:extLst>
                    <a:ext uri="{9D8B030D-6E8A-4147-A177-3AD203B41FA5}">
                      <a16:colId xmlns:a16="http://schemas.microsoft.com/office/drawing/2014/main" val="2835921269"/>
                    </a:ext>
                  </a:extLst>
                </a:gridCol>
                <a:gridCol w="1611994">
                  <a:extLst>
                    <a:ext uri="{9D8B030D-6E8A-4147-A177-3AD203B41FA5}">
                      <a16:colId xmlns:a16="http://schemas.microsoft.com/office/drawing/2014/main" val="98228640"/>
                    </a:ext>
                  </a:extLst>
                </a:gridCol>
              </a:tblGrid>
              <a:tr h="739118">
                <a:tc>
                  <a:txBody>
                    <a:bodyPr/>
                    <a:lstStyle/>
                    <a:p>
                      <a:r>
                        <a:rPr lang="en-US" sz="1600" b="0" cap="none" spc="0" dirty="0">
                          <a:solidFill>
                            <a:schemeClr val="bg1"/>
                          </a:solidFill>
                        </a:rPr>
                        <a:t>VOLUME TYPE</a:t>
                      </a:r>
                    </a:p>
                  </a:txBody>
                  <a:tcPr marL="159628" marR="176515" marT="122791" marB="12279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rgbClr val="38702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cap="none" spc="0" dirty="0">
                          <a:solidFill>
                            <a:schemeClr val="bg1"/>
                          </a:solidFill>
                        </a:rPr>
                        <a:t>DEFAULT LABEL</a:t>
                      </a:r>
                    </a:p>
                  </a:txBody>
                  <a:tcPr marL="159628" marR="176515" marT="122791" marB="12279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rgbClr val="387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588706"/>
                  </a:ext>
                </a:extLst>
              </a:tr>
              <a:tr h="479607"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COMMON</a:t>
                      </a:r>
                    </a:p>
                  </a:txBody>
                  <a:tcPr marL="159628" marR="176515" marT="122791" marB="122791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VMCOM1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679335"/>
                  </a:ext>
                </a:extLst>
              </a:tr>
              <a:tr h="479607"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RELEASE VOLUME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720REL1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84951"/>
                  </a:ext>
                </a:extLst>
              </a:tr>
              <a:tr h="739118"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SYSTEM RESIDENT VOLUME</a:t>
                      </a:r>
                    </a:p>
                  </a:txBody>
                  <a:tcPr marL="159628" marR="176515" marT="122791" marB="122791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MO1RES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034456"/>
                  </a:ext>
                </a:extLst>
              </a:tr>
              <a:tr h="479607"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SPOOL SPACE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M01S01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554981"/>
                  </a:ext>
                </a:extLst>
              </a:tr>
              <a:tr h="479607">
                <a:tc>
                  <a:txBody>
                    <a:bodyPr/>
                    <a:lstStyle/>
                    <a:p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PAGE SPACE</a:t>
                      </a:r>
                    </a:p>
                  </a:txBody>
                  <a:tcPr marL="159628" marR="176515" marT="122791" marB="122791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M01P01</a:t>
                      </a:r>
                    </a:p>
                  </a:txBody>
                  <a:tcPr marL="159628" marR="176515" marT="122791" marB="122791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958890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85EACB28-838B-40D7-921F-82B4E15BDFE4}"/>
              </a:ext>
            </a:extLst>
          </p:cNvPr>
          <p:cNvSpPr/>
          <p:nvPr/>
        </p:nvSpPr>
        <p:spPr>
          <a:xfrm>
            <a:off x="4699847" y="2886346"/>
            <a:ext cx="2021501" cy="691175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pic>
        <p:nvPicPr>
          <p:cNvPr id="8" name="Graphic 7" descr="Database with solid fill">
            <a:extLst>
              <a:ext uri="{FF2B5EF4-FFF2-40B4-BE49-F238E27FC236}">
                <a16:creationId xmlns:a16="http://schemas.microsoft.com/office/drawing/2014/main" id="{D3BC61D5-1FBB-49FB-8B91-ABD7617E1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5034" y="1924215"/>
            <a:ext cx="3171291" cy="285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4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52600" y="1219200"/>
            <a:ext cx="6629400" cy="5029200"/>
          </a:xfrm>
          <a:prstGeom prst="roundRect">
            <a:avLst/>
          </a:prstGeom>
          <a:gradFill>
            <a:gsLst>
              <a:gs pos="0">
                <a:srgbClr val="336600"/>
              </a:gs>
              <a:gs pos="84000">
                <a:srgbClr val="336600"/>
              </a:gs>
              <a:gs pos="100000">
                <a:schemeClr val="accent6">
                  <a:lumMod val="7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399" y="1371600"/>
            <a:ext cx="3681549" cy="3429000"/>
          </a:xfrm>
          <a:prstGeom prst="roundRect">
            <a:avLst/>
          </a:prstGeom>
          <a:gradFill>
            <a:gsLst>
              <a:gs pos="0">
                <a:schemeClr val="accent6">
                  <a:lumMod val="50000"/>
                  <a:alpha val="84000"/>
                </a:schemeClr>
              </a:gs>
              <a:gs pos="91000">
                <a:schemeClr val="accent6">
                  <a:lumMod val="5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54163"/>
            <a:ext cx="3276600" cy="3017837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Sandbox to Test Maintenance</a:t>
            </a:r>
          </a:p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Can have multiple sandboxes with low Overhead (ours uses 256M memory and Mod 27.  </a:t>
            </a:r>
          </a:p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Can actually use 1PACK as maintenance machine and create CPNUCLEUS to load up on Production machines.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D4356-750F-43A5-86F1-332F9B8C8A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553"/>
            <a:ext cx="7620000" cy="715962"/>
          </a:xfrm>
        </p:spPr>
        <p:txBody>
          <a:bodyPr/>
          <a:lstStyle/>
          <a:p>
            <a:r>
              <a:rPr lang="en-US" dirty="0"/>
              <a:t>Why 1PACK SYSTEM RESIDENCE</a:t>
            </a: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3774" y="2355112"/>
            <a:ext cx="2606626" cy="353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3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2BD6-FC20-4557-852B-8433F8572D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en-US" b="1" dirty="0"/>
              <a:t>Allocate DRCT, SPOL, PAGE, PARM Space</a:t>
            </a:r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Did it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 altLang="en-US" b="1" dirty="0"/>
              <a:t>Create 2</a:t>
            </a:r>
            <a:r>
              <a:rPr lang="en-US" altLang="en-US" b="1" baseline="30000" dirty="0"/>
              <a:t>nd</a:t>
            </a:r>
            <a:r>
              <a:rPr lang="en-US" altLang="en-US" b="1" dirty="0"/>
              <a:t> Level User to test your 1PACK</a:t>
            </a:r>
            <a:endParaRPr lang="en-US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n-US" dirty="0"/>
              <a:t>Determine Required MDISK SPACE</a:t>
            </a:r>
          </a:p>
          <a:p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Create </a:t>
            </a:r>
            <a:r>
              <a:rPr lang="en-US"/>
              <a:t>MDISK SPACE</a:t>
            </a:r>
            <a:endParaRPr lang="en-US" dirty="0"/>
          </a:p>
          <a:p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n-US" dirty="0"/>
              <a:t>Copy required MDISKS to 1PACK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 Level View of Process</a:t>
            </a:r>
          </a:p>
        </p:txBody>
      </p:sp>
      <p:sp>
        <p:nvSpPr>
          <p:cNvPr id="24" name="Hexagon 23"/>
          <p:cNvSpPr/>
          <p:nvPr/>
        </p:nvSpPr>
        <p:spPr>
          <a:xfrm>
            <a:off x="1219200" y="16764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Item 1</a:t>
            </a:r>
          </a:p>
        </p:txBody>
      </p:sp>
      <p:sp>
        <p:nvSpPr>
          <p:cNvPr id="25" name="Hexagon 24"/>
          <p:cNvSpPr/>
          <p:nvPr/>
        </p:nvSpPr>
        <p:spPr>
          <a:xfrm>
            <a:off x="1219200" y="25146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Item 2</a:t>
            </a:r>
          </a:p>
        </p:txBody>
      </p:sp>
      <p:sp>
        <p:nvSpPr>
          <p:cNvPr id="31" name="Hexagon 30"/>
          <p:cNvSpPr/>
          <p:nvPr/>
        </p:nvSpPr>
        <p:spPr>
          <a:xfrm>
            <a:off x="1219200" y="33528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Item 3</a:t>
            </a:r>
          </a:p>
        </p:txBody>
      </p:sp>
      <p:sp>
        <p:nvSpPr>
          <p:cNvPr id="32" name="Hexagon 31"/>
          <p:cNvSpPr/>
          <p:nvPr/>
        </p:nvSpPr>
        <p:spPr>
          <a:xfrm>
            <a:off x="1219200" y="41910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Item 4</a:t>
            </a:r>
          </a:p>
        </p:txBody>
      </p:sp>
      <p:sp>
        <p:nvSpPr>
          <p:cNvPr id="33" name="Hexagon 32"/>
          <p:cNvSpPr/>
          <p:nvPr/>
        </p:nvSpPr>
        <p:spPr>
          <a:xfrm>
            <a:off x="1219200" y="50292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Item 5</a:t>
            </a:r>
          </a:p>
        </p:txBody>
      </p:sp>
    </p:spTree>
    <p:extLst>
      <p:ext uri="{BB962C8B-B14F-4D97-AF65-F5344CB8AC3E}">
        <p14:creationId xmlns:p14="http://schemas.microsoft.com/office/powerpoint/2010/main" val="171657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Copyright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2BD6-FC20-4557-852B-8433F8572D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en-US" b="1" dirty="0"/>
              <a:t>1910.500</a:t>
            </a:r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Did it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 altLang="en-US" b="1" dirty="0"/>
              <a:t>0 to END</a:t>
            </a:r>
            <a:endParaRPr lang="en-US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n-US" dirty="0"/>
              <a:t>0001.0200</a:t>
            </a:r>
          </a:p>
          <a:p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n-US" dirty="0"/>
              <a:t>0511.0175</a:t>
            </a:r>
          </a:p>
          <a:p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n-US" dirty="0"/>
              <a:t>2642.120, 2761.120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Allocate DASD SPACE</a:t>
            </a:r>
          </a:p>
        </p:txBody>
      </p:sp>
      <p:sp>
        <p:nvSpPr>
          <p:cNvPr id="24" name="Hexagon 23"/>
          <p:cNvSpPr/>
          <p:nvPr/>
        </p:nvSpPr>
        <p:spPr>
          <a:xfrm>
            <a:off x="1219200" y="16764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PERM</a:t>
            </a:r>
          </a:p>
        </p:txBody>
      </p:sp>
      <p:sp>
        <p:nvSpPr>
          <p:cNvPr id="25" name="Hexagon 24"/>
          <p:cNvSpPr/>
          <p:nvPr/>
        </p:nvSpPr>
        <p:spPr>
          <a:xfrm>
            <a:off x="1219200" y="25146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DRCT</a:t>
            </a:r>
          </a:p>
        </p:txBody>
      </p:sp>
      <p:sp>
        <p:nvSpPr>
          <p:cNvPr id="31" name="Hexagon 30"/>
          <p:cNvSpPr/>
          <p:nvPr/>
        </p:nvSpPr>
        <p:spPr>
          <a:xfrm>
            <a:off x="1219200" y="33528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SPOL</a:t>
            </a:r>
          </a:p>
        </p:txBody>
      </p:sp>
      <p:sp>
        <p:nvSpPr>
          <p:cNvPr id="32" name="Hexagon 31"/>
          <p:cNvSpPr/>
          <p:nvPr/>
        </p:nvSpPr>
        <p:spPr>
          <a:xfrm>
            <a:off x="1219200" y="41910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PAGE</a:t>
            </a:r>
          </a:p>
        </p:txBody>
      </p:sp>
      <p:sp>
        <p:nvSpPr>
          <p:cNvPr id="33" name="Hexagon 32"/>
          <p:cNvSpPr/>
          <p:nvPr/>
        </p:nvSpPr>
        <p:spPr>
          <a:xfrm>
            <a:off x="1219200" y="5029200"/>
            <a:ext cx="1219200" cy="533400"/>
          </a:xfrm>
          <a:prstGeom prst="hexag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80000">
                <a:schemeClr val="accent5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PARM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FILES</a:t>
            </a:r>
          </a:p>
        </p:txBody>
      </p:sp>
    </p:spTree>
    <p:extLst>
      <p:ext uri="{BB962C8B-B14F-4D97-AF65-F5344CB8AC3E}">
        <p14:creationId xmlns:p14="http://schemas.microsoft.com/office/powerpoint/2010/main" val="254423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resenterMedia.com - Scientist Experiments - Animated  Slid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erMedia.com - Scientist Experiments - Static Slid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resenterMedia.com - Scientist Experiments - Animated  Slid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PresenterMedia.com - Scientist Experiments - Animated  Slid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6337</TotalTime>
  <Words>1481</Words>
  <Application>Microsoft Office PowerPoint</Application>
  <PresentationFormat>On-screen Show (4:3)</PresentationFormat>
  <Paragraphs>310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Century Gothic</vt:lpstr>
      <vt:lpstr>Lucida Console</vt:lpstr>
      <vt:lpstr>Palatino Linotype</vt:lpstr>
      <vt:lpstr>PresenterMedia.com - Scientist Experiments - Animated  Slides</vt:lpstr>
      <vt:lpstr>PresenterMedia.com - Scientist Experiments - Static Slides</vt:lpstr>
      <vt:lpstr>1_PresenterMedia.com - Scientist Experiments - Animated  Slides</vt:lpstr>
      <vt:lpstr>2_PresenterMedia.com - Scientist Experiments - Animated  Slides</vt:lpstr>
      <vt:lpstr>COOL THINGS</vt:lpstr>
      <vt:lpstr>PowerPoint Presentation</vt:lpstr>
      <vt:lpstr>Why Single Volume VM System</vt:lpstr>
      <vt:lpstr>Why Single Volume VM System</vt:lpstr>
      <vt:lpstr>Our 1PACK Experiment</vt:lpstr>
      <vt:lpstr>What We’ve Done</vt:lpstr>
      <vt:lpstr>Why 1PACK SYSTEM RESIDENCE</vt:lpstr>
      <vt:lpstr>How We Did it</vt:lpstr>
      <vt:lpstr>How We Did it</vt:lpstr>
      <vt:lpstr>Renaming a Cluster and its Members</vt:lpstr>
      <vt:lpstr>What’s happened to me? No more napkins for scribbling plans? Actual note taking. Took me long enough! 38 years of VM!</vt:lpstr>
      <vt:lpstr>Let’s Do It</vt:lpstr>
      <vt:lpstr>Just use this and you are good to go on an LPAR rename! No need to continue have fun thanks for coming out!</vt:lpstr>
      <vt:lpstr>Even doing 3390 storage admin oh that pesky PDR record! You know serious work being done due to the evidence. Espresso  Stain.</vt:lpstr>
      <vt:lpstr>What do we care about?</vt:lpstr>
      <vt:lpstr>Interfaces &amp; Techniques</vt:lpstr>
      <vt:lpstr>Service Zone connects to all and sees all DASD</vt:lpstr>
      <vt:lpstr>MAPPED MINIDISK</vt:lpstr>
      <vt:lpstr>MAPPED MINIDISK: It MAPs!</vt:lpstr>
      <vt:lpstr>The AT command is where it is at</vt:lpstr>
      <vt:lpstr>The AT command is where it is at</vt:lpstr>
      <vt:lpstr>FINDIT and XFINDIT – From a hack programmer</vt:lpstr>
      <vt:lpstr>Oh That Pesky PDR record on the COMMON!</vt:lpstr>
      <vt:lpstr>So…let’s rename all members of a Cluster</vt:lpstr>
      <vt:lpstr>So…let’s rename all members of a Cluster!</vt:lpstr>
      <vt:lpstr>What about RACF?</vt:lpstr>
      <vt:lpstr>Phases of the method designed and practiced first on practically private 2nd level cluster then dared on production</vt:lpstr>
      <vt:lpstr>Why we Love zVM and Always Will!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</dc:creator>
  <cp:lastModifiedBy>David Kreuter</cp:lastModifiedBy>
  <cp:revision>201</cp:revision>
  <dcterms:created xsi:type="dcterms:W3CDTF">2010-01-22T14:46:37Z</dcterms:created>
  <dcterms:modified xsi:type="dcterms:W3CDTF">2021-10-20T22:53:41Z</dcterms:modified>
</cp:coreProperties>
</file>