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4.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5.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6.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theme/theme7.xml" ContentType="application/vnd.openxmlformats-officedocument.theme+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theme/theme8.xml" ContentType="application/vnd.openxmlformats-officedocument.theme+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theme/theme9.xml" ContentType="application/vnd.openxmlformats-officedocument.theme+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theme/theme10.xml" ContentType="application/vnd.openxmlformats-officedocument.theme+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theme/theme11.xml" ContentType="application/vnd.openxmlformats-officedocument.theme+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theme/theme12.xml" ContentType="application/vnd.openxmlformats-officedocument.theme+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theme/theme13.xml" ContentType="application/vnd.openxmlformats-officedocument.theme+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theme/theme14.xml" ContentType="application/vnd.openxmlformats-officedocument.theme+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theme/theme15.xml" ContentType="application/vnd.openxmlformats-officedocument.theme+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456.xml" ContentType="application/vnd.openxmlformats-officedocument.presentationml.slideLayout+xml"/>
  <Override PartName="/ppt/slideLayouts/slideLayout457.xml" ContentType="application/vnd.openxmlformats-officedocument.presentationml.slideLayout+xml"/>
  <Override PartName="/ppt/slideLayouts/slideLayout458.xml" ContentType="application/vnd.openxmlformats-officedocument.presentationml.slideLayout+xml"/>
  <Override PartName="/ppt/slideLayouts/slideLayout459.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slideLayouts/slideLayout468.xml" ContentType="application/vnd.openxmlformats-officedocument.presentationml.slideLayout+xml"/>
  <Override PartName="/ppt/slideLayouts/slideLayout469.xml" ContentType="application/vnd.openxmlformats-officedocument.presentationml.slideLayout+xml"/>
  <Override PartName="/ppt/slideLayouts/slideLayout470.xml" ContentType="application/vnd.openxmlformats-officedocument.presentationml.slideLayout+xml"/>
  <Override PartName="/ppt/slideLayouts/slideLayout471.xml" ContentType="application/vnd.openxmlformats-officedocument.presentationml.slideLayout+xml"/>
  <Override PartName="/ppt/slideLayouts/slideLayout472.xml" ContentType="application/vnd.openxmlformats-officedocument.presentationml.slideLayout+xml"/>
  <Override PartName="/ppt/slideLayouts/slideLayout473.xml" ContentType="application/vnd.openxmlformats-officedocument.presentationml.slideLayout+xml"/>
  <Override PartName="/ppt/slideLayouts/slideLayout474.xml" ContentType="application/vnd.openxmlformats-officedocument.presentationml.slideLayout+xml"/>
  <Override PartName="/ppt/slideLayouts/slideLayout475.xml" ContentType="application/vnd.openxmlformats-officedocument.presentationml.slideLayout+xml"/>
  <Override PartName="/ppt/slideLayouts/slideLayout476.xml" ContentType="application/vnd.openxmlformats-officedocument.presentationml.slideLayout+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slideLayouts/slideLayout479.xml" ContentType="application/vnd.openxmlformats-officedocument.presentationml.slideLayout+xml"/>
  <Override PartName="/ppt/slideLayouts/slideLayout480.xml" ContentType="application/vnd.openxmlformats-officedocument.presentationml.slideLayout+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1" r:id="rId1"/>
    <p:sldMasterId id="2147483705" r:id="rId2"/>
    <p:sldMasterId id="2147483727" r:id="rId3"/>
    <p:sldMasterId id="2147483743" r:id="rId4"/>
    <p:sldMasterId id="2147483776" r:id="rId5"/>
    <p:sldMasterId id="2147483813" r:id="rId6"/>
    <p:sldMasterId id="2147483847" r:id="rId7"/>
    <p:sldMasterId id="2147483852" r:id="rId8"/>
    <p:sldMasterId id="2147483885" r:id="rId9"/>
    <p:sldMasterId id="2147483919" r:id="rId10"/>
    <p:sldMasterId id="2147483968" r:id="rId11"/>
    <p:sldMasterId id="2147484002" r:id="rId12"/>
    <p:sldMasterId id="2147484041" r:id="rId13"/>
    <p:sldMasterId id="2147484077" r:id="rId14"/>
    <p:sldMasterId id="2147484111" r:id="rId15"/>
    <p:sldMasterId id="2147484161" r:id="rId16"/>
  </p:sldMasterIdLst>
  <p:notesMasterIdLst>
    <p:notesMasterId r:id="rId44"/>
  </p:notesMasterIdLst>
  <p:sldIdLst>
    <p:sldId id="2147374242" r:id="rId17"/>
    <p:sldId id="2142533391" r:id="rId18"/>
    <p:sldId id="2147374301" r:id="rId19"/>
    <p:sldId id="2147374277" r:id="rId20"/>
    <p:sldId id="2147374275" r:id="rId21"/>
    <p:sldId id="2147374295" r:id="rId22"/>
    <p:sldId id="2147374281" r:id="rId23"/>
    <p:sldId id="2142533465" r:id="rId24"/>
    <p:sldId id="2147374283" r:id="rId25"/>
    <p:sldId id="2142533206" r:id="rId26"/>
    <p:sldId id="2142533207" r:id="rId27"/>
    <p:sldId id="2142533208" r:id="rId28"/>
    <p:sldId id="2142533553" r:id="rId29"/>
    <p:sldId id="2142533562" r:id="rId30"/>
    <p:sldId id="2147374289" r:id="rId31"/>
    <p:sldId id="2147374292" r:id="rId32"/>
    <p:sldId id="2147374291" r:id="rId33"/>
    <p:sldId id="2142533215" r:id="rId34"/>
    <p:sldId id="2147374284" r:id="rId35"/>
    <p:sldId id="2147374303" r:id="rId36"/>
    <p:sldId id="10043" r:id="rId37"/>
    <p:sldId id="2147374304" r:id="rId38"/>
    <p:sldId id="10047" r:id="rId39"/>
    <p:sldId id="2451" r:id="rId40"/>
    <p:sldId id="2422" r:id="rId41"/>
    <p:sldId id="2142533218" r:id="rId42"/>
    <p:sldId id="1845"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2021 3Q Messaging" id="{A902EE30-6BE5-694C-B7BC-49EBFA0E109A}">
          <p14:sldIdLst>
            <p14:sldId id="2147374242"/>
            <p14:sldId id="2142533391"/>
            <p14:sldId id="2147374301"/>
            <p14:sldId id="2147374277"/>
            <p14:sldId id="2147374275"/>
            <p14:sldId id="2147374295"/>
            <p14:sldId id="2147374281"/>
            <p14:sldId id="2142533465"/>
            <p14:sldId id="2147374283"/>
            <p14:sldId id="2142533206"/>
            <p14:sldId id="2142533207"/>
            <p14:sldId id="2142533208"/>
            <p14:sldId id="2142533553"/>
            <p14:sldId id="2142533562"/>
            <p14:sldId id="2147374289"/>
            <p14:sldId id="2147374292"/>
            <p14:sldId id="2147374291"/>
            <p14:sldId id="2142533215"/>
            <p14:sldId id="2147374284"/>
            <p14:sldId id="2147374303"/>
            <p14:sldId id="10043"/>
            <p14:sldId id="2147374304"/>
            <p14:sldId id="10047"/>
            <p14:sldId id="2451"/>
            <p14:sldId id="2422"/>
            <p14:sldId id="2142533218"/>
            <p14:sldId id="184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9C"/>
    <a:srgbClr val="73FB79"/>
    <a:srgbClr val="08BDBA"/>
    <a:srgbClr val="0040D8"/>
    <a:srgbClr val="0140D7"/>
    <a:srgbClr val="000000"/>
    <a:srgbClr val="0041D6"/>
    <a:srgbClr val="0F4FDC"/>
    <a:srgbClr val="941651"/>
    <a:srgbClr val="F2F2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68B6ED-1690-4874-9988-8E31CBF2E069}" v="8" dt="2021-10-18T16:47:22.0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351" autoAdjust="0"/>
    <p:restoredTop sz="86396"/>
  </p:normalViewPr>
  <p:slideViewPr>
    <p:cSldViewPr snapToGrid="0" snapToObjects="1">
      <p:cViewPr varScale="1">
        <p:scale>
          <a:sx n="71" d="100"/>
          <a:sy n="71" d="100"/>
        </p:scale>
        <p:origin x="446" y="53"/>
      </p:cViewPr>
      <p:guideLst/>
    </p:cSldViewPr>
  </p:slideViewPr>
  <p:outlineViewPr>
    <p:cViewPr>
      <p:scale>
        <a:sx n="33" d="100"/>
        <a:sy n="33" d="100"/>
      </p:scale>
      <p:origin x="0" y="-9976"/>
    </p:cViewPr>
  </p:outlineViewPr>
  <p:notesTextViewPr>
    <p:cViewPr>
      <p:scale>
        <a:sx n="1" d="1"/>
        <a:sy n="1" d="1"/>
      </p:scale>
      <p:origin x="0" y="0"/>
    </p:cViewPr>
  </p:notesTextViewPr>
  <p:sorterViewPr>
    <p:cViewPr>
      <p:scale>
        <a:sx n="120" d="100"/>
        <a:sy n="12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2.xml"/><Relationship Id="rId26" Type="http://schemas.openxmlformats.org/officeDocument/2006/relationships/slide" Target="slides/slide10.xml"/><Relationship Id="rId39" Type="http://schemas.openxmlformats.org/officeDocument/2006/relationships/slide" Target="slides/slide23.xml"/><Relationship Id="rId21" Type="http://schemas.openxmlformats.org/officeDocument/2006/relationships/slide" Target="slides/slide5.xml"/><Relationship Id="rId34" Type="http://schemas.openxmlformats.org/officeDocument/2006/relationships/slide" Target="slides/slide18.xml"/><Relationship Id="rId42" Type="http://schemas.openxmlformats.org/officeDocument/2006/relationships/slide" Target="slides/slide26.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3.xml"/><Relationship Id="rId11" Type="http://schemas.openxmlformats.org/officeDocument/2006/relationships/slideMaster" Target="slideMasters/slideMaster11.xml"/><Relationship Id="rId24" Type="http://schemas.openxmlformats.org/officeDocument/2006/relationships/slide" Target="slides/slide8.xml"/><Relationship Id="rId32" Type="http://schemas.openxmlformats.org/officeDocument/2006/relationships/slide" Target="slides/slide16.xml"/><Relationship Id="rId37" Type="http://schemas.openxmlformats.org/officeDocument/2006/relationships/slide" Target="slides/slide21.xml"/><Relationship Id="rId40" Type="http://schemas.openxmlformats.org/officeDocument/2006/relationships/slide" Target="slides/slide24.xml"/><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microsoft.com/office/2016/11/relationships/changesInfo" Target="changesInfos/changesInfo1.xml"/><Relationship Id="rId10" Type="http://schemas.openxmlformats.org/officeDocument/2006/relationships/slideMaster" Target="slideMasters/slideMaster10.xml"/><Relationship Id="rId19" Type="http://schemas.openxmlformats.org/officeDocument/2006/relationships/slide" Target="slides/slide3.xml"/><Relationship Id="rId31" Type="http://schemas.openxmlformats.org/officeDocument/2006/relationships/slide" Target="slides/slide15.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 Id="rId43" Type="http://schemas.openxmlformats.org/officeDocument/2006/relationships/slide" Target="slides/slide27.xml"/><Relationship Id="rId48" Type="http://schemas.openxmlformats.org/officeDocument/2006/relationships/tableStyles" Target="tableStyle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viewProps" Target="viewProps.xml"/><Relationship Id="rId20" Type="http://schemas.openxmlformats.org/officeDocument/2006/relationships/slide" Target="slides/slide4.xml"/><Relationship Id="rId41"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Wolfgang" userId="a881f092-5369-43b4-a7ca-f41392385d34" providerId="ADAL" clId="{F468B6ED-1690-4874-9988-8E31CBF2E069}"/>
    <pc:docChg chg="custSel addSld delSld modSld sldOrd modSection">
      <pc:chgData name="John Wolfgang" userId="a881f092-5369-43b4-a7ca-f41392385d34" providerId="ADAL" clId="{F468B6ED-1690-4874-9988-8E31CBF2E069}" dt="2021-10-19T17:08:10.318" v="229" actId="47"/>
      <pc:docMkLst>
        <pc:docMk/>
      </pc:docMkLst>
      <pc:sldChg chg="del mod modShow">
        <pc:chgData name="John Wolfgang" userId="a881f092-5369-43b4-a7ca-f41392385d34" providerId="ADAL" clId="{F468B6ED-1690-4874-9988-8E31CBF2E069}" dt="2021-10-19T12:59:36.700" v="111" actId="47"/>
        <pc:sldMkLst>
          <pc:docMk/>
          <pc:sldMk cId="475429574" sldId="376"/>
        </pc:sldMkLst>
      </pc:sldChg>
      <pc:sldChg chg="del">
        <pc:chgData name="John Wolfgang" userId="a881f092-5369-43b4-a7ca-f41392385d34" providerId="ADAL" clId="{F468B6ED-1690-4874-9988-8E31CBF2E069}" dt="2021-10-19T17:08:10.318" v="229" actId="47"/>
        <pc:sldMkLst>
          <pc:docMk/>
          <pc:sldMk cId="3708512332" sldId="1037"/>
        </pc:sldMkLst>
      </pc:sldChg>
      <pc:sldChg chg="modSp mod">
        <pc:chgData name="John Wolfgang" userId="a881f092-5369-43b4-a7ca-f41392385d34" providerId="ADAL" clId="{F468B6ED-1690-4874-9988-8E31CBF2E069}" dt="2021-10-19T16:06:37.908" v="145" actId="20577"/>
        <pc:sldMkLst>
          <pc:docMk/>
          <pc:sldMk cId="3892529138" sldId="1845"/>
        </pc:sldMkLst>
        <pc:spChg chg="mod">
          <ac:chgData name="John Wolfgang" userId="a881f092-5369-43b4-a7ca-f41392385d34" providerId="ADAL" clId="{F468B6ED-1690-4874-9988-8E31CBF2E069}" dt="2021-10-19T16:06:37.908" v="145" actId="20577"/>
          <ac:spMkLst>
            <pc:docMk/>
            <pc:sldMk cId="3892529138" sldId="1845"/>
            <ac:spMk id="5" creationId="{4083422A-204F-F64F-ABCB-5D5D1C989A8C}"/>
          </ac:spMkLst>
        </pc:spChg>
      </pc:sldChg>
      <pc:sldChg chg="modSp add mod ord">
        <pc:chgData name="John Wolfgang" userId="a881f092-5369-43b4-a7ca-f41392385d34" providerId="ADAL" clId="{F468B6ED-1690-4874-9988-8E31CBF2E069}" dt="2021-10-18T16:45:30.676" v="75" actId="12"/>
        <pc:sldMkLst>
          <pc:docMk/>
          <pc:sldMk cId="2345331101" sldId="2422"/>
        </pc:sldMkLst>
        <pc:spChg chg="mod">
          <ac:chgData name="John Wolfgang" userId="a881f092-5369-43b4-a7ca-f41392385d34" providerId="ADAL" clId="{F468B6ED-1690-4874-9988-8E31CBF2E069}" dt="2021-10-18T16:45:24.781" v="74" actId="12"/>
          <ac:spMkLst>
            <pc:docMk/>
            <pc:sldMk cId="2345331101" sldId="2422"/>
            <ac:spMk id="36" creationId="{36F42778-3E11-4578-8356-56C00DBA4A98}"/>
          </ac:spMkLst>
        </pc:spChg>
        <pc:spChg chg="mod">
          <ac:chgData name="John Wolfgang" userId="a881f092-5369-43b4-a7ca-f41392385d34" providerId="ADAL" clId="{F468B6ED-1690-4874-9988-8E31CBF2E069}" dt="2021-10-18T16:45:30.676" v="75" actId="12"/>
          <ac:spMkLst>
            <pc:docMk/>
            <pc:sldMk cId="2345331101" sldId="2422"/>
            <ac:spMk id="37" creationId="{60BB6935-2140-402D-A4E5-36ED2DEB98E0}"/>
          </ac:spMkLst>
        </pc:spChg>
        <pc:spChg chg="mod">
          <ac:chgData name="John Wolfgang" userId="a881f092-5369-43b4-a7ca-f41392385d34" providerId="ADAL" clId="{F468B6ED-1690-4874-9988-8E31CBF2E069}" dt="2021-10-15T20:11:12.696" v="49" actId="207"/>
          <ac:spMkLst>
            <pc:docMk/>
            <pc:sldMk cId="2345331101" sldId="2422"/>
            <ac:spMk id="39" creationId="{36712FD6-83EA-48E7-99BF-169193331955}"/>
          </ac:spMkLst>
        </pc:spChg>
        <pc:spChg chg="mod">
          <ac:chgData name="John Wolfgang" userId="a881f092-5369-43b4-a7ca-f41392385d34" providerId="ADAL" clId="{F468B6ED-1690-4874-9988-8E31CBF2E069}" dt="2021-10-18T16:45:21.413" v="73" actId="12"/>
          <ac:spMkLst>
            <pc:docMk/>
            <pc:sldMk cId="2345331101" sldId="2422"/>
            <ac:spMk id="59" creationId="{6031B65D-8D8A-45E5-A77C-EECEFE5AB87A}"/>
          </ac:spMkLst>
        </pc:spChg>
      </pc:sldChg>
      <pc:sldChg chg="add">
        <pc:chgData name="John Wolfgang" userId="a881f092-5369-43b4-a7ca-f41392385d34" providerId="ADAL" clId="{F468B6ED-1690-4874-9988-8E31CBF2E069}" dt="2021-10-15T20:10:57.795" v="47"/>
        <pc:sldMkLst>
          <pc:docMk/>
          <pc:sldMk cId="2469008528" sldId="2451"/>
        </pc:sldMkLst>
      </pc:sldChg>
      <pc:sldChg chg="add">
        <pc:chgData name="John Wolfgang" userId="a881f092-5369-43b4-a7ca-f41392385d34" providerId="ADAL" clId="{F468B6ED-1690-4874-9988-8E31CBF2E069}" dt="2021-10-15T20:10:39.561" v="45"/>
        <pc:sldMkLst>
          <pc:docMk/>
          <pc:sldMk cId="958838949" sldId="10043"/>
        </pc:sldMkLst>
      </pc:sldChg>
      <pc:sldChg chg="modSp add mod">
        <pc:chgData name="John Wolfgang" userId="a881f092-5369-43b4-a7ca-f41392385d34" providerId="ADAL" clId="{F468B6ED-1690-4874-9988-8E31CBF2E069}" dt="2021-10-15T20:16:29.244" v="69" actId="20577"/>
        <pc:sldMkLst>
          <pc:docMk/>
          <pc:sldMk cId="1824653202" sldId="10047"/>
        </pc:sldMkLst>
        <pc:spChg chg="mod">
          <ac:chgData name="John Wolfgang" userId="a881f092-5369-43b4-a7ca-f41392385d34" providerId="ADAL" clId="{F468B6ED-1690-4874-9988-8E31CBF2E069}" dt="2021-10-15T20:16:29.244" v="69" actId="20577"/>
          <ac:spMkLst>
            <pc:docMk/>
            <pc:sldMk cId="1824653202" sldId="10047"/>
            <ac:spMk id="3" creationId="{80288571-62FC-234F-80F5-2D3CBD792B5F}"/>
          </ac:spMkLst>
        </pc:spChg>
      </pc:sldChg>
      <pc:sldChg chg="del">
        <pc:chgData name="John Wolfgang" userId="a881f092-5369-43b4-a7ca-f41392385d34" providerId="ADAL" clId="{F468B6ED-1690-4874-9988-8E31CBF2E069}" dt="2021-10-19T12:59:19.404" v="106" actId="47"/>
        <pc:sldMkLst>
          <pc:docMk/>
          <pc:sldMk cId="3065023748" sldId="2142533199"/>
        </pc:sldMkLst>
      </pc:sldChg>
      <pc:sldChg chg="add ord">
        <pc:chgData name="John Wolfgang" userId="a881f092-5369-43b4-a7ca-f41392385d34" providerId="ADAL" clId="{F468B6ED-1690-4874-9988-8E31CBF2E069}" dt="2021-10-15T20:13:03.213" v="60"/>
        <pc:sldMkLst>
          <pc:docMk/>
          <pc:sldMk cId="914237243" sldId="2142533215"/>
        </pc:sldMkLst>
      </pc:sldChg>
      <pc:sldChg chg="add">
        <pc:chgData name="John Wolfgang" userId="a881f092-5369-43b4-a7ca-f41392385d34" providerId="ADAL" clId="{F468B6ED-1690-4874-9988-8E31CBF2E069}" dt="2021-10-15T20:13:33.893" v="65"/>
        <pc:sldMkLst>
          <pc:docMk/>
          <pc:sldMk cId="2602102463" sldId="2142533218"/>
        </pc:sldMkLst>
      </pc:sldChg>
      <pc:sldChg chg="del mod modShow">
        <pc:chgData name="John Wolfgang" userId="a881f092-5369-43b4-a7ca-f41392385d34" providerId="ADAL" clId="{F468B6ED-1690-4874-9988-8E31CBF2E069}" dt="2021-10-19T17:07:49.945" v="223" actId="47"/>
        <pc:sldMkLst>
          <pc:docMk/>
          <pc:sldMk cId="355960679" sldId="2142533416"/>
        </pc:sldMkLst>
      </pc:sldChg>
      <pc:sldChg chg="del mod modShow">
        <pc:chgData name="John Wolfgang" userId="a881f092-5369-43b4-a7ca-f41392385d34" providerId="ADAL" clId="{F468B6ED-1690-4874-9988-8E31CBF2E069}" dt="2021-10-19T12:59:40.831" v="112" actId="47"/>
        <pc:sldMkLst>
          <pc:docMk/>
          <pc:sldMk cId="2284358839" sldId="2142533560"/>
        </pc:sldMkLst>
      </pc:sldChg>
      <pc:sldChg chg="modSp mod">
        <pc:chgData name="John Wolfgang" userId="a881f092-5369-43b4-a7ca-f41392385d34" providerId="ADAL" clId="{F468B6ED-1690-4874-9988-8E31CBF2E069}" dt="2021-10-19T17:07:38.841" v="222" actId="6549"/>
        <pc:sldMkLst>
          <pc:docMk/>
          <pc:sldMk cId="3487899087" sldId="2147374242"/>
        </pc:sldMkLst>
        <pc:spChg chg="mod">
          <ac:chgData name="John Wolfgang" userId="a881f092-5369-43b4-a7ca-f41392385d34" providerId="ADAL" clId="{F468B6ED-1690-4874-9988-8E31CBF2E069}" dt="2021-10-19T17:07:38.841" v="222" actId="6549"/>
          <ac:spMkLst>
            <pc:docMk/>
            <pc:sldMk cId="3487899087" sldId="2147374242"/>
            <ac:spMk id="5" creationId="{AAEC832D-C23F-F54A-9FBA-9429AE530EB6}"/>
          </ac:spMkLst>
        </pc:spChg>
      </pc:sldChg>
      <pc:sldChg chg="del">
        <pc:chgData name="John Wolfgang" userId="a881f092-5369-43b4-a7ca-f41392385d34" providerId="ADAL" clId="{F468B6ED-1690-4874-9988-8E31CBF2E069}" dt="2021-10-19T12:59:56.868" v="113" actId="47"/>
        <pc:sldMkLst>
          <pc:docMk/>
          <pc:sldMk cId="3082281192" sldId="2147374243"/>
        </pc:sldMkLst>
      </pc:sldChg>
      <pc:sldChg chg="del mod modShow">
        <pc:chgData name="John Wolfgang" userId="a881f092-5369-43b4-a7ca-f41392385d34" providerId="ADAL" clId="{F468B6ED-1690-4874-9988-8E31CBF2E069}" dt="2021-10-19T12:59:22.609" v="107" actId="47"/>
        <pc:sldMkLst>
          <pc:docMk/>
          <pc:sldMk cId="2384092471" sldId="2147374280"/>
        </pc:sldMkLst>
      </pc:sldChg>
      <pc:sldChg chg="del mod modShow">
        <pc:chgData name="John Wolfgang" userId="a881f092-5369-43b4-a7ca-f41392385d34" providerId="ADAL" clId="{F468B6ED-1690-4874-9988-8E31CBF2E069}" dt="2021-10-19T17:07:55.001" v="225" actId="47"/>
        <pc:sldMkLst>
          <pc:docMk/>
          <pc:sldMk cId="2020439788" sldId="2147374282"/>
        </pc:sldMkLst>
      </pc:sldChg>
      <pc:sldChg chg="del">
        <pc:chgData name="John Wolfgang" userId="a881f092-5369-43b4-a7ca-f41392385d34" providerId="ADAL" clId="{F468B6ED-1690-4874-9988-8E31CBF2E069}" dt="2021-10-19T12:59:23.647" v="108" actId="47"/>
        <pc:sldMkLst>
          <pc:docMk/>
          <pc:sldMk cId="3685316087" sldId="2147374286"/>
        </pc:sldMkLst>
      </pc:sldChg>
      <pc:sldChg chg="del">
        <pc:chgData name="John Wolfgang" userId="a881f092-5369-43b4-a7ca-f41392385d34" providerId="ADAL" clId="{F468B6ED-1690-4874-9988-8E31CBF2E069}" dt="2021-10-19T12:59:24.287" v="109" actId="47"/>
        <pc:sldMkLst>
          <pc:docMk/>
          <pc:sldMk cId="3440406546" sldId="2147374287"/>
        </pc:sldMkLst>
      </pc:sldChg>
      <pc:sldChg chg="del">
        <pc:chgData name="John Wolfgang" userId="a881f092-5369-43b4-a7ca-f41392385d34" providerId="ADAL" clId="{F468B6ED-1690-4874-9988-8E31CBF2E069}" dt="2021-10-19T12:59:25.413" v="110" actId="47"/>
        <pc:sldMkLst>
          <pc:docMk/>
          <pc:sldMk cId="2625704322" sldId="2147374288"/>
        </pc:sldMkLst>
      </pc:sldChg>
      <pc:sldChg chg="del mod modShow">
        <pc:chgData name="John Wolfgang" userId="a881f092-5369-43b4-a7ca-f41392385d34" providerId="ADAL" clId="{F468B6ED-1690-4874-9988-8E31CBF2E069}" dt="2021-10-19T17:07:58.625" v="226" actId="47"/>
        <pc:sldMkLst>
          <pc:docMk/>
          <pc:sldMk cId="3319941422" sldId="2147374290"/>
        </pc:sldMkLst>
      </pc:sldChg>
      <pc:sldChg chg="ord">
        <pc:chgData name="John Wolfgang" userId="a881f092-5369-43b4-a7ca-f41392385d34" providerId="ADAL" clId="{F468B6ED-1690-4874-9988-8E31CBF2E069}" dt="2021-10-15T20:13:08.344" v="64"/>
        <pc:sldMkLst>
          <pc:docMk/>
          <pc:sldMk cId="3521707865" sldId="2147374292"/>
        </pc:sldMkLst>
      </pc:sldChg>
      <pc:sldChg chg="del mod modShow">
        <pc:chgData name="John Wolfgang" userId="a881f092-5369-43b4-a7ca-f41392385d34" providerId="ADAL" clId="{F468B6ED-1690-4874-9988-8E31CBF2E069}" dt="2021-10-19T12:59:02.010" v="104" actId="47"/>
        <pc:sldMkLst>
          <pc:docMk/>
          <pc:sldMk cId="1590610821" sldId="2147374296"/>
        </pc:sldMkLst>
      </pc:sldChg>
      <pc:sldChg chg="del mod modShow">
        <pc:chgData name="John Wolfgang" userId="a881f092-5369-43b4-a7ca-f41392385d34" providerId="ADAL" clId="{F468B6ED-1690-4874-9988-8E31CBF2E069}" dt="2021-10-19T17:07:51.248" v="224" actId="47"/>
        <pc:sldMkLst>
          <pc:docMk/>
          <pc:sldMk cId="2051318602" sldId="2147374297"/>
        </pc:sldMkLst>
      </pc:sldChg>
      <pc:sldChg chg="del">
        <pc:chgData name="John Wolfgang" userId="a881f092-5369-43b4-a7ca-f41392385d34" providerId="ADAL" clId="{F468B6ED-1690-4874-9988-8E31CBF2E069}" dt="2021-10-19T17:08:01.824" v="227" actId="47"/>
        <pc:sldMkLst>
          <pc:docMk/>
          <pc:sldMk cId="2158753515" sldId="2147374298"/>
        </pc:sldMkLst>
      </pc:sldChg>
      <pc:sldChg chg="del mod modShow">
        <pc:chgData name="John Wolfgang" userId="a881f092-5369-43b4-a7ca-f41392385d34" providerId="ADAL" clId="{F468B6ED-1690-4874-9988-8E31CBF2E069}" dt="2021-10-19T17:08:04.311" v="228" actId="47"/>
        <pc:sldMkLst>
          <pc:docMk/>
          <pc:sldMk cId="2204327274" sldId="2147374302"/>
        </pc:sldMkLst>
      </pc:sldChg>
      <pc:sldChg chg="addSp delSp modSp add mod">
        <pc:chgData name="John Wolfgang" userId="a881f092-5369-43b4-a7ca-f41392385d34" providerId="ADAL" clId="{F468B6ED-1690-4874-9988-8E31CBF2E069}" dt="2021-10-18T16:49:07.507" v="100" actId="478"/>
        <pc:sldMkLst>
          <pc:docMk/>
          <pc:sldMk cId="3837781871" sldId="2147374303"/>
        </pc:sldMkLst>
        <pc:spChg chg="del">
          <ac:chgData name="John Wolfgang" userId="a881f092-5369-43b4-a7ca-f41392385d34" providerId="ADAL" clId="{F468B6ED-1690-4874-9988-8E31CBF2E069}" dt="2021-10-18T16:49:07.507" v="100" actId="478"/>
          <ac:spMkLst>
            <pc:docMk/>
            <pc:sldMk cId="3837781871" sldId="2147374303"/>
            <ac:spMk id="7" creationId="{3384025D-0572-F94F-91C5-9F413D3EFDD8}"/>
          </ac:spMkLst>
        </pc:spChg>
        <pc:spChg chg="mod">
          <ac:chgData name="John Wolfgang" userId="a881f092-5369-43b4-a7ca-f41392385d34" providerId="ADAL" clId="{F468B6ED-1690-4874-9988-8E31CBF2E069}" dt="2021-10-18T16:47:54.190" v="99" actId="20577"/>
          <ac:spMkLst>
            <pc:docMk/>
            <pc:sldMk cId="3837781871" sldId="2147374303"/>
            <ac:spMk id="11" creationId="{176F2244-EFA2-BA45-8FDD-3169E0240206}"/>
          </ac:spMkLst>
        </pc:spChg>
        <pc:picChg chg="add mod">
          <ac:chgData name="John Wolfgang" userId="a881f092-5369-43b4-a7ca-f41392385d34" providerId="ADAL" clId="{F468B6ED-1690-4874-9988-8E31CBF2E069}" dt="2021-10-18T16:47:39.058" v="83" actId="1076"/>
          <ac:picMkLst>
            <pc:docMk/>
            <pc:sldMk cId="3837781871" sldId="2147374303"/>
            <ac:picMk id="6" creationId="{ACCA2589-48FF-4305-8BC2-DE5FC59C35BE}"/>
          </ac:picMkLst>
        </pc:picChg>
        <pc:picChg chg="del">
          <ac:chgData name="John Wolfgang" userId="a881f092-5369-43b4-a7ca-f41392385d34" providerId="ADAL" clId="{F468B6ED-1690-4874-9988-8E31CBF2E069}" dt="2021-10-18T16:46:43.968" v="77" actId="478"/>
          <ac:picMkLst>
            <pc:docMk/>
            <pc:sldMk cId="3837781871" sldId="2147374303"/>
            <ac:picMk id="10" creationId="{8C1647EA-2502-5B47-95A6-79ED745830B3}"/>
          </ac:picMkLst>
        </pc:picChg>
        <pc:picChg chg="del">
          <ac:chgData name="John Wolfgang" userId="a881f092-5369-43b4-a7ca-f41392385d34" providerId="ADAL" clId="{F468B6ED-1690-4874-9988-8E31CBF2E069}" dt="2021-10-18T16:46:46.217" v="78" actId="478"/>
          <ac:picMkLst>
            <pc:docMk/>
            <pc:sldMk cId="3837781871" sldId="2147374303"/>
            <ac:picMk id="19" creationId="{4C33D733-7B18-4D4F-9D71-C1855FB12510}"/>
          </ac:picMkLst>
        </pc:picChg>
      </pc:sldChg>
      <pc:sldChg chg="add del">
        <pc:chgData name="John Wolfgang" userId="a881f092-5369-43b4-a7ca-f41392385d34" providerId="ADAL" clId="{F468B6ED-1690-4874-9988-8E31CBF2E069}" dt="2021-10-19T12:57:17.871" v="102" actId="47"/>
        <pc:sldMkLst>
          <pc:docMk/>
          <pc:sldMk cId="2372793317" sldId="2147374304"/>
        </pc:sldMkLst>
      </pc:sldChg>
      <pc:sldChg chg="add">
        <pc:chgData name="John Wolfgang" userId="a881f092-5369-43b4-a7ca-f41392385d34" providerId="ADAL" clId="{F468B6ED-1690-4874-9988-8E31CBF2E069}" dt="2021-10-19T12:57:22.860" v="103"/>
        <pc:sldMkLst>
          <pc:docMk/>
          <pc:sldMk cId="2396766298" sldId="2147374304"/>
        </pc:sldMkLst>
      </pc:sldChg>
      <pc:sldMasterChg chg="delSldLayout">
        <pc:chgData name="John Wolfgang" userId="a881f092-5369-43b4-a7ca-f41392385d34" providerId="ADAL" clId="{F468B6ED-1690-4874-9988-8E31CBF2E069}" dt="2021-10-19T17:08:10.318" v="229" actId="47"/>
        <pc:sldMasterMkLst>
          <pc:docMk/>
          <pc:sldMasterMk cId="35279719" sldId="2147483813"/>
        </pc:sldMasterMkLst>
        <pc:sldLayoutChg chg="del">
          <pc:chgData name="John Wolfgang" userId="a881f092-5369-43b4-a7ca-f41392385d34" providerId="ADAL" clId="{F468B6ED-1690-4874-9988-8E31CBF2E069}" dt="2021-10-19T17:08:10.318" v="229" actId="47"/>
          <pc:sldLayoutMkLst>
            <pc:docMk/>
            <pc:sldMasterMk cId="35279719" sldId="2147483813"/>
            <pc:sldLayoutMk cId="3132983854" sldId="2147484200"/>
          </pc:sldLayoutMkLst>
        </pc:sldLayoutChg>
      </pc:sldMasterChg>
      <pc:sldMasterChg chg="delSldLayout">
        <pc:chgData name="John Wolfgang" userId="a881f092-5369-43b4-a7ca-f41392385d34" providerId="ADAL" clId="{F468B6ED-1690-4874-9988-8E31CBF2E069}" dt="2021-10-19T12:59:22.609" v="107" actId="47"/>
        <pc:sldMasterMkLst>
          <pc:docMk/>
          <pc:sldMasterMk cId="220218497" sldId="2147483919"/>
        </pc:sldMasterMkLst>
        <pc:sldLayoutChg chg="del">
          <pc:chgData name="John Wolfgang" userId="a881f092-5369-43b4-a7ca-f41392385d34" providerId="ADAL" clId="{F468B6ED-1690-4874-9988-8E31CBF2E069}" dt="2021-10-19T12:59:22.609" v="107" actId="47"/>
          <pc:sldLayoutMkLst>
            <pc:docMk/>
            <pc:sldMasterMk cId="220218497" sldId="2147483919"/>
            <pc:sldLayoutMk cId="83359042" sldId="214748415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EE6D57-8A19-F145-8FA1-F3FEE95176F7}" type="datetimeFigureOut">
              <a:rPr lang="en-US" smtClean="0"/>
              <a:t>10/19/2021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4340BD-A0C5-B145-804D-1D56B043DBBB}" type="slidenum">
              <a:rPr lang="en-US" smtClean="0"/>
              <a:t>‹#›</a:t>
            </a:fld>
            <a:endParaRPr lang="en-US"/>
          </a:p>
        </p:txBody>
      </p:sp>
    </p:spTree>
    <p:extLst>
      <p:ext uri="{BB962C8B-B14F-4D97-AF65-F5344CB8AC3E}">
        <p14:creationId xmlns:p14="http://schemas.microsoft.com/office/powerpoint/2010/main" val="30733267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X"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4340BD-A0C5-B145-804D-1D56B043DBB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8310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18D02FFD-07D4-5C4F-BD77-921008177348}" type="slidenum">
              <a:rPr lang="en-US" smtClean="0"/>
              <a:t>10</a:t>
            </a:fld>
            <a:endParaRPr lang="en-US"/>
          </a:p>
        </p:txBody>
      </p:sp>
    </p:spTree>
    <p:extLst>
      <p:ext uri="{BB962C8B-B14F-4D97-AF65-F5344CB8AC3E}">
        <p14:creationId xmlns:p14="http://schemas.microsoft.com/office/powerpoint/2010/main" val="13892976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noProof="0" dirty="0"/>
              <a:t>IBM Z Cyber Vault will validate/check the data throughout the day and night, to detect any attack as quickly as possible. This means you can start to recover quicker, and drastically reduce the impact and duration of the event. </a:t>
            </a:r>
          </a:p>
          <a:p>
            <a:endParaRPr lang="en-US" noProof="0" dirty="0"/>
          </a:p>
          <a:p>
            <a:r>
              <a:rPr lang="en-US" noProof="0" dirty="0"/>
              <a:t>Without IBM Z Cyber Vault, who knows when the error will be detected, it could be days or even weeks later, allowing that error to spread across the company and impact other systems. This increases not only the impact of the corruption, but also the time and effort needed to recover from the issue. </a:t>
            </a:r>
          </a:p>
          <a:p>
            <a:endParaRPr lang="en-US" dirty="0"/>
          </a:p>
        </p:txBody>
      </p:sp>
      <p:sp>
        <p:nvSpPr>
          <p:cNvPr id="4" name="Marcador de número de diapositiva 3"/>
          <p:cNvSpPr>
            <a:spLocks noGrp="1"/>
          </p:cNvSpPr>
          <p:nvPr>
            <p:ph type="sldNum" sz="quarter" idx="5"/>
          </p:nvPr>
        </p:nvSpPr>
        <p:spPr/>
        <p:txBody>
          <a:bodyPr/>
          <a:lstStyle/>
          <a:p>
            <a:pPr marL="0" marR="0" lvl="0" indent="0" algn="r" defTabSz="685983" rtl="0" eaLnBrk="1" fontAlgn="auto" latinLnBrk="0" hangingPunct="1">
              <a:lnSpc>
                <a:spcPct val="100000"/>
              </a:lnSpc>
              <a:spcBef>
                <a:spcPts val="0"/>
              </a:spcBef>
              <a:spcAft>
                <a:spcPts val="0"/>
              </a:spcAft>
              <a:buClrTx/>
              <a:buSzTx/>
              <a:buFontTx/>
              <a:buNone/>
              <a:tabLst/>
              <a:defRPr/>
            </a:pPr>
            <a:fld id="{9761050C-B2CB-CD47-8A52-7B8DC838111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983"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8774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To achieve an even higher level of data protection, physical isolation can also be configured by storing immutable copies in a remote IBM DS8000 system that is not on the same SAN or IP network as the production environment.  When safeguarded copies have to be restored to production, only the data that has been modified since the last recovery point is sent instead of the full volume, this “incremental copy” approach helps to greatly reduce the recovery time from hours to minutes, while achieving significant savings in bandwidth. </a:t>
            </a:r>
            <a:endParaRPr lang="es-MX" sz="1200" kern="1200" dirty="0">
              <a:solidFill>
                <a:schemeClr val="tx1"/>
              </a:solidFill>
              <a:effectLst/>
              <a:latin typeface="+mn-lt"/>
              <a:ea typeface="+mn-ea"/>
              <a:cs typeface="+mn-cs"/>
            </a:endParaRPr>
          </a:p>
          <a:p>
            <a:endParaRPr lang="en-US"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761050C-B2CB-CD47-8A52-7B8DC838111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8229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B4340BD-A0C5-B145-804D-1D56B043DBBB}" type="slidenum">
              <a:rPr lang="en-US" smtClean="0"/>
              <a:t>15</a:t>
            </a:fld>
            <a:endParaRPr lang="en-US"/>
          </a:p>
        </p:txBody>
      </p:sp>
    </p:spTree>
    <p:extLst>
      <p:ext uri="{BB962C8B-B14F-4D97-AF65-F5344CB8AC3E}">
        <p14:creationId xmlns:p14="http://schemas.microsoft.com/office/powerpoint/2010/main" val="34651826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000" b="0" i="0" kern="1200" dirty="0">
                <a:solidFill>
                  <a:schemeClr val="bg1"/>
                </a:solidFill>
                <a:effectLst/>
                <a:latin typeface="Arial" panose="020B0604020202020204" pitchFamily="34" charset="0"/>
                <a:ea typeface="+mn-ea"/>
                <a:cs typeface="Arial" panose="020B0604020202020204" pitchFamily="34" charset="0"/>
              </a:rPr>
              <a:t>TCT now offers an excellent solution for increasing cyber resilience by making use of the immutability features provided by cloud repositories. It can also be used to create offline point-in-time data backups to the cloud which can then be restored to any system.</a:t>
            </a:r>
            <a:r>
              <a:rPr lang="es-MX" dirty="0">
                <a:effectLst/>
              </a:rPr>
              <a:t> </a:t>
            </a:r>
            <a:endParaRPr lang="en-US" sz="1000" b="0" i="0" kern="1200" dirty="0">
              <a:solidFill>
                <a:schemeClr val="bg1"/>
              </a:solidFill>
              <a:effectLst/>
              <a:latin typeface="Arial" panose="020B0604020202020204" pitchFamily="34" charset="0"/>
              <a:ea typeface="+mn-ea"/>
              <a:cs typeface="Arial" panose="020B0604020202020204" pitchFamily="34" charset="0"/>
            </a:endParaRPr>
          </a:p>
          <a:p>
            <a:endParaRPr lang="en-US" sz="1000" b="0" i="0" kern="1200" dirty="0">
              <a:solidFill>
                <a:schemeClr val="bg1"/>
              </a:solidFill>
              <a:effectLst/>
              <a:latin typeface="Arial" panose="020B0604020202020204" pitchFamily="34" charset="0"/>
              <a:ea typeface="+mn-ea"/>
              <a:cs typeface="Arial" panose="020B0604020202020204" pitchFamily="34" charset="0"/>
            </a:endParaRPr>
          </a:p>
          <a:p>
            <a:r>
              <a:rPr lang="en-US" sz="1000" b="0" i="0" kern="1200" dirty="0">
                <a:solidFill>
                  <a:schemeClr val="bg1"/>
                </a:solidFill>
                <a:effectLst/>
                <a:latin typeface="Arial" panose="020B0604020202020204" pitchFamily="34" charset="0"/>
                <a:ea typeface="+mn-ea"/>
                <a:cs typeface="Arial" panose="020B0604020202020204" pitchFamily="34" charset="0"/>
              </a:rPr>
              <a:t>- Transparent cloud tiering can provide </a:t>
            </a:r>
            <a:r>
              <a:rPr lang="en-US" sz="1000" b="1" i="0" kern="1200" dirty="0">
                <a:solidFill>
                  <a:schemeClr val="bg1"/>
                </a:solidFill>
                <a:effectLst/>
                <a:latin typeface="Arial" panose="020B0604020202020204" pitchFamily="34" charset="0"/>
                <a:ea typeface="+mn-ea"/>
                <a:cs typeface="Arial" panose="020B0604020202020204" pitchFamily="34" charset="0"/>
              </a:rPr>
              <a:t>more than 50 percent savings in CPU utilization </a:t>
            </a:r>
            <a:r>
              <a:rPr lang="en-US" sz="1000" b="0" i="0" kern="1200" dirty="0">
                <a:solidFill>
                  <a:schemeClr val="bg1"/>
                </a:solidFill>
                <a:effectLst/>
                <a:latin typeface="Arial" panose="020B0604020202020204" pitchFamily="34" charset="0"/>
                <a:ea typeface="+mn-ea"/>
                <a:cs typeface="Arial" panose="020B0604020202020204" pitchFamily="34" charset="0"/>
              </a:rPr>
              <a:t>when archiving large data sets, as compared to archiving to tape.</a:t>
            </a:r>
          </a:p>
          <a:p>
            <a:r>
              <a:rPr lang="en-US" sz="1000" b="0" i="0" kern="1200" dirty="0">
                <a:solidFill>
                  <a:schemeClr val="bg1"/>
                </a:solidFill>
                <a:effectLst/>
                <a:latin typeface="Arial" panose="020B0604020202020204" pitchFamily="34" charset="0"/>
                <a:ea typeface="+mn-ea"/>
                <a:cs typeface="Arial" panose="020B0604020202020204" pitchFamily="34" charset="0"/>
              </a:rPr>
              <a:t>- Results are based on internal IBM data measurements on an EC12 (8 CPs, 32GB Main Memory) when migrating data sets exceeding 5000 3390 tracks in size. Results will vary by customer based on particular workloads, configurations, software levels and the quantity and size of data sets being migrated.</a:t>
            </a:r>
            <a:endParaRPr lang="es-MX" dirty="0"/>
          </a:p>
        </p:txBody>
      </p:sp>
      <p:sp>
        <p:nvSpPr>
          <p:cNvPr id="4" name="Marcador de número de diapositiva 3"/>
          <p:cNvSpPr>
            <a:spLocks noGrp="1"/>
          </p:cNvSpPr>
          <p:nvPr>
            <p:ph type="sldNum" sz="quarter" idx="5"/>
          </p:nvPr>
        </p:nvSpPr>
        <p:spPr/>
        <p:txBody>
          <a:bodyPr/>
          <a:lstStyle/>
          <a:p>
            <a:pPr marL="0" marR="0" lvl="0" indent="0" algn="l" defTabSz="685983" rtl="0" eaLnBrk="1" fontAlgn="auto" latinLnBrk="0" hangingPunct="1">
              <a:lnSpc>
                <a:spcPct val="100000"/>
              </a:lnSpc>
              <a:spcBef>
                <a:spcPts val="0"/>
              </a:spcBef>
              <a:spcAft>
                <a:spcPts val="0"/>
              </a:spcAft>
              <a:buClrTx/>
              <a:buSzTx/>
              <a:buFontTx/>
              <a:buNone/>
              <a:tabLst/>
              <a:defRPr/>
            </a:pPr>
            <a:fld id="{18D02FFD-07D4-5C4F-BD77-921008177348}" type="slidenum">
              <a:rPr kumimoji="0" lang="en-US" sz="600" b="0" i="0" u="none" strike="noStrike" kern="1200" cap="none" spc="0" normalizeH="0" baseline="0" noProof="0" smtClean="0">
                <a:ln>
                  <a:noFill/>
                </a:ln>
                <a:solidFill>
                  <a:srgbClr val="000000"/>
                </a:solidFill>
                <a:effectLst/>
                <a:uLnTx/>
                <a:uFillTx/>
                <a:latin typeface="Arial" panose="020B0604020202020204" pitchFamily="34" charset="0"/>
                <a:cs typeface="Arial" panose="020B0604020202020204" pitchFamily="34" charset="0"/>
              </a:rPr>
              <a:pPr marL="0" marR="0" lvl="0" indent="0" algn="l" defTabSz="685983" rtl="0" eaLnBrk="1" fontAlgn="auto" latinLnBrk="0" hangingPunct="1">
                <a:lnSpc>
                  <a:spcPct val="100000"/>
                </a:lnSpc>
                <a:spcBef>
                  <a:spcPts val="0"/>
                </a:spcBef>
                <a:spcAft>
                  <a:spcPts val="0"/>
                </a:spcAft>
                <a:buClrTx/>
                <a:buSzTx/>
                <a:buFontTx/>
                <a:buNone/>
                <a:tabLst/>
                <a:defRPr/>
              </a:pPr>
              <a:t>18</a:t>
            </a:fld>
            <a:endParaRPr kumimoji="0" lang="en-US" sz="6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97250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 improve storage flexibility and data economics, IBM is </a:t>
            </a:r>
            <a:r>
              <a:rPr lang="es-MX" sz="1200" kern="1200" dirty="0">
                <a:solidFill>
                  <a:schemeClr val="tx1"/>
                </a:solidFill>
                <a:effectLst/>
                <a:latin typeface="+mn-lt"/>
                <a:ea typeface="+mn-ea"/>
                <a:cs typeface="+mn-cs"/>
              </a:rPr>
              <a:t>announcing an end-to-end solution, result of the integration of IBM DS8910F and TS7770 in </a:t>
            </a:r>
            <a:r>
              <a:rPr lang="en-US" sz="1200" kern="1200" dirty="0">
                <a:solidFill>
                  <a:schemeClr val="tx1"/>
                </a:solidFill>
                <a:effectLst/>
                <a:latin typeface="+mn-lt"/>
                <a:ea typeface="+mn-ea"/>
                <a:cs typeface="+mn-cs"/>
              </a:rPr>
              <a:t>a single 19-inch industry-standard rack, delivering the following benefits to customers: </a:t>
            </a:r>
            <a:endParaRPr lang="es-MX"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s-MX"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Floorspace reduction which is especially important for smaller customers in colocation datacenters as they explicitly pay for each tile of floorspace that they are using.</a:t>
            </a:r>
            <a:endParaRPr lang="es-MX"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Lower cost through sharing of infrastructure components. </a:t>
            </a:r>
            <a:endParaRPr lang="es-MX"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Use of TS7770 as a virtual tape library directly connected to IBM Z through FICON, or as an Object Store to transparently move data from the IBM DS8910F for data protection and disaster recovery.</a:t>
            </a:r>
            <a:endParaRPr lang="es-MX"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s-MX"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By integrating the IBM DS8910F and TS7770 in a single frame, small and medium size organizations now can get enterprise storage capabilities, while reducing complexity and costs. </a:t>
            </a:r>
            <a:endParaRPr lang="es-MX" sz="1200" kern="1200" dirty="0">
              <a:solidFill>
                <a:schemeClr val="tx1"/>
              </a:solidFill>
              <a:effectLst/>
              <a:latin typeface="+mn-lt"/>
              <a:ea typeface="+mn-ea"/>
              <a:cs typeface="+mn-cs"/>
            </a:endParaRPr>
          </a:p>
          <a:p>
            <a:endParaRPr lang="en-MX"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4340BD-A0C5-B145-804D-1D56B043DBB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62229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DB4340BD-A0C5-B145-804D-1D56B043DBBB}" type="slidenum">
              <a:rPr lang="en-US" smtClean="0"/>
              <a:t>20</a:t>
            </a:fld>
            <a:endParaRPr lang="en-US"/>
          </a:p>
        </p:txBody>
      </p:sp>
    </p:spTree>
    <p:extLst>
      <p:ext uri="{BB962C8B-B14F-4D97-AF65-F5344CB8AC3E}">
        <p14:creationId xmlns:p14="http://schemas.microsoft.com/office/powerpoint/2010/main" val="7279616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10 Core CPU Boards</a:t>
            </a:r>
          </a:p>
          <a:p>
            <a:r>
              <a:rPr lang="en-US" dirty="0"/>
              <a:t>64GB total memory, 2x increase over default TS7760 </a:t>
            </a:r>
          </a:p>
          <a:p>
            <a:r>
              <a:rPr lang="en-US" dirty="0"/>
              <a:t>FICON attachment equivalent to TS7760</a:t>
            </a:r>
          </a:p>
          <a:p>
            <a:r>
              <a:rPr lang="en-US" dirty="0"/>
              <a:t>1Gb Copper and 10Gb LW network adapters (up to 4 total ports).   1Gb SW optics discontinued.</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16Gb FC attachments to disk and tape, Number of FC connections to disk doubled (ports per adapter doubled) for increased throughput.</a:t>
            </a:r>
          </a:p>
          <a:p>
            <a:r>
              <a:rPr lang="en-US" dirty="0"/>
              <a:t>SSD drives now an option for the </a:t>
            </a:r>
            <a:r>
              <a:rPr lang="en-US" dirty="0" err="1"/>
              <a:t>pSeries</a:t>
            </a:r>
            <a:r>
              <a:rPr lang="en-US" dirty="0"/>
              <a:t> server providing improved code load times, response times and DB maintenance times.</a:t>
            </a:r>
          </a:p>
          <a:p>
            <a:r>
              <a:rPr lang="en-US" dirty="0"/>
              <a:t>Continue synergy with DS8K by using common hardware.</a:t>
            </a:r>
          </a:p>
          <a:p>
            <a:r>
              <a:rPr lang="en-US" dirty="0"/>
              <a:t>Default configuration requires 30amp single phase power.  Optional three phase PDU available by </a:t>
            </a:r>
            <a:r>
              <a:rPr lang="en-US" dirty="0" err="1"/>
              <a:t>iRPQ</a:t>
            </a:r>
            <a:r>
              <a:rPr lang="en-US" dirty="0"/>
              <a:t>.</a:t>
            </a:r>
          </a:p>
          <a:p>
            <a:r>
              <a:rPr lang="en-US" dirty="0"/>
              <a:t>To improve resiliency and narrow down failure boundaries, the grid Ethernet and first set of FC adapters are moved into the </a:t>
            </a:r>
            <a:r>
              <a:rPr lang="en-US" dirty="0" err="1"/>
              <a:t>pSeries</a:t>
            </a:r>
            <a:r>
              <a:rPr lang="en-US" dirty="0"/>
              <a:t> I/O Slots.  This improves the EEH failure domain given all adapters in an i/o bay fall under one failure boundary while each </a:t>
            </a:r>
            <a:r>
              <a:rPr lang="en-US" dirty="0" err="1"/>
              <a:t>pSeries</a:t>
            </a:r>
            <a:r>
              <a:rPr lang="en-US" dirty="0"/>
              <a:t> slot is on its own.</a:t>
            </a:r>
          </a:p>
          <a:p>
            <a:endParaRPr lang="en-US" dirty="0"/>
          </a:p>
        </p:txBody>
      </p:sp>
      <p:sp>
        <p:nvSpPr>
          <p:cNvPr id="4" name="Slide Number Placeholder 3"/>
          <p:cNvSpPr>
            <a:spLocks noGrp="1"/>
          </p:cNvSpPr>
          <p:nvPr>
            <p:ph type="sldNum" sz="quarter" idx="5"/>
          </p:nvPr>
        </p:nvSpPr>
        <p:spPr/>
        <p:txBody>
          <a:bodyPr/>
          <a:lstStyle/>
          <a:p>
            <a:pPr marL="0" marR="0" lvl="0" indent="0" algn="r" defTabSz="931863" rtl="0" eaLnBrk="1" fontAlgn="base" latinLnBrk="0" hangingPunct="1">
              <a:lnSpc>
                <a:spcPct val="100000"/>
              </a:lnSpc>
              <a:spcBef>
                <a:spcPct val="0"/>
              </a:spcBef>
              <a:spcAft>
                <a:spcPct val="0"/>
              </a:spcAft>
              <a:buClrTx/>
              <a:buSzTx/>
              <a:buFontTx/>
              <a:buNone/>
              <a:tabLst/>
              <a:defRPr/>
            </a:pPr>
            <a:fld id="{62BD9F65-1CE6-4CAA-8EF2-28D4D3901663}" type="slidenum">
              <a:rPr kumimoji="0" lang="en-US" sz="1200" b="0" i="0" u="none" strike="noStrike" kern="1200" cap="none" spc="0" normalizeH="0" baseline="0" noProof="0" smtClean="0">
                <a:ln>
                  <a:noFill/>
                </a:ln>
                <a:solidFill>
                  <a:srgbClr val="000000"/>
                </a:solidFill>
                <a:effectLst/>
                <a:uLnTx/>
                <a:uFillTx/>
                <a:latin typeface="Arial" pitchFamily="34" charset="0"/>
                <a:ea typeface="MS PGothic" pitchFamily="34" charset="-128"/>
                <a:cs typeface="+mn-cs"/>
              </a:rPr>
              <a:pPr marL="0" marR="0" lvl="0" indent="0" algn="r" defTabSz="931863" rtl="0" eaLnBrk="1" fontAlgn="base" latinLnBrk="0" hangingPunct="1">
                <a:lnSpc>
                  <a:spcPct val="100000"/>
                </a:lnSpc>
                <a:spcBef>
                  <a:spcPct val="0"/>
                </a:spcBef>
                <a:spcAft>
                  <a:spcPct val="0"/>
                </a:spcAft>
                <a:buClrTx/>
                <a:buSzTx/>
                <a:buFontTx/>
                <a:buNone/>
                <a:tabLst/>
                <a:defRPr/>
              </a:pPr>
              <a:t>21</a:t>
            </a:fld>
            <a:endParaRPr kumimoji="0" lang="en-US" sz="1200" b="0" i="0" u="none" strike="noStrike" kern="1200" cap="none" spc="0" normalizeH="0" baseline="0" noProof="0" dirty="0">
              <a:ln>
                <a:noFill/>
              </a:ln>
              <a:solidFill>
                <a:srgbClr val="000000"/>
              </a:solidFill>
              <a:effectLst/>
              <a:uLnTx/>
              <a:uFillTx/>
              <a:latin typeface="Arial" pitchFamily="34" charset="0"/>
              <a:ea typeface="MS PGothic" pitchFamily="34" charset="-128"/>
              <a:cs typeface="+mn-cs"/>
            </a:endParaRPr>
          </a:p>
        </p:txBody>
      </p:sp>
    </p:spTree>
    <p:extLst>
      <p:ext uri="{BB962C8B-B14F-4D97-AF65-F5344CB8AC3E}">
        <p14:creationId xmlns:p14="http://schemas.microsoft.com/office/powerpoint/2010/main" val="20991281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10 Core CPU Boards</a:t>
            </a:r>
          </a:p>
          <a:p>
            <a:r>
              <a:rPr lang="en-US" dirty="0"/>
              <a:t>64GB total memory, 2x increase over default TS7760 </a:t>
            </a:r>
          </a:p>
          <a:p>
            <a:r>
              <a:rPr lang="en-US" dirty="0"/>
              <a:t>FICON attachment equivalent to TS7760</a:t>
            </a:r>
          </a:p>
          <a:p>
            <a:r>
              <a:rPr lang="en-US" dirty="0"/>
              <a:t>1Gb Copper and 10Gb LW network adapters (up to 4 total ports).   1Gb SW optics discontinued.</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16Gb FC attachments to disk and tape, Number of FC connections to disk doubled (ports per adapter doubled) for increased throughput.</a:t>
            </a:r>
          </a:p>
          <a:p>
            <a:r>
              <a:rPr lang="en-US" dirty="0"/>
              <a:t>SSD drives now an option for the </a:t>
            </a:r>
            <a:r>
              <a:rPr lang="en-US" dirty="0" err="1"/>
              <a:t>pSeries</a:t>
            </a:r>
            <a:r>
              <a:rPr lang="en-US" dirty="0"/>
              <a:t> server providing improved code load times, response times and DB maintenance times.</a:t>
            </a:r>
          </a:p>
          <a:p>
            <a:r>
              <a:rPr lang="en-US" dirty="0"/>
              <a:t>Continue synergy with DS8K by using common hardware.</a:t>
            </a:r>
          </a:p>
          <a:p>
            <a:r>
              <a:rPr lang="en-US" dirty="0"/>
              <a:t>Default configuration requires 30amp single phase power.  Optional three phase PDU available by </a:t>
            </a:r>
            <a:r>
              <a:rPr lang="en-US" dirty="0" err="1"/>
              <a:t>iRPQ</a:t>
            </a:r>
            <a:r>
              <a:rPr lang="en-US" dirty="0"/>
              <a:t>.</a:t>
            </a:r>
          </a:p>
          <a:p>
            <a:r>
              <a:rPr lang="en-US" dirty="0"/>
              <a:t>To improve resiliency and narrow down failure boundaries, the grid Ethernet and first set of FC adapters are moved into the </a:t>
            </a:r>
            <a:r>
              <a:rPr lang="en-US" dirty="0" err="1"/>
              <a:t>pSeries</a:t>
            </a:r>
            <a:r>
              <a:rPr lang="en-US" dirty="0"/>
              <a:t> I/O Slots.  This improves the EEH failure domain given all adapters in an i/o bay fall under one failure boundary while each </a:t>
            </a:r>
            <a:r>
              <a:rPr lang="en-US" dirty="0" err="1"/>
              <a:t>pSeries</a:t>
            </a:r>
            <a:r>
              <a:rPr lang="en-US" dirty="0"/>
              <a:t> slot is on its own.</a:t>
            </a:r>
          </a:p>
          <a:p>
            <a:endParaRPr lang="en-US" dirty="0"/>
          </a:p>
        </p:txBody>
      </p:sp>
      <p:sp>
        <p:nvSpPr>
          <p:cNvPr id="4" name="Slide Number Placeholder 3"/>
          <p:cNvSpPr>
            <a:spLocks noGrp="1"/>
          </p:cNvSpPr>
          <p:nvPr>
            <p:ph type="sldNum" sz="quarter" idx="5"/>
          </p:nvPr>
        </p:nvSpPr>
        <p:spPr/>
        <p:txBody>
          <a:bodyPr/>
          <a:lstStyle/>
          <a:p>
            <a:pPr marL="0" marR="0" lvl="0" indent="0" algn="r" defTabSz="931863" rtl="0" eaLnBrk="1" fontAlgn="base" latinLnBrk="0" hangingPunct="1">
              <a:lnSpc>
                <a:spcPct val="100000"/>
              </a:lnSpc>
              <a:spcBef>
                <a:spcPct val="0"/>
              </a:spcBef>
              <a:spcAft>
                <a:spcPct val="0"/>
              </a:spcAft>
              <a:buClrTx/>
              <a:buSzTx/>
              <a:buFontTx/>
              <a:buNone/>
              <a:tabLst/>
              <a:defRPr/>
            </a:pPr>
            <a:fld id="{62BD9F65-1CE6-4CAA-8EF2-28D4D3901663}" type="slidenum">
              <a:rPr kumimoji="0" lang="en-US" sz="1200" b="0" i="0" u="none" strike="noStrike" kern="1200" cap="none" spc="0" normalizeH="0" baseline="0" noProof="0" smtClean="0">
                <a:ln>
                  <a:noFill/>
                </a:ln>
                <a:solidFill>
                  <a:srgbClr val="000000"/>
                </a:solidFill>
                <a:effectLst/>
                <a:uLnTx/>
                <a:uFillTx/>
                <a:latin typeface="Arial" pitchFamily="34" charset="0"/>
                <a:ea typeface="MS PGothic" pitchFamily="34" charset="-128"/>
                <a:cs typeface="+mn-cs"/>
              </a:rPr>
              <a:pPr marL="0" marR="0" lvl="0" indent="0" algn="r" defTabSz="931863" rtl="0" eaLnBrk="1" fontAlgn="base" latinLnBrk="0" hangingPunct="1">
                <a:lnSpc>
                  <a:spcPct val="100000"/>
                </a:lnSpc>
                <a:spcBef>
                  <a:spcPct val="0"/>
                </a:spcBef>
                <a:spcAft>
                  <a:spcPct val="0"/>
                </a:spcAft>
                <a:buClrTx/>
                <a:buSzTx/>
                <a:buFontTx/>
                <a:buNone/>
                <a:tabLst/>
                <a:defRPr/>
              </a:pPr>
              <a:t>22</a:t>
            </a:fld>
            <a:endParaRPr kumimoji="0" lang="en-US" sz="1200" b="0" i="0" u="none" strike="noStrike" kern="1200" cap="none" spc="0" normalizeH="0" baseline="0" noProof="0" dirty="0">
              <a:ln>
                <a:noFill/>
              </a:ln>
              <a:solidFill>
                <a:srgbClr val="000000"/>
              </a:solidFill>
              <a:effectLst/>
              <a:uLnTx/>
              <a:uFillTx/>
              <a:latin typeface="Arial" pitchFamily="34" charset="0"/>
              <a:ea typeface="MS PGothic" pitchFamily="34" charset="-128"/>
              <a:cs typeface="+mn-cs"/>
            </a:endParaRPr>
          </a:p>
        </p:txBody>
      </p:sp>
    </p:spTree>
    <p:extLst>
      <p:ext uri="{BB962C8B-B14F-4D97-AF65-F5344CB8AC3E}">
        <p14:creationId xmlns:p14="http://schemas.microsoft.com/office/powerpoint/2010/main" val="20991281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31863" rtl="0" eaLnBrk="1" fontAlgn="base" latinLnBrk="0" hangingPunct="1">
              <a:lnSpc>
                <a:spcPct val="100000"/>
              </a:lnSpc>
              <a:spcBef>
                <a:spcPct val="0"/>
              </a:spcBef>
              <a:spcAft>
                <a:spcPct val="0"/>
              </a:spcAft>
              <a:buClrTx/>
              <a:buSzTx/>
              <a:buFontTx/>
              <a:buNone/>
              <a:tabLst/>
              <a:defRPr/>
            </a:pPr>
            <a:fld id="{62BD9F65-1CE6-4CAA-8EF2-28D4D3901663}" type="slidenum">
              <a:rPr kumimoji="0" lang="en-US" sz="1200" b="0" i="0" u="none" strike="noStrike" kern="1200" cap="none" spc="0" normalizeH="0" baseline="0" noProof="0" smtClean="0">
                <a:ln>
                  <a:noFill/>
                </a:ln>
                <a:solidFill>
                  <a:srgbClr val="000000"/>
                </a:solidFill>
                <a:effectLst/>
                <a:uLnTx/>
                <a:uFillTx/>
                <a:latin typeface="Arial" pitchFamily="34" charset="0"/>
                <a:ea typeface="MS PGothic" pitchFamily="34" charset="-128"/>
                <a:cs typeface="+mn-cs"/>
              </a:rPr>
              <a:pPr marL="0" marR="0" lvl="0" indent="0" algn="r" defTabSz="931863" rtl="0" eaLnBrk="1" fontAlgn="base" latinLnBrk="0" hangingPunct="1">
                <a:lnSpc>
                  <a:spcPct val="100000"/>
                </a:lnSpc>
                <a:spcBef>
                  <a:spcPct val="0"/>
                </a:spcBef>
                <a:spcAft>
                  <a:spcPct val="0"/>
                </a:spcAft>
                <a:buClrTx/>
                <a:buSzTx/>
                <a:buFontTx/>
                <a:buNone/>
                <a:tabLst/>
                <a:defRPr/>
              </a:pPr>
              <a:t>23</a:t>
            </a:fld>
            <a:endParaRPr kumimoji="0" lang="en-US" sz="1200" b="0" i="0" u="none" strike="noStrike" kern="1200" cap="none" spc="0" normalizeH="0" baseline="0" noProof="0" dirty="0">
              <a:ln>
                <a:noFill/>
              </a:ln>
              <a:solidFill>
                <a:srgbClr val="000000"/>
              </a:solidFill>
              <a:effectLst/>
              <a:uLnTx/>
              <a:uFillTx/>
              <a:latin typeface="Arial" pitchFamily="34" charset="0"/>
              <a:ea typeface="MS PGothic" pitchFamily="34" charset="-128"/>
              <a:cs typeface="+mn-cs"/>
            </a:endParaRPr>
          </a:p>
        </p:txBody>
      </p:sp>
    </p:spTree>
    <p:extLst>
      <p:ext uri="{BB962C8B-B14F-4D97-AF65-F5344CB8AC3E}">
        <p14:creationId xmlns:p14="http://schemas.microsoft.com/office/powerpoint/2010/main" val="4007940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buClrTx/>
              <a:buSzTx/>
              <a:buFontTx/>
              <a:buNone/>
              <a:tabLst/>
              <a:defRPr/>
            </a:pPr>
            <a:r>
              <a:rPr lang="en-US" sz="1000" b="0" i="0" kern="1200" dirty="0">
                <a:solidFill>
                  <a:schemeClr val="bg1"/>
                </a:solidFill>
                <a:effectLst/>
                <a:latin typeface="Arial" panose="020B0604020202020204" pitchFamily="34" charset="0"/>
                <a:ea typeface="+mn-ea"/>
                <a:cs typeface="Arial" panose="020B0604020202020204" pitchFamily="34" charset="0"/>
              </a:rPr>
              <a:t>IBM has a comprehensive hybrid multicloud storage portfolio, with a strong commitment to both open and mainframe platforms. </a:t>
            </a:r>
          </a:p>
          <a:p>
            <a:pPr marL="0" marR="0" lvl="0" indent="0" algn="l" defTabSz="914400" rtl="0" eaLnBrk="1" fontAlgn="auto" latinLnBrk="0" hangingPunct="1">
              <a:lnSpc>
                <a:spcPct val="100000"/>
              </a:lnSpc>
              <a:spcBef>
                <a:spcPts val="0"/>
              </a:spcBef>
              <a:buClrTx/>
              <a:buSzTx/>
              <a:buFontTx/>
              <a:buNone/>
              <a:tabLst/>
              <a:defRPr/>
            </a:pPr>
            <a:endParaRPr lang="en-US" sz="1000" b="0" i="0" kern="1200" dirty="0">
              <a:solidFill>
                <a:schemeClr val="bg1"/>
              </a:solidFill>
              <a:effectLst/>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buClrTx/>
              <a:buSzTx/>
              <a:buFontTx/>
              <a:buNone/>
              <a:tabLst/>
              <a:defRPr/>
            </a:pPr>
            <a:r>
              <a:rPr lang="en-US" sz="1000" b="0" i="0" kern="1200" dirty="0">
                <a:solidFill>
                  <a:schemeClr val="bg1"/>
                </a:solidFill>
                <a:effectLst/>
                <a:latin typeface="Arial" panose="020B0604020202020204" pitchFamily="34" charset="0"/>
                <a:ea typeface="+mn-ea"/>
                <a:cs typeface="Arial" panose="020B0604020202020204" pitchFamily="34" charset="0"/>
              </a:rPr>
              <a:t>IBM Flash systems are powered by a common software-defined storage platform that is also available for public cloud and supports over 450 storage solutions from IBM and other vendors. This is all managed with the same platform that provides proactive support </a:t>
            </a:r>
            <a:r>
              <a:rPr lang="en-US" dirty="0"/>
              <a:t>from</a:t>
            </a:r>
            <a:r>
              <a:rPr lang="en-US" sz="1000" b="0" i="0" kern="1200" dirty="0">
                <a:solidFill>
                  <a:schemeClr val="bg1"/>
                </a:solidFill>
                <a:effectLst/>
                <a:latin typeface="Arial" panose="020B0604020202020204" pitchFamily="34" charset="0"/>
                <a:ea typeface="+mn-ea"/>
                <a:cs typeface="Arial" panose="020B0604020202020204" pitchFamily="34" charset="0"/>
              </a:rPr>
              <a:t> AI-driven insights through IBM Storage Insights. And it can be used across all your block storage solutions.</a:t>
            </a:r>
          </a:p>
          <a:p>
            <a:pPr marL="0" marR="0" lvl="0" indent="0" algn="l" defTabSz="914400" rtl="0" eaLnBrk="1" fontAlgn="auto" latinLnBrk="0" hangingPunct="1">
              <a:lnSpc>
                <a:spcPct val="100000"/>
              </a:lnSpc>
              <a:spcBef>
                <a:spcPts val="0"/>
              </a:spcBef>
              <a:buClrTx/>
              <a:buSzTx/>
              <a:buFontTx/>
              <a:buNone/>
              <a:tabLst/>
              <a:defRPr/>
            </a:pPr>
            <a:endParaRPr lang="en-US" sz="1000" b="0" i="0" kern="1200" dirty="0">
              <a:solidFill>
                <a:schemeClr val="bg1"/>
              </a:solidFill>
              <a:effectLst/>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buClrTx/>
              <a:buSzTx/>
              <a:buFontTx/>
              <a:buNone/>
              <a:tabLst/>
              <a:defRPr/>
            </a:pPr>
            <a:r>
              <a:rPr lang="en-US" sz="1000" b="0" i="0" kern="1200" dirty="0">
                <a:solidFill>
                  <a:schemeClr val="bg1"/>
                </a:solidFill>
                <a:effectLst/>
                <a:latin typeface="Arial" panose="020B0604020202020204" pitchFamily="34" charset="0"/>
                <a:ea typeface="+mn-ea"/>
                <a:cs typeface="Arial" panose="020B0604020202020204" pitchFamily="34" charset="0"/>
              </a:rPr>
              <a:t>For AI &amp; </a:t>
            </a:r>
            <a:r>
              <a:rPr lang="en-US" dirty="0"/>
              <a:t>B</a:t>
            </a:r>
            <a:r>
              <a:rPr lang="en-US" sz="1000" b="0" i="0" kern="1200" dirty="0">
                <a:solidFill>
                  <a:schemeClr val="bg1"/>
                </a:solidFill>
                <a:effectLst/>
                <a:latin typeface="Arial" panose="020B0604020202020204" pitchFamily="34" charset="0"/>
                <a:ea typeface="+mn-ea"/>
                <a:cs typeface="Arial" panose="020B0604020202020204" pitchFamily="34" charset="0"/>
              </a:rPr>
              <a:t>ig </a:t>
            </a:r>
            <a:r>
              <a:rPr lang="en-US" dirty="0"/>
              <a:t>D</a:t>
            </a:r>
            <a:r>
              <a:rPr lang="en-US" sz="1000" b="0" i="0" kern="1200" dirty="0">
                <a:solidFill>
                  <a:schemeClr val="bg1"/>
                </a:solidFill>
                <a:effectLst/>
                <a:latin typeface="Arial" panose="020B0604020202020204" pitchFamily="34" charset="0"/>
                <a:ea typeface="+mn-ea"/>
                <a:cs typeface="Arial" panose="020B0604020202020204" pitchFamily="34" charset="0"/>
              </a:rPr>
              <a:t>ata, IBM provides the highest performance solutions with IBM Spectrum Scale and IBM Cloud Object Storage. Adding IBM Spectrum Discover and the solutions provide visibility and extensible metadata across these platforms, as well as network file system (NFS) platforms from other vendors such as EMC and NetApp and public cloud providers. </a:t>
            </a:r>
          </a:p>
          <a:p>
            <a:pPr marL="0" marR="0" lvl="0" indent="0" algn="l" defTabSz="914400" rtl="0" eaLnBrk="1" fontAlgn="auto" latinLnBrk="0" hangingPunct="1">
              <a:lnSpc>
                <a:spcPct val="100000"/>
              </a:lnSpc>
              <a:spcBef>
                <a:spcPts val="0"/>
              </a:spcBef>
              <a:buClrTx/>
              <a:buSzTx/>
              <a:buFontTx/>
              <a:buNone/>
              <a:tabLst/>
              <a:defRPr/>
            </a:pPr>
            <a:endParaRPr lang="en-US" sz="1000" b="0" i="0" kern="1200" dirty="0">
              <a:solidFill>
                <a:schemeClr val="bg1"/>
              </a:solidFill>
              <a:effectLst/>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buClrTx/>
              <a:buSzTx/>
              <a:buFontTx/>
              <a:buNone/>
              <a:tabLst/>
              <a:defRPr/>
            </a:pPr>
            <a:r>
              <a:rPr lang="en-US" sz="1000" b="0" i="0" kern="1200" dirty="0">
                <a:solidFill>
                  <a:schemeClr val="bg1"/>
                </a:solidFill>
                <a:effectLst/>
                <a:latin typeface="Arial" panose="020B0604020202020204" pitchFamily="34" charset="0"/>
                <a:ea typeface="+mn-ea"/>
                <a:cs typeface="Arial" panose="020B0604020202020204" pitchFamily="34" charset="0"/>
              </a:rPr>
              <a:t>IBM Spectrum Protect</a:t>
            </a:r>
            <a:r>
              <a:rPr lang="en-US" dirty="0"/>
              <a:t> and </a:t>
            </a:r>
            <a:r>
              <a:rPr lang="en-US" sz="1000" b="0" i="0" kern="1200" dirty="0">
                <a:solidFill>
                  <a:schemeClr val="bg1"/>
                </a:solidFill>
                <a:effectLst/>
                <a:latin typeface="Arial" panose="020B0604020202020204" pitchFamily="34" charset="0"/>
                <a:ea typeface="+mn-ea"/>
                <a:cs typeface="Arial" panose="020B0604020202020204" pitchFamily="34" charset="0"/>
              </a:rPr>
              <a:t>IBM Spectrum Protect Plus</a:t>
            </a:r>
            <a:r>
              <a:rPr lang="en-US" dirty="0"/>
              <a:t> are</a:t>
            </a:r>
            <a:r>
              <a:rPr lang="en-US" sz="1000" b="0" i="0" kern="1200" dirty="0">
                <a:solidFill>
                  <a:schemeClr val="bg1"/>
                </a:solidFill>
                <a:effectLst/>
                <a:latin typeface="Arial" panose="020B0604020202020204" pitchFamily="34" charset="0"/>
                <a:ea typeface="+mn-ea"/>
                <a:cs typeface="Arial" panose="020B0604020202020204" pitchFamily="34" charset="0"/>
              </a:rPr>
              <a:t> the foundation for data resilience and modern data protection, which spans cloud enablement to air-gap protection with tape and provides leadership in container enablement and backup. </a:t>
            </a:r>
          </a:p>
          <a:p>
            <a:pPr marL="0" marR="0" lvl="0" indent="0" algn="l" defTabSz="914400" rtl="0" eaLnBrk="1" fontAlgn="auto" latinLnBrk="0" hangingPunct="1">
              <a:lnSpc>
                <a:spcPct val="100000"/>
              </a:lnSpc>
              <a:spcBef>
                <a:spcPts val="0"/>
              </a:spcBef>
              <a:buClrTx/>
              <a:buSzTx/>
              <a:buFontTx/>
              <a:buNone/>
              <a:tabLst/>
              <a:defRPr/>
            </a:pPr>
            <a:endParaRPr lang="en-US" sz="1000" b="0" i="0" kern="1200" dirty="0">
              <a:solidFill>
                <a:schemeClr val="bg1"/>
              </a:solidFill>
              <a:effectLst/>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buClrTx/>
              <a:buSzTx/>
              <a:buFontTx/>
              <a:buNone/>
              <a:tabLst/>
              <a:defRPr/>
            </a:pPr>
            <a:r>
              <a:rPr lang="en-US" sz="1000" b="0" i="0" kern="1200" dirty="0">
                <a:solidFill>
                  <a:schemeClr val="bg1"/>
                </a:solidFill>
                <a:effectLst/>
                <a:latin typeface="Arial" panose="020B0604020202020204" pitchFamily="34" charset="0"/>
                <a:ea typeface="+mn-ea"/>
                <a:cs typeface="Arial" panose="020B0604020202020204" pitchFamily="34" charset="0"/>
              </a:rPr>
              <a:t>And in the center of the slide, storage solutions for IBM Z are highlighted, which includes the IBM DS8900F and the TS7700 virtual tape library solution. Let's dig a little deeper into the DS8900, starting with the relevance of IBM Z in today’s mission-critical, hybrid multicloud world.</a:t>
            </a:r>
          </a:p>
          <a:p>
            <a:pPr marL="0" marR="0" lvl="0" indent="0" algn="l" defTabSz="914400" rtl="0" eaLnBrk="1" fontAlgn="auto" latinLnBrk="0" hangingPunct="1">
              <a:lnSpc>
                <a:spcPct val="100000"/>
              </a:lnSpc>
              <a:spcBef>
                <a:spcPts val="0"/>
              </a:spcBef>
              <a:buClrTx/>
              <a:buSzTx/>
              <a:buFontTx/>
              <a:buNone/>
              <a:tabLst/>
              <a:defRPr/>
            </a:pPr>
            <a:endParaRPr lang="en-US" dirty="0"/>
          </a:p>
          <a:p>
            <a:endParaRPr lang="en-US" dirty="0"/>
          </a:p>
        </p:txBody>
      </p:sp>
      <p:sp>
        <p:nvSpPr>
          <p:cNvPr id="4" name="Marcador de número de diapositiva 3"/>
          <p:cNvSpPr>
            <a:spLocks noGrp="1"/>
          </p:cNvSpPr>
          <p:nvPr>
            <p:ph type="sldNum" sz="quarter" idx="5"/>
          </p:nvPr>
        </p:nvSpPr>
        <p:spPr/>
        <p:txBody>
          <a:bodyPr/>
          <a:lstStyle/>
          <a:p>
            <a:fld id="{6E2E38B8-B0B4-AD41-AC6E-B781F46A9FD3}" type="slidenum">
              <a:rPr lang="en-US" smtClean="0"/>
              <a:pPr/>
              <a:t>2</a:t>
            </a:fld>
            <a:endParaRPr lang="en-US" dirty="0"/>
          </a:p>
        </p:txBody>
      </p:sp>
    </p:spTree>
    <p:extLst>
      <p:ext uri="{BB962C8B-B14F-4D97-AF65-F5344CB8AC3E}">
        <p14:creationId xmlns:p14="http://schemas.microsoft.com/office/powerpoint/2010/main" val="3683128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pPr marL="0" marR="0" lvl="0" indent="0" algn="r" defTabSz="868363" rtl="0" eaLnBrk="0" fontAlgn="base" latinLnBrk="0" hangingPunct="0">
              <a:lnSpc>
                <a:spcPct val="100000"/>
              </a:lnSpc>
              <a:spcBef>
                <a:spcPct val="0"/>
              </a:spcBef>
              <a:spcAft>
                <a:spcPct val="0"/>
              </a:spcAft>
              <a:buClrTx/>
              <a:buSzTx/>
              <a:buFontTx/>
              <a:buNone/>
              <a:tabLst/>
              <a:defRPr/>
            </a:pPr>
            <a:fld id="{A40EE483-F799-4548-BA46-4F368DB60AC9}" type="slidenum">
              <a:rPr kumimoji="0" lang="en-US" altLang="en-US" sz="1100" b="0" i="0" u="none" strike="noStrike" kern="1200" cap="none" spc="0" normalizeH="0" baseline="0" noProof="0">
                <a:ln>
                  <a:noFill/>
                </a:ln>
                <a:solidFill>
                  <a:srgbClr val="000000"/>
                </a:solidFill>
                <a:effectLst/>
                <a:uLnTx/>
                <a:uFillTx/>
                <a:latin typeface="Times New Roman" panose="02020603050405020304" pitchFamily="18" charset="0"/>
                <a:ea typeface="MS PGothic" pitchFamily="34" charset="-128"/>
                <a:cs typeface="+mn-cs"/>
              </a:rPr>
              <a:pPr marL="0" marR="0" lvl="0" indent="0" algn="r" defTabSz="868363" rtl="0" eaLnBrk="0" fontAlgn="base" latinLnBrk="0" hangingPunct="0">
                <a:lnSpc>
                  <a:spcPct val="100000"/>
                </a:lnSpc>
                <a:spcBef>
                  <a:spcPct val="0"/>
                </a:spcBef>
                <a:spcAft>
                  <a:spcPct val="0"/>
                </a:spcAft>
                <a:buClrTx/>
                <a:buSzTx/>
                <a:buFontTx/>
                <a:buNone/>
                <a:tabLst/>
                <a:defRPr/>
              </a:pPr>
              <a:t>24</a:t>
            </a:fld>
            <a:endParaRPr kumimoji="0" lang="en-US" altLang="en-US" sz="1100" b="0" i="0" u="none" strike="noStrike" kern="1200" cap="none" spc="0" normalizeH="0" baseline="0" noProof="0">
              <a:ln>
                <a:noFill/>
              </a:ln>
              <a:solidFill>
                <a:srgbClr val="000000"/>
              </a:solidFill>
              <a:effectLst/>
              <a:uLnTx/>
              <a:uFillTx/>
              <a:latin typeface="Times New Roman" panose="02020603050405020304" pitchFamily="18" charset="0"/>
              <a:ea typeface="MS PGothic" pitchFamily="34" charset="-128"/>
              <a:cs typeface="+mn-cs"/>
            </a:endParaRPr>
          </a:p>
        </p:txBody>
      </p:sp>
      <p:sp>
        <p:nvSpPr>
          <p:cNvPr id="381235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804" tIns="43402" rIns="86804" bIns="43402" anchor="b"/>
          <a:lstStyle>
            <a:lvl1pPr algn="l" defTabSz="868363">
              <a:defRPr sz="2400">
                <a:solidFill>
                  <a:schemeClr val="tx1"/>
                </a:solidFill>
                <a:latin typeface="Times New Roman" panose="02020603050405020304" pitchFamily="18" charset="0"/>
              </a:defRPr>
            </a:lvl1pPr>
            <a:lvl2pPr marL="742950" indent="-285750" algn="l" defTabSz="868363">
              <a:defRPr sz="2400">
                <a:solidFill>
                  <a:schemeClr val="tx1"/>
                </a:solidFill>
                <a:latin typeface="Times New Roman" panose="02020603050405020304" pitchFamily="18" charset="0"/>
              </a:defRPr>
            </a:lvl2pPr>
            <a:lvl3pPr marL="1143000" indent="-228600" algn="l" defTabSz="868363">
              <a:defRPr sz="2400">
                <a:solidFill>
                  <a:schemeClr val="tx1"/>
                </a:solidFill>
                <a:latin typeface="Times New Roman" panose="02020603050405020304" pitchFamily="18" charset="0"/>
              </a:defRPr>
            </a:lvl3pPr>
            <a:lvl4pPr marL="1600200" indent="-228600" algn="l" defTabSz="868363">
              <a:defRPr sz="2400">
                <a:solidFill>
                  <a:schemeClr val="tx1"/>
                </a:solidFill>
                <a:latin typeface="Times New Roman" panose="02020603050405020304" pitchFamily="18" charset="0"/>
              </a:defRPr>
            </a:lvl4pPr>
            <a:lvl5pPr marL="2057400" indent="-228600" algn="l" defTabSz="868363">
              <a:defRPr sz="2400">
                <a:solidFill>
                  <a:schemeClr val="tx1"/>
                </a:solidFill>
                <a:latin typeface="Times New Roman" panose="02020603050405020304" pitchFamily="18" charset="0"/>
              </a:defRPr>
            </a:lvl5pPr>
            <a:lvl6pPr marL="2514600" indent="-228600" defTabSz="868363"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868363"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868363"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868363"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r" defTabSz="868363" rtl="0" eaLnBrk="0" fontAlgn="base" latinLnBrk="0" hangingPunct="0">
              <a:lnSpc>
                <a:spcPct val="100000"/>
              </a:lnSpc>
              <a:spcBef>
                <a:spcPct val="0"/>
              </a:spcBef>
              <a:spcAft>
                <a:spcPct val="0"/>
              </a:spcAft>
              <a:buClrTx/>
              <a:buSzTx/>
              <a:buFontTx/>
              <a:buNone/>
              <a:tabLst/>
              <a:defRPr/>
            </a:pPr>
            <a:fld id="{4CD334AD-A804-4890-80BD-2D25A16713B6}" type="slidenum">
              <a:rPr kumimoji="0" lang="en-US" altLang="en-US" sz="1100" b="0" i="0" u="none" strike="noStrike" kern="1200" cap="none" spc="0" normalizeH="0" baseline="0" noProof="0">
                <a:ln>
                  <a:noFill/>
                </a:ln>
                <a:solidFill>
                  <a:srgbClr val="000000"/>
                </a:solidFill>
                <a:effectLst/>
                <a:uLnTx/>
                <a:uFillTx/>
                <a:latin typeface="Times New Roman" panose="02020603050405020304" pitchFamily="18" charset="0"/>
                <a:ea typeface="MS PGothic" pitchFamily="34" charset="-128"/>
                <a:cs typeface="+mn-cs"/>
              </a:rPr>
              <a:pPr marL="0" marR="0" lvl="0" indent="0" algn="r" defTabSz="868363" rtl="0" eaLnBrk="0" fontAlgn="base" latinLnBrk="0" hangingPunct="0">
                <a:lnSpc>
                  <a:spcPct val="100000"/>
                </a:lnSpc>
                <a:spcBef>
                  <a:spcPct val="0"/>
                </a:spcBef>
                <a:spcAft>
                  <a:spcPct val="0"/>
                </a:spcAft>
                <a:buClrTx/>
                <a:buSzTx/>
                <a:buFontTx/>
                <a:buNone/>
                <a:tabLst/>
                <a:defRPr/>
              </a:pPr>
              <a:t>24</a:t>
            </a:fld>
            <a:endParaRPr kumimoji="0" lang="en-US" altLang="en-US" sz="1100" b="0" i="0" u="none" strike="noStrike" kern="1200" cap="none" spc="0" normalizeH="0" baseline="0" noProof="0">
              <a:ln>
                <a:noFill/>
              </a:ln>
              <a:solidFill>
                <a:srgbClr val="000000"/>
              </a:solidFill>
              <a:effectLst/>
              <a:uLnTx/>
              <a:uFillTx/>
              <a:latin typeface="Times New Roman" panose="02020603050405020304" pitchFamily="18" charset="0"/>
              <a:ea typeface="MS PGothic" pitchFamily="34" charset="-128"/>
              <a:cs typeface="+mn-cs"/>
            </a:endParaRPr>
          </a:p>
        </p:txBody>
      </p:sp>
      <p:sp>
        <p:nvSpPr>
          <p:cNvPr id="3812355" name="Rectangle 2"/>
          <p:cNvSpPr>
            <a:spLocks noGrp="1" noRot="1" noChangeAspect="1" noChangeArrowheads="1" noTextEdit="1"/>
          </p:cNvSpPr>
          <p:nvPr>
            <p:ph type="sldImg"/>
          </p:nvPr>
        </p:nvSpPr>
        <p:spPr>
          <a:xfrm>
            <a:off x="458788" y="720725"/>
            <a:ext cx="6399212" cy="3600450"/>
          </a:xfrm>
          <a:ln/>
        </p:spPr>
      </p:sp>
      <p:sp>
        <p:nvSpPr>
          <p:cNvPr id="3812356" name="Rectangle 3"/>
          <p:cNvSpPr>
            <a:spLocks noGrp="1" noChangeArrowheads="1"/>
          </p:cNvSpPr>
          <p:nvPr>
            <p:ph type="body" idx="1"/>
          </p:nvPr>
        </p:nvSpPr>
        <p:spPr>
          <a:xfrm>
            <a:off x="731838" y="4560888"/>
            <a:ext cx="5851525" cy="4319587"/>
          </a:xfrm>
        </p:spPr>
        <p:txBody>
          <a:bodyPr/>
          <a:lstStyle/>
          <a:p>
            <a:r>
              <a:rPr lang="en-US" altLang="en-US" dirty="0"/>
              <a:t>Secure Data Transfer is the continued support of pervasive encryption behind IBM Z.</a:t>
            </a:r>
            <a:br>
              <a:rPr lang="en-US" altLang="en-US" dirty="0"/>
            </a:br>
            <a:r>
              <a:rPr lang="en-US" altLang="en-US" dirty="0"/>
              <a:t>Secure Data Transfer is a purchasable feature per TS7700 cluster.</a:t>
            </a:r>
          </a:p>
          <a:p>
            <a:r>
              <a:rPr lang="en-US" altLang="en-US" dirty="0"/>
              <a:t>Dedicated devices that provide encryption are no longer needed between sites.</a:t>
            </a:r>
          </a:p>
          <a:p>
            <a:r>
              <a:rPr lang="en-US" altLang="en-US" dirty="0"/>
              <a:t>Secure Data Transfer is a Purchasable based feature.</a:t>
            </a:r>
          </a:p>
          <a:p>
            <a:r>
              <a:rPr lang="en-US" altLang="en-US" dirty="0"/>
              <a:t>Performance impact is minimal in real world testing with AES256 enabled on a VEC (Power8).  Extreme throughput testing shows performance impact up to 5% with CPU utilization up 10%.</a:t>
            </a:r>
          </a:p>
          <a:p>
            <a:r>
              <a:rPr lang="en-US" altLang="en-US" dirty="0"/>
              <a:t>If one cluster is AES128 enabled and another is AES256, they will communicate using AES128.</a:t>
            </a:r>
          </a:p>
          <a:p>
            <a:r>
              <a:rPr lang="en-US" altLang="en-US" dirty="0"/>
              <a:t>A customer provided certificate is supported.</a:t>
            </a:r>
          </a:p>
        </p:txBody>
      </p:sp>
    </p:spTree>
    <p:extLst>
      <p:ext uri="{BB962C8B-B14F-4D97-AF65-F5344CB8AC3E}">
        <p14:creationId xmlns:p14="http://schemas.microsoft.com/office/powerpoint/2010/main" val="35463964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736" marR="0" lvl="2" indent="0" algn="l" defTabSz="457178" rtl="0" eaLnBrk="1" fontAlgn="auto" latinLnBrk="0" hangingPunct="1">
              <a:lnSpc>
                <a:spcPct val="100000"/>
              </a:lnSpc>
              <a:spcBef>
                <a:spcPts val="375"/>
              </a:spcBef>
              <a:spcAft>
                <a:spcPts val="0"/>
              </a:spcAft>
              <a:buClrTx/>
              <a:buSzTx/>
              <a:buFont typeface="Arial" panose="020B0604020202020204" pitchFamily="34" charset="0"/>
              <a:buNone/>
              <a:tabLst/>
              <a:defRPr/>
            </a:pPr>
            <a:r>
              <a:rPr lang="en-US" sz="1000" b="0" i="0" kern="1200" dirty="0">
                <a:solidFill>
                  <a:schemeClr val="bg1"/>
                </a:solidFill>
                <a:effectLst/>
                <a:latin typeface="IBM Plex Sans" panose="020B0503050203000203" pitchFamily="34" charset="0"/>
                <a:ea typeface="+mn-ea"/>
                <a:cs typeface="+mn-cs"/>
              </a:rPr>
              <a:t>With IBM DS7770, data sets can now be restored to any empty TS7770 system outside TS7700 grids using Cloud Connect technology. As volumes are created in a grid, TS7700 Cloud Connect copies them to the assigned cloud pools, where they can be managed by the Data Facility Storage Management Subsystem (DFSMS). Version retention is enabled within each cloud pool, allowing previous versions to be retained long enough to meet any requirement. These new capabilities are supported in IBM Cloud, AWS S3, IBM Cloud Object Storage on-prem, and </a:t>
            </a:r>
            <a:r>
              <a:rPr lang="en-US" sz="1000" b="0" i="0" kern="1200" dirty="0" err="1">
                <a:solidFill>
                  <a:schemeClr val="bg1"/>
                </a:solidFill>
                <a:effectLst/>
                <a:latin typeface="IBM Plex Sans" panose="020B0503050203000203" pitchFamily="34" charset="0"/>
                <a:ea typeface="+mn-ea"/>
                <a:cs typeface="+mn-cs"/>
              </a:rPr>
              <a:t>RStor</a:t>
            </a:r>
            <a:r>
              <a:rPr lang="en-US" sz="1000" b="0" i="0" kern="1200" dirty="0">
                <a:solidFill>
                  <a:schemeClr val="bg1"/>
                </a:solidFill>
                <a:effectLst/>
                <a:latin typeface="IBM Plex Sans" panose="020B0503050203000203" pitchFamily="34" charset="0"/>
                <a:ea typeface="+mn-ea"/>
                <a:cs typeface="+mn-cs"/>
              </a:rPr>
              <a:t>.  </a:t>
            </a:r>
            <a:endParaRPr lang="en-US" sz="1200" dirty="0">
              <a:solidFill>
                <a:schemeClr val="bg1"/>
              </a:solidFill>
              <a:latin typeface="Arial" panose="020B0604020202020204" pitchFamily="34" charset="0"/>
              <a:cs typeface="Arial" panose="020B0604020202020204" pitchFamily="34" charset="0"/>
            </a:endParaRPr>
          </a:p>
          <a:p>
            <a:pPr lvl="2" defTabSz="457178">
              <a:spcBef>
                <a:spcPts val="375"/>
              </a:spcBef>
              <a:buFont typeface="Arial" panose="020B0604020202020204" pitchFamily="34" charset="0"/>
              <a:buChar char="•"/>
            </a:pPr>
            <a:endParaRPr lang="en-US" sz="1200" dirty="0">
              <a:solidFill>
                <a:schemeClr val="bg1"/>
              </a:solidFill>
              <a:latin typeface="Arial" panose="020B0604020202020204" pitchFamily="34" charset="0"/>
              <a:cs typeface="Arial" panose="020B0604020202020204" pitchFamily="34" charset="0"/>
            </a:endParaRPr>
          </a:p>
          <a:p>
            <a:pPr lvl="2" defTabSz="457178">
              <a:spcBef>
                <a:spcPts val="375"/>
              </a:spcBef>
              <a:buFont typeface="Arial" panose="020B0604020202020204" pitchFamily="34" charset="0"/>
              <a:buChar char="•"/>
            </a:pPr>
            <a:r>
              <a:rPr lang="en-US" sz="1200" dirty="0">
                <a:solidFill>
                  <a:schemeClr val="bg1"/>
                </a:solidFill>
                <a:latin typeface="Arial" panose="020B0604020202020204" pitchFamily="34" charset="0"/>
                <a:cs typeface="Arial" panose="020B0604020202020204" pitchFamily="34" charset="0"/>
              </a:rPr>
              <a:t>DFSMS Policy Management used to direct workloads to a particular pool</a:t>
            </a:r>
          </a:p>
          <a:p>
            <a:pPr lvl="2" defTabSz="457178">
              <a:spcBef>
                <a:spcPts val="375"/>
              </a:spcBef>
              <a:buFont typeface="Arial" panose="020B0604020202020204" pitchFamily="34" charset="0"/>
              <a:buChar char="•"/>
            </a:pPr>
            <a:r>
              <a:rPr lang="en-US" sz="1200" dirty="0">
                <a:solidFill>
                  <a:schemeClr val="bg1"/>
                </a:solidFill>
                <a:latin typeface="Arial" panose="020B0604020202020204" pitchFamily="34" charset="0"/>
                <a:cs typeface="Arial" panose="020B0604020202020204" pitchFamily="34" charset="0"/>
              </a:rPr>
              <a:t>As volumes are created in a grid, TS7700 Cloud Connect cluster copy them to the assigned cloud pools</a:t>
            </a:r>
          </a:p>
          <a:p>
            <a:pPr lvl="2" defTabSz="457178">
              <a:spcBef>
                <a:spcPts val="375"/>
              </a:spcBef>
              <a:buFont typeface="Arial" panose="020B0604020202020204" pitchFamily="34" charset="0"/>
              <a:buChar char="•"/>
            </a:pPr>
            <a:r>
              <a:rPr lang="en-US" sz="1200" dirty="0">
                <a:solidFill>
                  <a:schemeClr val="bg1"/>
                </a:solidFill>
                <a:latin typeface="Arial" panose="020B0604020202020204" pitchFamily="34" charset="0"/>
                <a:cs typeface="Arial" panose="020B0604020202020204" pitchFamily="34" charset="0"/>
              </a:rPr>
              <a:t>Version retention is enabled within each cloud pool needing to be exported which allows previous versions to be retained long enough for any required restores (days, weeks, etc.) </a:t>
            </a:r>
          </a:p>
        </p:txBody>
      </p:sp>
      <p:sp>
        <p:nvSpPr>
          <p:cNvPr id="4" name="Slide Number Placeholder 3"/>
          <p:cNvSpPr>
            <a:spLocks noGrp="1"/>
          </p:cNvSpPr>
          <p:nvPr>
            <p:ph type="sldNum" sz="quarter" idx="5"/>
          </p:nvPr>
        </p:nvSpPr>
        <p:spPr/>
        <p:txBody>
          <a:bodyPr/>
          <a:lstStyle/>
          <a:p>
            <a:pPr marL="0" marR="0" lvl="0" indent="0" algn="r" defTabSz="931863" rtl="0" eaLnBrk="1" fontAlgn="base" latinLnBrk="0" hangingPunct="1">
              <a:lnSpc>
                <a:spcPct val="100000"/>
              </a:lnSpc>
              <a:spcBef>
                <a:spcPct val="0"/>
              </a:spcBef>
              <a:spcAft>
                <a:spcPct val="0"/>
              </a:spcAft>
              <a:buClrTx/>
              <a:buSzTx/>
              <a:buFontTx/>
              <a:buNone/>
              <a:tabLst/>
              <a:defRPr/>
            </a:pPr>
            <a:fld id="{62BD9F65-1CE6-4CAA-8EF2-28D4D3901663}" type="slidenum">
              <a:rPr kumimoji="0" lang="en-US" sz="1200" b="0" i="0" u="none" strike="noStrike" kern="1200" cap="none" spc="0" normalizeH="0" baseline="0" noProof="0" smtClean="0">
                <a:ln>
                  <a:noFill/>
                </a:ln>
                <a:solidFill>
                  <a:srgbClr val="000000"/>
                </a:solidFill>
                <a:effectLst/>
                <a:uLnTx/>
                <a:uFillTx/>
                <a:latin typeface="Arial" pitchFamily="34" charset="0"/>
                <a:ea typeface="MS PGothic" pitchFamily="34" charset="-128"/>
                <a:cs typeface="Arial" panose="020B0604020202020204" pitchFamily="34" charset="0"/>
              </a:rPr>
              <a:pPr marL="0" marR="0" lvl="0" indent="0" algn="r" defTabSz="931863" rtl="0" eaLnBrk="1" fontAlgn="base" latinLnBrk="0" hangingPunct="1">
                <a:lnSpc>
                  <a:spcPct val="100000"/>
                </a:lnSpc>
                <a:spcBef>
                  <a:spcPct val="0"/>
                </a:spcBef>
                <a:spcAft>
                  <a:spcPct val="0"/>
                </a:spcAft>
                <a:buClrTx/>
                <a:buSzTx/>
                <a:buFontTx/>
                <a:buNone/>
                <a:tabLst/>
                <a:defRPr/>
              </a:pPr>
              <a:t>26</a:t>
            </a:fld>
            <a:endParaRPr kumimoji="0" lang="en-US" sz="1200" b="0" i="0" u="none" strike="noStrike" kern="1200" cap="none" spc="0" normalizeH="0" baseline="0" noProof="0">
              <a:ln>
                <a:noFill/>
              </a:ln>
              <a:solidFill>
                <a:srgbClr val="000000"/>
              </a:solidFill>
              <a:effectLst/>
              <a:uLnTx/>
              <a:uFillTx/>
              <a:latin typeface="Arial" pitchFamily="34" charset="0"/>
              <a:ea typeface="MS PGothic" pitchFamily="34" charset="-128"/>
              <a:cs typeface="Arial" panose="020B0604020202020204" pitchFamily="34" charset="0"/>
            </a:endParaRPr>
          </a:p>
        </p:txBody>
      </p:sp>
    </p:spTree>
    <p:extLst>
      <p:ext uri="{BB962C8B-B14F-4D97-AF65-F5344CB8AC3E}">
        <p14:creationId xmlns:p14="http://schemas.microsoft.com/office/powerpoint/2010/main" val="39537431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802AB2-2CFA-CC43-A8FC-53C9649838F1}" type="slidenum">
              <a:rPr lang="en-US" smtClean="0"/>
              <a:t>27</a:t>
            </a:fld>
            <a:endParaRPr lang="en-US"/>
          </a:p>
        </p:txBody>
      </p:sp>
    </p:spTree>
    <p:extLst>
      <p:ext uri="{BB962C8B-B14F-4D97-AF65-F5344CB8AC3E}">
        <p14:creationId xmlns:p14="http://schemas.microsoft.com/office/powerpoint/2010/main" val="2282517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DB4340BD-A0C5-B145-804D-1D56B043DBBB}" type="slidenum">
              <a:rPr lang="en-US" smtClean="0"/>
              <a:t>3</a:t>
            </a:fld>
            <a:endParaRPr lang="en-US"/>
          </a:p>
        </p:txBody>
      </p:sp>
    </p:spTree>
    <p:extLst>
      <p:ext uri="{BB962C8B-B14F-4D97-AF65-F5344CB8AC3E}">
        <p14:creationId xmlns:p14="http://schemas.microsoft.com/office/powerpoint/2010/main" val="96555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DB4340BD-A0C5-B145-804D-1D56B043DBBB}" type="slidenum">
              <a:rPr lang="en-US" smtClean="0"/>
              <a:t>4</a:t>
            </a:fld>
            <a:endParaRPr lang="en-US"/>
          </a:p>
        </p:txBody>
      </p:sp>
    </p:spTree>
    <p:extLst>
      <p:ext uri="{BB962C8B-B14F-4D97-AF65-F5344CB8AC3E}">
        <p14:creationId xmlns:p14="http://schemas.microsoft.com/office/powerpoint/2010/main" val="1966107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More Horsepower – more powerful Power 9 processor provides capability for more threads and that translates to the ability to do more internal work. This will enhance all the capabilities such as Flash Copy, Safeguarded Copy, Easy Tier, etc.  </a:t>
            </a:r>
          </a:p>
          <a:p>
            <a:r>
              <a:rPr lang="en-US" dirty="0"/>
              <a:t>CACHE SIZE</a:t>
            </a:r>
          </a:p>
          <a:p>
            <a:r>
              <a:rPr lang="en-US" dirty="0"/>
              <a:t>80 us response time for 4K read hit</a:t>
            </a:r>
          </a:p>
          <a:p>
            <a:endParaRPr lang="en-US"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4340BD-A0C5-B145-804D-1D56B043DBB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898111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4340BD-A0C5-B145-804D-1D56B043DBB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898111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noProof="0" dirty="0">
                <a:solidFill>
                  <a:schemeClr val="tx1"/>
                </a:solidFill>
                <a:effectLst/>
                <a:latin typeface="+mn-lt"/>
                <a:ea typeface="+mn-ea"/>
                <a:cs typeface="+mn-cs"/>
              </a:rPr>
              <a:t>Cybercrime has been a problem for years, but it’s getting worse as it evolves and grows in response to the COVID19 pandemic.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noProof="0" dirty="0">
                <a:solidFill>
                  <a:schemeClr val="tx1"/>
                </a:solidFill>
                <a:effectLst/>
                <a:latin typeface="+mn-lt"/>
                <a:ea typeface="+mn-ea"/>
                <a:cs typeface="+mn-cs"/>
              </a:rPr>
              <a:t>According to INTERPOL, </a:t>
            </a:r>
            <a:r>
              <a:rPr lang="en-US" sz="1200" i="1" noProof="0" dirty="0"/>
              <a:t>“Cybercriminals are developing and boosting their attacks at an alarming pace, exploiting the fear and uncertainty caused by … COVID-19.”</a:t>
            </a:r>
          </a:p>
          <a:p>
            <a:pPr algn="l"/>
            <a:endParaRPr lang="en-US" sz="1200" kern="1200" noProof="0" dirty="0">
              <a:solidFill>
                <a:schemeClr val="bg1"/>
              </a:solidFill>
              <a:latin typeface="+mn-lt"/>
              <a:ea typeface="+mn-ea"/>
              <a:cs typeface="+mn-cs"/>
            </a:endParaRPr>
          </a:p>
          <a:p>
            <a:pPr algn="l"/>
            <a:r>
              <a:rPr lang="en-US" sz="1200" kern="1200" noProof="0" dirty="0">
                <a:solidFill>
                  <a:schemeClr val="bg1"/>
                </a:solidFill>
                <a:latin typeface="+mn-lt"/>
                <a:ea typeface="+mn-ea"/>
                <a:cs typeface="+mn-cs"/>
              </a:rPr>
              <a:t>Every 11 seconds a company </a:t>
            </a:r>
            <a:r>
              <a:rPr lang="en-US" sz="1200" noProof="0" dirty="0">
                <a:solidFill>
                  <a:schemeClr val="bg1"/>
                </a:solidFill>
              </a:rPr>
              <a:t>will likely become a victim of a cyber attack.  During the COVID-19 pandemic, the number of attacks has doubled, and a further increase is expected in the near future.   </a:t>
            </a:r>
            <a:r>
              <a:rPr lang="en-US" noProof="0" dirty="0">
                <a:solidFill>
                  <a:schemeClr val="bg1"/>
                </a:solidFill>
              </a:rPr>
              <a:t>In 2021, cybercrime damages might reach 6 trillion US$ — that would be equivalent to the gross domestic product (GDP) of the world’s third largest economy.</a:t>
            </a:r>
          </a:p>
          <a:p>
            <a:pPr algn="l"/>
            <a:endParaRPr lang="en-US" sz="1200" kern="1200" noProof="0" dirty="0">
              <a:solidFill>
                <a:schemeClr val="bg1"/>
              </a:solidFill>
              <a:effectLst/>
              <a:latin typeface="Metropolis" panose="00000500000000000000" pitchFamily="50" charset="0"/>
              <a:ea typeface="+mn-ea"/>
              <a:cs typeface="+mn-cs"/>
            </a:endParaRPr>
          </a:p>
          <a:p>
            <a:pPr algn="l"/>
            <a:r>
              <a:rPr lang="en-US" sz="1200" kern="1200" noProof="0" dirty="0">
                <a:solidFill>
                  <a:schemeClr val="tx1"/>
                </a:solidFill>
                <a:effectLst/>
                <a:latin typeface="+mn-lt"/>
                <a:ea typeface="+mn-ea"/>
                <a:cs typeface="+mn-cs"/>
              </a:rPr>
              <a:t>Organizations affected by cyber attacks run the risk of having their normal business operations disrupted, as well as losing valuable data, customers and reputation within their industries. </a:t>
            </a:r>
          </a:p>
          <a:p>
            <a:pPr algn="l"/>
            <a:endParaRPr lang="en-US" sz="1200" kern="1200" noProof="0" dirty="0">
              <a:solidFill>
                <a:schemeClr val="tx1"/>
              </a:solidFill>
              <a:effectLst/>
              <a:latin typeface="Metropolis" panose="00000500000000000000" pitchFamily="50" charset="0"/>
              <a:ea typeface="+mn-ea"/>
              <a:cs typeface="+mn-cs"/>
            </a:endParaRPr>
          </a:p>
          <a:p>
            <a:endParaRPr lang="en-US" sz="1200" kern="1200" noProof="0" dirty="0">
              <a:solidFill>
                <a:schemeClr val="tx1"/>
              </a:solidFill>
              <a:effectLst/>
              <a:latin typeface="Metropolis" panose="00000500000000000000" pitchFamily="50" charset="0"/>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i="0" u="none" strike="noStrike" kern="1200" noProof="0" dirty="0" err="1">
                <a:solidFill>
                  <a:schemeClr val="tx1"/>
                </a:solidFill>
                <a:effectLst/>
                <a:latin typeface="Metropolis" panose="00000500000000000000" pitchFamily="50" charset="0"/>
                <a:ea typeface="+mn-ea"/>
                <a:cs typeface="+mn-cs"/>
              </a:rPr>
              <a:t>Morgam</a:t>
            </a:r>
            <a:r>
              <a:rPr lang="en-US" sz="1200" b="0" i="0" u="none" strike="noStrike" kern="1200" noProof="0" dirty="0">
                <a:solidFill>
                  <a:schemeClr val="tx1"/>
                </a:solidFill>
                <a:effectLst/>
                <a:latin typeface="Metropolis" panose="00000500000000000000" pitchFamily="50" charset="0"/>
                <a:ea typeface="+mn-ea"/>
                <a:cs typeface="+mn-cs"/>
              </a:rPr>
              <a:t> S.  Nov 13, 2020. “Cybercrime To Cost The World $10.5 Trillion Annually By 2025”.  Cybercrime magazine. https://</a:t>
            </a:r>
            <a:r>
              <a:rPr lang="en-US" sz="1200" b="0" i="0" u="none" strike="noStrike" kern="1200" noProof="0" dirty="0" err="1">
                <a:solidFill>
                  <a:schemeClr val="tx1"/>
                </a:solidFill>
                <a:effectLst/>
                <a:latin typeface="Metropolis" panose="00000500000000000000" pitchFamily="50" charset="0"/>
                <a:ea typeface="+mn-ea"/>
                <a:cs typeface="+mn-cs"/>
              </a:rPr>
              <a:t>cybersecurityventures.com</a:t>
            </a:r>
            <a:r>
              <a:rPr lang="en-US" sz="1200" b="0" i="0" u="none" strike="noStrike" kern="1200" noProof="0" dirty="0">
                <a:solidFill>
                  <a:schemeClr val="tx1"/>
                </a:solidFill>
                <a:effectLst/>
                <a:latin typeface="Metropolis" panose="00000500000000000000" pitchFamily="50" charset="0"/>
                <a:ea typeface="+mn-ea"/>
                <a:cs typeface="+mn-cs"/>
              </a:rPr>
              <a:t>/cybercrime-damages-6-trillion-by-2021/</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US" b="0" noProof="0" dirty="0"/>
              <a:t>INTERPOL.  Aug 4, 2020. “INTERPOL report shows alarming rate of cyberattacks during COVID-19” . https://</a:t>
            </a:r>
            <a:r>
              <a:rPr lang="en-US" b="0" noProof="0" dirty="0" err="1"/>
              <a:t>www.interpol.int</a:t>
            </a:r>
            <a:r>
              <a:rPr lang="en-US" b="0" noProof="0" dirty="0"/>
              <a:t>/News-and-Events/News/2020/INTERPOL-report-shows-alarming-rate-of-cyberattacks-during-COVID-19</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kern="1200" noProof="0" dirty="0">
                <a:solidFill>
                  <a:schemeClr val="tx1"/>
                </a:solidFill>
                <a:effectLst/>
                <a:latin typeface="Metropolis" panose="00000500000000000000" pitchFamily="50" charset="0"/>
                <a:ea typeface="+mn-ea"/>
                <a:cs typeface="+mn-cs"/>
              </a:rPr>
              <a:t>Starks T.  Oct 20, 2020. “</a:t>
            </a:r>
            <a:r>
              <a:rPr lang="en-US" b="0" noProof="0" dirty="0"/>
              <a:t>US advisory meant to clarify ransomware payments only spotlights widespread uncertainty”. </a:t>
            </a:r>
            <a:r>
              <a:rPr lang="en-US" b="0" noProof="0" dirty="0" err="1"/>
              <a:t>Cyberscoop</a:t>
            </a:r>
            <a:r>
              <a:rPr lang="en-US" b="0" noProof="0" dirty="0"/>
              <a:t>. https://</a:t>
            </a:r>
            <a:r>
              <a:rPr lang="en-US" b="0" noProof="0" dirty="0" err="1"/>
              <a:t>www.cyberscoop.com</a:t>
            </a:r>
            <a:r>
              <a:rPr lang="en-US" b="0" noProof="0" dirty="0"/>
              <a:t>/</a:t>
            </a:r>
            <a:r>
              <a:rPr lang="en-US" b="0" noProof="0" dirty="0" err="1"/>
              <a:t>ofac</a:t>
            </a:r>
            <a:r>
              <a:rPr lang="en-US" b="0" noProof="0" dirty="0"/>
              <a:t>-ransomware-advisory-treasury-sanctions/</a:t>
            </a:r>
            <a:endParaRPr lang="en-US" sz="1200" b="0" kern="1200" noProof="0" dirty="0">
              <a:solidFill>
                <a:schemeClr val="tx1"/>
              </a:solidFill>
              <a:effectLst/>
              <a:latin typeface="Metropolis" panose="00000500000000000000" pitchFamily="50" charset="0"/>
              <a:ea typeface="+mn-ea"/>
              <a:cs typeface="+mn-cs"/>
            </a:endParaRPr>
          </a:p>
          <a:p>
            <a:endParaRPr lang="en-US" dirty="0"/>
          </a:p>
        </p:txBody>
      </p:sp>
      <p:sp>
        <p:nvSpPr>
          <p:cNvPr id="4" name="Marcador de número de diapositiva 3"/>
          <p:cNvSpPr>
            <a:spLocks noGrp="1"/>
          </p:cNvSpPr>
          <p:nvPr>
            <p:ph type="sldNum" sz="quarter" idx="5"/>
          </p:nvPr>
        </p:nvSpPr>
        <p:spPr/>
        <p:txBody>
          <a:bodyPr/>
          <a:lstStyle/>
          <a:p>
            <a:fld id="{DB4340BD-A0C5-B145-804D-1D56B043DBBB}" type="slidenum">
              <a:rPr lang="en-US" smtClean="0"/>
              <a:t>7</a:t>
            </a:fld>
            <a:endParaRPr lang="en-US"/>
          </a:p>
        </p:txBody>
      </p:sp>
    </p:spTree>
    <p:extLst>
      <p:ext uri="{BB962C8B-B14F-4D97-AF65-F5344CB8AC3E}">
        <p14:creationId xmlns:p14="http://schemas.microsoft.com/office/powerpoint/2010/main" val="10142853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kern="1200" noProof="0" dirty="0">
                <a:solidFill>
                  <a:schemeClr val="tx1"/>
                </a:solidFill>
                <a:effectLst/>
                <a:latin typeface="+mn-lt"/>
                <a:ea typeface="+mn-ea"/>
                <a:cs typeface="+mn-cs"/>
              </a:rPr>
              <a:t>IBM Z® Cyber Vault provides air gapped data corruption protection and tools delivered by combining security and protection capabilities of IBM Z and IBM DS8000. Unlike alternatives, it keeps up to 500 immutable, safeguarded copies of your data in a logical partition that is isolated and separated from your production system. The data is unable to be accessed from your production environment and contains functionality to identify logical data corruption and recover it with safe and trusted data. The air gapped data vault prevents reloading corrupt or compromised copies of data and can store hundreds of safeguarded copies for </a:t>
            </a:r>
            <a:r>
              <a:rPr lang="en-US" sz="1200" b="0" kern="1200" noProof="0" dirty="0">
                <a:solidFill>
                  <a:schemeClr val="tx1"/>
                </a:solidFill>
                <a:effectLst/>
                <a:latin typeface="+mn-lt"/>
                <a:ea typeface="+mn-ea"/>
                <a:cs typeface="+mn-cs"/>
              </a:rPr>
              <a:t>f</a:t>
            </a:r>
            <a:r>
              <a:rPr lang="en-US" sz="1200" b="0" noProof="0" dirty="0">
                <a:latin typeface="+mn-lt"/>
              </a:rPr>
              <a:t>orensic, surgical or catastrophic recovery. </a:t>
            </a:r>
            <a:r>
              <a:rPr lang="en-US" sz="1200" kern="1200" noProof="0" dirty="0">
                <a:solidFill>
                  <a:schemeClr val="tx1"/>
                </a:solidFill>
                <a:effectLst/>
                <a:latin typeface="+mn-lt"/>
                <a:ea typeface="+mn-ea"/>
                <a:cs typeface="+mn-cs"/>
              </a:rPr>
              <a:t> </a:t>
            </a:r>
            <a:endParaRPr lang="en-US" noProof="0" dirty="0"/>
          </a:p>
        </p:txBody>
      </p:sp>
      <p:sp>
        <p:nvSpPr>
          <p:cNvPr id="4" name="Marcador de número de diapositiva 3"/>
          <p:cNvSpPr>
            <a:spLocks noGrp="1"/>
          </p:cNvSpPr>
          <p:nvPr>
            <p:ph type="sldNum" sz="quarter" idx="5"/>
          </p:nvPr>
        </p:nvSpPr>
        <p:spPr/>
        <p:txBody>
          <a:bodyPr/>
          <a:lstStyle/>
          <a:p>
            <a:fld id="{9761050C-B2CB-CD47-8A52-7B8DC8381111}" type="slidenum">
              <a:rPr lang="en-US" smtClean="0"/>
              <a:t>8</a:t>
            </a:fld>
            <a:endParaRPr lang="en-US" dirty="0"/>
          </a:p>
        </p:txBody>
      </p:sp>
    </p:spTree>
    <p:extLst>
      <p:ext uri="{BB962C8B-B14F-4D97-AF65-F5344CB8AC3E}">
        <p14:creationId xmlns:p14="http://schemas.microsoft.com/office/powerpoint/2010/main" val="284351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noProof="0" dirty="0"/>
              <a:t>This chart shows the anatomy or lifecycle of a cyber or ransomware attack. At some point, the attack starts, hopefully it is thwarted at your firewall or before it can do any harm, but we are not all so lucky. In this case the attack is successful, and some data is damaged, corrupted, deleted, etc. We see this at point #1 a few minutes after the attack started. </a:t>
            </a:r>
          </a:p>
          <a:p>
            <a:endParaRPr lang="en-US" noProof="0" dirty="0"/>
          </a:p>
          <a:p>
            <a:r>
              <a:rPr lang="en-US" noProof="0" dirty="0"/>
              <a:t>We see the darker red area growing over time until the attack is discovered, and some action taken to stop it and then recover. The area under the blue is the impact, and that impact to the business keeps growing until you are able to recover, or at least start to recover your systems and data. And, depending on how long it takes to discover the attack, the impact will continue to grow, which ultimately increases the time to recover from the attack. </a:t>
            </a:r>
          </a:p>
        </p:txBody>
      </p:sp>
      <p:sp>
        <p:nvSpPr>
          <p:cNvPr id="4" name="Marcador de número de diapositiva 3"/>
          <p:cNvSpPr>
            <a:spLocks noGrp="1"/>
          </p:cNvSpPr>
          <p:nvPr>
            <p:ph type="sldNum" sz="quarter" idx="5"/>
          </p:nvPr>
        </p:nvSpPr>
        <p:spPr/>
        <p:txBody>
          <a:bodyPr/>
          <a:lstStyle/>
          <a:p>
            <a:pPr marL="0" marR="0" lvl="0" indent="0" algn="r" defTabSz="685983" rtl="0" eaLnBrk="1" fontAlgn="auto" latinLnBrk="0" hangingPunct="1">
              <a:lnSpc>
                <a:spcPct val="100000"/>
              </a:lnSpc>
              <a:spcBef>
                <a:spcPts val="0"/>
              </a:spcBef>
              <a:spcAft>
                <a:spcPts val="0"/>
              </a:spcAft>
              <a:buClrTx/>
              <a:buSzTx/>
              <a:buFontTx/>
              <a:buNone/>
              <a:tabLst/>
              <a:defRPr/>
            </a:pPr>
            <a:fld id="{9761050C-B2CB-CD47-8A52-7B8DC838111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983"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117451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Master" Target="../slideMasters/slideMaster7.xml"/><Relationship Id="rId4" Type="http://schemas.openxmlformats.org/officeDocument/2006/relationships/image" Target="../media/image15.png"/></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7.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8.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9.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9.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Master" Target="../slideMasters/slideMaster10.xml"/><Relationship Id="rId4" Type="http://schemas.openxmlformats.org/officeDocument/2006/relationships/image" Target="../media/image23.png"/></Relationships>
</file>

<file path=ppt/slideLayouts/_rels/slideLayout2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jpeg"/><Relationship Id="rId1" Type="http://schemas.openxmlformats.org/officeDocument/2006/relationships/slideMaster" Target="../slideMasters/slideMaster10.xml"/><Relationship Id="rId4" Type="http://schemas.openxmlformats.org/officeDocument/2006/relationships/image" Target="../media/image23.png"/></Relationships>
</file>

<file path=ppt/slideLayouts/_rels/slideLayout2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Master" Target="../slideMasters/slideMaster10.xml"/><Relationship Id="rId4" Type="http://schemas.openxmlformats.org/officeDocument/2006/relationships/image" Target="../media/image27.png"/></Relationships>
</file>

<file path=ppt/slideLayouts/_rels/slideLayout2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8.jpeg"/><Relationship Id="rId1" Type="http://schemas.openxmlformats.org/officeDocument/2006/relationships/slideMaster" Target="../slideMasters/slideMaster10.xml"/><Relationship Id="rId4" Type="http://schemas.openxmlformats.org/officeDocument/2006/relationships/image" Target="../media/image27.png"/></Relationships>
</file>

<file path=ppt/slideLayouts/_rels/slideLayout2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9.jpeg"/><Relationship Id="rId1" Type="http://schemas.openxmlformats.org/officeDocument/2006/relationships/slideMaster" Target="../slideMasters/slideMaster10.xml"/><Relationship Id="rId4" Type="http://schemas.openxmlformats.org/officeDocument/2006/relationships/image" Target="../media/image27.png"/></Relationships>
</file>

<file path=ppt/slideLayouts/_rels/slideLayout2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0.jpeg"/><Relationship Id="rId1" Type="http://schemas.openxmlformats.org/officeDocument/2006/relationships/slideMaster" Target="../slideMasters/slideMaster10.xml"/><Relationship Id="rId4" Type="http://schemas.openxmlformats.org/officeDocument/2006/relationships/image" Target="../media/image27.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1.jpeg"/><Relationship Id="rId1" Type="http://schemas.openxmlformats.org/officeDocument/2006/relationships/slideMaster" Target="../slideMasters/slideMaster10.xml"/><Relationship Id="rId4" Type="http://schemas.openxmlformats.org/officeDocument/2006/relationships/image" Target="../media/image27.png"/></Relationships>
</file>

<file path=ppt/slideLayouts/_rels/slideLayout2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2.jpeg"/><Relationship Id="rId1" Type="http://schemas.openxmlformats.org/officeDocument/2006/relationships/slideMaster" Target="../slideMasters/slideMaster10.xml"/><Relationship Id="rId4" Type="http://schemas.openxmlformats.org/officeDocument/2006/relationships/image" Target="../media/image27.png"/></Relationships>
</file>

<file path=ppt/slideLayouts/_rels/slideLayout2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3.jpeg"/><Relationship Id="rId1" Type="http://schemas.openxmlformats.org/officeDocument/2006/relationships/slideMaster" Target="../slideMasters/slideMaster10.xml"/><Relationship Id="rId4" Type="http://schemas.openxmlformats.org/officeDocument/2006/relationships/image" Target="../media/image27.png"/></Relationships>
</file>

<file path=ppt/slideLayouts/_rels/slideLayout2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4.jpeg"/><Relationship Id="rId1" Type="http://schemas.openxmlformats.org/officeDocument/2006/relationships/slideMaster" Target="../slideMasters/slideMaster10.xml"/><Relationship Id="rId4" Type="http://schemas.openxmlformats.org/officeDocument/2006/relationships/image" Target="../media/image27.png"/></Relationships>
</file>

<file path=ppt/slideLayouts/_rels/slideLayout2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5.jpeg"/><Relationship Id="rId1" Type="http://schemas.openxmlformats.org/officeDocument/2006/relationships/slideMaster" Target="../slideMasters/slideMaster10.xml"/><Relationship Id="rId4" Type="http://schemas.openxmlformats.org/officeDocument/2006/relationships/image" Target="../media/image23.png"/></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0.xml"/></Relationships>
</file>

<file path=ppt/slideLayouts/_rels/slideLayout26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0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1.xml"/></Relationships>
</file>

<file path=ppt/slideLayouts/_rels/slideLayout30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2.xml"/></Relationships>
</file>

<file path=ppt/slideLayouts/_rels/slideLayout30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2.xml"/></Relationships>
</file>

<file path=ppt/slideLayouts/_rels/slideLayout308.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Master" Target="../slideMasters/slideMaster12.xml"/></Relationships>
</file>

<file path=ppt/slideLayouts/_rels/slideLayout309.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Master" Target="../slideMasters/slideMaster1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2.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2.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2.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2.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2.xml"/></Relationships>
</file>

<file path=ppt/slideLayouts/_rels/slideLayout3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2.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2.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2.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2.xml"/></Relationships>
</file>

<file path=ppt/slideLayouts/_rels/slideLayout3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2.xml"/></Relationships>
</file>

<file path=ppt/slideLayouts/_rels/slideLayout34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2.xml"/></Relationships>
</file>

<file path=ppt/slideLayouts/_rels/slideLayout34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2.xml"/></Relationships>
</file>

<file path=ppt/slideLayouts/_rels/slideLayout3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1.png"/><Relationship Id="rId1" Type="http://schemas.openxmlformats.org/officeDocument/2006/relationships/slideMaster" Target="../slideMasters/slideMaster13.xml"/></Relationships>
</file>

<file path=ppt/slideLayouts/_rels/slideLayout34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3.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3.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3.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3.xml"/></Relationships>
</file>

<file path=ppt/slideLayouts/_rels/slideLayout36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3.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3.xml"/></Relationships>
</file>

<file path=ppt/slideLayouts/_rels/slideLayout36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3.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3.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3.xml"/></Relationships>
</file>

<file path=ppt/slideLayouts/_rels/slideLayout37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3.xml"/></Relationships>
</file>

<file path=ppt/slideLayouts/_rels/slideLayout37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3.xml"/></Relationships>
</file>

<file path=ppt/slideLayouts/_rels/slideLayout37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3.xml"/></Relationships>
</file>

<file path=ppt/slideLayouts/_rels/slideLayout37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4.xml"/></Relationships>
</file>

<file path=ppt/slideLayouts/_rels/slideLayout4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5.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2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5.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45.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png"/><Relationship Id="rId1" Type="http://schemas.openxmlformats.org/officeDocument/2006/relationships/slideMaster" Target="../slideMasters/slideMaster16.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3.xml"/><Relationship Id="rId5" Type="http://schemas.openxmlformats.org/officeDocument/2006/relationships/image" Target="../media/image7.wmf"/><Relationship Id="rId4" Type="http://schemas.openxmlformats.org/officeDocument/2006/relationships/oleObject" Target="../embeddings/oleObject1.bin"/></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pic>
        <p:nvPicPr>
          <p:cNvPr id="7" name="Picture" descr="IBM 8-bar logo"/>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191750" y="6257437"/>
            <a:ext cx="695452" cy="275721"/>
          </a:xfrm>
          <a:prstGeom prst="rect">
            <a:avLst/>
          </a:prstGeom>
        </p:spPr>
      </p:pic>
    </p:spTree>
    <p:extLst>
      <p:ext uri="{BB962C8B-B14F-4D97-AF65-F5344CB8AC3E}">
        <p14:creationId xmlns:p14="http://schemas.microsoft.com/office/powerpoint/2010/main" val="36967316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text (two columns, different text size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7" name="Content Placeholder"/>
          <p:cNvSpPr>
            <a:spLocks noGrp="1"/>
          </p:cNvSpPr>
          <p:nvPr>
            <p:ph sz="quarter" idx="13"/>
          </p:nvPr>
        </p:nvSpPr>
        <p:spPr>
          <a:xfrm>
            <a:off x="280416" y="1621536"/>
            <a:ext cx="5522976" cy="4372864"/>
          </a:xfrm>
        </p:spPr>
        <p:txBody>
          <a:bodyPr/>
          <a:lstStyle>
            <a:lvl1pPr>
              <a:defRPr sz="3200"/>
            </a:lvl1pPr>
          </a:lstStyle>
          <a:p>
            <a:pPr lvl="0"/>
            <a:r>
              <a:rPr lang="en-US"/>
              <a:t>Click to edit Master text styles</a:t>
            </a:r>
          </a:p>
        </p:txBody>
      </p:sp>
      <p:sp>
        <p:nvSpPr>
          <p:cNvPr id="6" name="Text Placeholder"/>
          <p:cNvSpPr>
            <a:spLocks noGrp="1"/>
          </p:cNvSpPr>
          <p:nvPr>
            <p:ph type="body" sz="quarter" idx="12"/>
          </p:nvPr>
        </p:nvSpPr>
        <p:spPr>
          <a:xfrm>
            <a:off x="6388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a:extLst>
              <a:ext uri="{FF2B5EF4-FFF2-40B4-BE49-F238E27FC236}">
                <a16:creationId xmlns:a16="http://schemas.microsoft.com/office/drawing/2014/main" id="{FEC1A232-5122-4F24-A6DC-E0C7FE2BC324}"/>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10" name="Slide Number Placeholder">
            <a:extLst>
              <a:ext uri="{FF2B5EF4-FFF2-40B4-BE49-F238E27FC236}">
                <a16:creationId xmlns:a16="http://schemas.microsoft.com/office/drawing/2014/main" id="{A0C3D1E0-F762-4648-BDA3-69FF361F1FE3}"/>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253174523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blank">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Tree>
    <p:extLst>
      <p:ext uri="{BB962C8B-B14F-4D97-AF65-F5344CB8AC3E}">
        <p14:creationId xmlns:p14="http://schemas.microsoft.com/office/powerpoint/2010/main" val="3374336564"/>
      </p:ext>
    </p:extLst>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insight, text, boxes">
    <p:spTree>
      <p:nvGrpSpPr>
        <p:cNvPr id="1" name=""/>
        <p:cNvGrpSpPr/>
        <p:nvPr/>
      </p:nvGrpSpPr>
      <p:grpSpPr>
        <a:xfrm>
          <a:off x="0" y="0"/>
          <a:ext cx="0" cy="0"/>
          <a:chOff x="0" y="0"/>
          <a:chExt cx="0" cy="0"/>
        </a:xfrm>
      </p:grpSpPr>
      <p:sp>
        <p:nvSpPr>
          <p:cNvPr id="9" name="Content Placeholder 1"/>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0" name="Content Placeholder 2"/>
          <p:cNvSpPr>
            <a:spLocks noGrp="1"/>
          </p:cNvSpPr>
          <p:nvPr>
            <p:ph sz="quarter" idx="18"/>
          </p:nvPr>
        </p:nvSpPr>
        <p:spPr>
          <a:xfrm>
            <a:off x="9144000" y="0"/>
            <a:ext cx="3048000" cy="3429000"/>
          </a:xfrm>
          <a:solidFill>
            <a:srgbClr val="061F80"/>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2" name="Content Placeholder 3"/>
          <p:cNvSpPr>
            <a:spLocks noGrp="1"/>
          </p:cNvSpPr>
          <p:nvPr>
            <p:ph sz="quarter" idx="19"/>
          </p:nvPr>
        </p:nvSpPr>
        <p:spPr>
          <a:xfrm>
            <a:off x="6096000" y="3426885"/>
            <a:ext cx="6096000" cy="3431116"/>
          </a:xfrm>
          <a:solidFill>
            <a:srgbClr val="0530AD"/>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55220254"/>
      </p:ext>
    </p:extLst>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boxes (3 med, 2 small)">
    <p:spTree>
      <p:nvGrpSpPr>
        <p:cNvPr id="1" name=""/>
        <p:cNvGrpSpPr/>
        <p:nvPr/>
      </p:nvGrpSpPr>
      <p:grpSpPr>
        <a:xfrm>
          <a:off x="0" y="0"/>
          <a:ext cx="0" cy="0"/>
          <a:chOff x="0" y="0"/>
          <a:chExt cx="0" cy="0"/>
        </a:xfrm>
      </p:grpSpPr>
      <p:sp>
        <p:nvSpPr>
          <p:cNvPr id="2" name="Title"/>
          <p:cNvSpPr>
            <a:spLocks noGrp="1"/>
          </p:cNvSpPr>
          <p:nvPr>
            <p:ph type="title"/>
          </p:nvPr>
        </p:nvSpPr>
        <p:spPr>
          <a:xfrm>
            <a:off x="0" y="-1"/>
            <a:ext cx="6096000" cy="3429001"/>
          </a:xfrm>
          <a:solidFill>
            <a:srgbClr val="0530AD"/>
          </a:solidFill>
        </p:spPr>
        <p:txBody>
          <a:bodyPr lIns="210312" tIns="201168" rIns="228600" bIns="228600"/>
          <a:lstStyle>
            <a:lvl1pPr>
              <a:defRPr>
                <a:solidFill>
                  <a:schemeClr val="bg1"/>
                </a:solidFill>
              </a:defRPr>
            </a:lvl1pPr>
          </a:lstStyle>
          <a:p>
            <a:r>
              <a:rPr lang="en-US"/>
              <a:t>Click to edit Master title style</a:t>
            </a:r>
            <a:endParaRPr lang="en-US" dirty="0"/>
          </a:p>
        </p:txBody>
      </p:sp>
      <p:sp>
        <p:nvSpPr>
          <p:cNvPr id="6" name="Content Placeholder 1"/>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1" name="Content Placeholder 2"/>
          <p:cNvSpPr>
            <a:spLocks noGrp="1"/>
          </p:cNvSpPr>
          <p:nvPr>
            <p:ph sz="quarter" idx="18"/>
          </p:nvPr>
        </p:nvSpPr>
        <p:spPr>
          <a:xfrm>
            <a:off x="9144000" y="0"/>
            <a:ext cx="3048000" cy="3429000"/>
          </a:xfrm>
          <a:solidFill>
            <a:srgbClr val="061F80"/>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7" name="Content Placeholder 3"/>
          <p:cNvSpPr>
            <a:spLocks noGrp="1"/>
          </p:cNvSpPr>
          <p:nvPr>
            <p:ph sz="quarter" idx="20"/>
          </p:nvPr>
        </p:nvSpPr>
        <p:spPr>
          <a:xfrm>
            <a:off x="0" y="3426885"/>
            <a:ext cx="6096000" cy="3431116"/>
          </a:xfrm>
          <a:solidFill>
            <a:schemeClr val="tx1"/>
          </a:solidFill>
        </p:spPr>
        <p:txBody>
          <a:bodyPr lIns="219456" tIns="201168" rIns="228600" bIns="228600"/>
          <a:lstStyle>
            <a:lvl1pPr>
              <a:defRPr>
                <a:solidFill>
                  <a:schemeClr val="bg1"/>
                </a:solidFill>
              </a:defRPr>
            </a:lvl1pPr>
          </a:lstStyle>
          <a:p>
            <a:pPr lvl="0"/>
            <a:r>
              <a:rPr lang="en-US"/>
              <a:t>Click to edit Master text styles</a:t>
            </a:r>
          </a:p>
        </p:txBody>
      </p:sp>
      <p:sp>
        <p:nvSpPr>
          <p:cNvPr id="14" name="Content Placeholder 4"/>
          <p:cNvSpPr>
            <a:spLocks noGrp="1"/>
          </p:cNvSpPr>
          <p:nvPr>
            <p:ph sz="quarter" idx="19"/>
          </p:nvPr>
        </p:nvSpPr>
        <p:spPr>
          <a:xfrm>
            <a:off x="6096000" y="3426885"/>
            <a:ext cx="6096000" cy="3431116"/>
          </a:xfrm>
          <a:solidFill>
            <a:srgbClr val="0530AD"/>
          </a:solidFill>
          <a:ln>
            <a:noFill/>
          </a:ln>
        </p:spPr>
        <p:txBody>
          <a:bodyPr lIns="219456" tIns="201168" rIns="228600" bIns="228600"/>
          <a:lstStyle>
            <a:lvl1pPr>
              <a:defRPr>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3522469217"/>
      </p:ext>
    </p:extLst>
  </p:cSld>
  <p:clrMapOvr>
    <a:masterClrMapping/>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boxes (1 large, 4 small)">
    <p:spTree>
      <p:nvGrpSpPr>
        <p:cNvPr id="1" name=""/>
        <p:cNvGrpSpPr/>
        <p:nvPr/>
      </p:nvGrpSpPr>
      <p:grpSpPr>
        <a:xfrm>
          <a:off x="0" y="0"/>
          <a:ext cx="0" cy="0"/>
          <a:chOff x="0" y="0"/>
          <a:chExt cx="0" cy="0"/>
        </a:xfrm>
      </p:grpSpPr>
      <p:sp>
        <p:nvSpPr>
          <p:cNvPr id="2" name="Title"/>
          <p:cNvSpPr>
            <a:spLocks noGrp="1"/>
          </p:cNvSpPr>
          <p:nvPr>
            <p:ph type="title"/>
          </p:nvPr>
        </p:nvSpPr>
        <p:spPr>
          <a:xfrm>
            <a:off x="0" y="-1"/>
            <a:ext cx="12192000" cy="3425951"/>
          </a:xfrm>
          <a:noFill/>
        </p:spPr>
        <p:txBody>
          <a:bodyPr lIns="182880" tIns="164592" rIns="228600" bIns="228600"/>
          <a:lstStyle>
            <a:lvl1pPr>
              <a:defRPr sz="6400"/>
            </a:lvl1pPr>
          </a:lstStyle>
          <a:p>
            <a:r>
              <a:rPr lang="en-US"/>
              <a:t>Click to edit Master title style</a:t>
            </a:r>
            <a:endParaRPr lang="en-US" dirty="0"/>
          </a:p>
        </p:txBody>
      </p:sp>
      <p:sp>
        <p:nvSpPr>
          <p:cNvPr id="7" name="Content Placeholder 1"/>
          <p:cNvSpPr>
            <a:spLocks noGrp="1"/>
          </p:cNvSpPr>
          <p:nvPr>
            <p:ph sz="quarter" idx="20"/>
          </p:nvPr>
        </p:nvSpPr>
        <p:spPr>
          <a:xfrm>
            <a:off x="0" y="3426885"/>
            <a:ext cx="3048000" cy="3431116"/>
          </a:xfrm>
          <a:solidFill>
            <a:srgbClr val="061F80"/>
          </a:solidFill>
        </p:spPr>
        <p:txBody>
          <a:bodyPr lIns="219456" tIns="201168" rIns="228600" bIns="228600"/>
          <a:lstStyle>
            <a:lvl1pPr>
              <a:defRPr>
                <a:solidFill>
                  <a:schemeClr val="bg1"/>
                </a:solidFill>
              </a:defRPr>
            </a:lvl1pPr>
          </a:lstStyle>
          <a:p>
            <a:pPr lvl="0"/>
            <a:r>
              <a:rPr lang="en-US"/>
              <a:t>Click to edit Master text styles</a:t>
            </a:r>
          </a:p>
        </p:txBody>
      </p:sp>
      <p:sp>
        <p:nvSpPr>
          <p:cNvPr id="14" name="Content Placeholder 2"/>
          <p:cNvSpPr>
            <a:spLocks noGrp="1"/>
          </p:cNvSpPr>
          <p:nvPr>
            <p:ph sz="quarter" idx="19"/>
          </p:nvPr>
        </p:nvSpPr>
        <p:spPr>
          <a:xfrm>
            <a:off x="3048001" y="3426885"/>
            <a:ext cx="3048000" cy="3431116"/>
          </a:xfrm>
          <a:solidFill>
            <a:srgbClr val="054ADA"/>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6" name="Content Placeholder 3"/>
          <p:cNvSpPr>
            <a:spLocks noGrp="1"/>
          </p:cNvSpPr>
          <p:nvPr>
            <p:ph sz="quarter" idx="17"/>
          </p:nvPr>
        </p:nvSpPr>
        <p:spPr>
          <a:xfrm>
            <a:off x="6096000" y="3426883"/>
            <a:ext cx="3048000" cy="3431117"/>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1" name="Content Placeholder 4"/>
          <p:cNvSpPr>
            <a:spLocks noGrp="1"/>
          </p:cNvSpPr>
          <p:nvPr>
            <p:ph sz="quarter" idx="18"/>
          </p:nvPr>
        </p:nvSpPr>
        <p:spPr>
          <a:xfrm>
            <a:off x="9144000" y="3426883"/>
            <a:ext cx="3048000" cy="3431117"/>
          </a:xfrm>
          <a:solidFill>
            <a:srgbClr val="6EA6FF"/>
          </a:solidFill>
          <a:ln>
            <a:noFill/>
          </a:ln>
        </p:spPr>
        <p:txBody>
          <a:bodyPr lIns="219456" tIns="201168" rIns="228600" bIns="228600"/>
          <a:lstStyle>
            <a:lvl1pPr>
              <a:defRPr>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2159035314"/>
      </p:ext>
    </p:extLst>
  </p:cSld>
  <p:clrMapOvr>
    <a:masterClrMapping/>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black box) over image(s)">
    <p:spTree>
      <p:nvGrpSpPr>
        <p:cNvPr id="1" name=""/>
        <p:cNvGrpSpPr/>
        <p:nvPr/>
      </p:nvGrpSpPr>
      <p:grpSpPr>
        <a:xfrm>
          <a:off x="0" y="0"/>
          <a:ext cx="0" cy="0"/>
          <a:chOff x="0" y="0"/>
          <a:chExt cx="0" cy="0"/>
        </a:xfrm>
      </p:grpSpPr>
      <p:sp>
        <p:nvSpPr>
          <p:cNvPr id="2" name="Title"/>
          <p:cNvSpPr>
            <a:spLocks noGrp="1"/>
          </p:cNvSpPr>
          <p:nvPr>
            <p:ph type="title"/>
          </p:nvPr>
        </p:nvSpPr>
        <p:spPr>
          <a:xfrm>
            <a:off x="0" y="0"/>
            <a:ext cx="12192000" cy="1701800"/>
          </a:xfrm>
          <a:solidFill>
            <a:schemeClr val="tx1"/>
          </a:solidFill>
        </p:spPr>
        <p:txBody>
          <a:bodyPr lIns="210312" tIns="201168" rIns="228600" bIns="228600"/>
          <a:lstStyle>
            <a:lvl1pPr>
              <a:defRPr>
                <a:solidFill>
                  <a:schemeClr val="bg1"/>
                </a:solidFill>
              </a:defRPr>
            </a:lvl1pPr>
          </a:lstStyle>
          <a:p>
            <a:r>
              <a:rPr lang="en-US"/>
              <a:t>Click to edit Master title style</a:t>
            </a:r>
            <a:endParaRPr lang="en-US" dirty="0"/>
          </a:p>
        </p:txBody>
      </p:sp>
      <p:sp>
        <p:nvSpPr>
          <p:cNvPr id="6" name="Picture Placeholder"/>
          <p:cNvSpPr>
            <a:spLocks noGrp="1"/>
          </p:cNvSpPr>
          <p:nvPr>
            <p:ph type="pic" sz="quarter" idx="12"/>
          </p:nvPr>
        </p:nvSpPr>
        <p:spPr>
          <a:xfrm>
            <a:off x="0" y="1701800"/>
            <a:ext cx="12192000" cy="5156200"/>
          </a:xfrm>
        </p:spPr>
        <p:txBody>
          <a:bodyPr lIns="91440" tIns="91440" rIns="91440" bIns="91440"/>
          <a:lstStyle/>
          <a:p>
            <a:r>
              <a:rPr lang="en-US"/>
              <a:t>Click icon to add picture</a:t>
            </a:r>
            <a:endParaRPr lang="en-US" dirty="0"/>
          </a:p>
        </p:txBody>
      </p:sp>
    </p:spTree>
    <p:extLst>
      <p:ext uri="{BB962C8B-B14F-4D97-AF65-F5344CB8AC3E}">
        <p14:creationId xmlns:p14="http://schemas.microsoft.com/office/powerpoint/2010/main" val="3094613011"/>
      </p:ext>
    </p:extLst>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black box) over image(s)">
    <p:spTree>
      <p:nvGrpSpPr>
        <p:cNvPr id="1" name=""/>
        <p:cNvGrpSpPr/>
        <p:nvPr/>
      </p:nvGrpSpPr>
      <p:grpSpPr>
        <a:xfrm>
          <a:off x="0" y="0"/>
          <a:ext cx="0" cy="0"/>
          <a:chOff x="0" y="0"/>
          <a:chExt cx="0" cy="0"/>
        </a:xfrm>
      </p:grpSpPr>
      <p:sp>
        <p:nvSpPr>
          <p:cNvPr id="9" name="Picture Placeholder"/>
          <p:cNvSpPr>
            <a:spLocks noGrp="1"/>
          </p:cNvSpPr>
          <p:nvPr>
            <p:ph type="pic" sz="quarter" idx="14"/>
          </p:nvPr>
        </p:nvSpPr>
        <p:spPr>
          <a:xfrm>
            <a:off x="0" y="0"/>
            <a:ext cx="12192000" cy="6864096"/>
          </a:xfrm>
        </p:spPr>
        <p:txBody>
          <a:bodyPr lIns="91440" tIns="91440" rIns="91440" bIns="91440"/>
          <a:lstStyle/>
          <a:p>
            <a:r>
              <a:rPr lang="en-US"/>
              <a:t>Click icon to add picture</a:t>
            </a:r>
            <a:endParaRPr lang="en-US" dirty="0"/>
          </a:p>
        </p:txBody>
      </p:sp>
      <p:sp>
        <p:nvSpPr>
          <p:cNvPr id="6" name="Text Placeholder"/>
          <p:cNvSpPr>
            <a:spLocks noGrp="1"/>
          </p:cNvSpPr>
          <p:nvPr>
            <p:ph type="body" sz="quarter" idx="12"/>
          </p:nvPr>
        </p:nvSpPr>
        <p:spPr>
          <a:xfrm>
            <a:off x="-3" y="3429000"/>
            <a:ext cx="3048004" cy="3429000"/>
          </a:xfrm>
          <a:solidFill>
            <a:schemeClr val="tx1"/>
          </a:solidFill>
        </p:spPr>
        <p:txBody>
          <a:bodyPr lIns="219456" tIns="201168" rIns="228600" bIns="228600"/>
          <a:lstStyle>
            <a:lvl1pPr>
              <a:buClr>
                <a:schemeClr val="bg1"/>
              </a:buClr>
              <a:defRPr>
                <a:solidFill>
                  <a:schemeClr val="bg1"/>
                </a:solidFill>
              </a:defRPr>
            </a:lvl1pPr>
            <a:lvl2pPr>
              <a:buClr>
                <a:schemeClr val="bg1"/>
              </a:buClr>
              <a:defRPr sz="1333">
                <a:solidFill>
                  <a:schemeClr val="bg1"/>
                </a:solidFill>
              </a:defRPr>
            </a:lvl2pPr>
            <a:lvl3pPr>
              <a:buClr>
                <a:schemeClr val="bg1"/>
              </a:buClr>
              <a:defRPr sz="1333">
                <a:solidFill>
                  <a:schemeClr val="bg1"/>
                </a:solidFill>
              </a:defRPr>
            </a:lvl3pPr>
            <a:lvl4pPr>
              <a:buClr>
                <a:schemeClr val="bg1"/>
              </a:buClr>
              <a:defRPr sz="1333">
                <a:solidFill>
                  <a:schemeClr val="bg1"/>
                </a:solidFill>
              </a:defRPr>
            </a:lvl4pPr>
            <a:lvl5pPr>
              <a:buClr>
                <a:schemeClr val="bg1"/>
              </a:buClr>
              <a:defRPr sz="1333">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hidden="1">
            <a:extLst>
              <a:ext uri="{FF2B5EF4-FFF2-40B4-BE49-F238E27FC236}">
                <a16:creationId xmlns:a16="http://schemas.microsoft.com/office/drawing/2014/main" id="{0C4F1C52-4E00-9B42-8B21-690C46B2CCFA}"/>
              </a:ext>
            </a:extLst>
          </p:cNvPr>
          <p:cNvSpPr>
            <a:spLocks noGrp="1"/>
          </p:cNvSpPr>
          <p:nvPr>
            <p:ph type="title" idx="4294967295"/>
          </p:nvPr>
        </p:nvSpPr>
        <p:spPr>
          <a:xfrm>
            <a:off x="304889" y="268818"/>
            <a:ext cx="5524500" cy="5725583"/>
          </a:xfrm>
        </p:spPr>
        <p:txBody>
          <a:bodyPr/>
          <a:lstStyle/>
          <a:p>
            <a:r>
              <a:rPr lang="en-US"/>
              <a:t>Click to edit Master title style</a:t>
            </a:r>
            <a:endParaRPr lang="en-US" dirty="0"/>
          </a:p>
        </p:txBody>
      </p:sp>
    </p:spTree>
    <p:extLst>
      <p:ext uri="{BB962C8B-B14F-4D97-AF65-F5344CB8AC3E}">
        <p14:creationId xmlns:p14="http://schemas.microsoft.com/office/powerpoint/2010/main" val="3143276673"/>
      </p:ext>
    </p:extLst>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boxes (4 tall)">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3048000" cy="6864096"/>
          </a:xfrm>
          <a:solidFill>
            <a:srgbClr val="061F80"/>
          </a:solidFill>
        </p:spPr>
        <p:txBody>
          <a:bodyPr lIns="219456" tIns="201168" rIns="228600" bIns="22860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sz="quarter" idx="13"/>
          </p:nvPr>
        </p:nvSpPr>
        <p:spPr>
          <a:xfrm>
            <a:off x="3048000" y="0"/>
            <a:ext cx="3048000" cy="6864096"/>
          </a:xfrm>
          <a:solidFill>
            <a:srgbClr val="054ADA"/>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14"/>
          </p:nvPr>
        </p:nvSpPr>
        <p:spPr>
          <a:xfrm>
            <a:off x="6096000" y="0"/>
            <a:ext cx="3048000" cy="6864096"/>
          </a:xfrm>
          <a:solidFill>
            <a:schemeClr val="accent2"/>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4"/>
          <p:cNvSpPr>
            <a:spLocks noGrp="1"/>
          </p:cNvSpPr>
          <p:nvPr>
            <p:ph sz="quarter" idx="15"/>
          </p:nvPr>
        </p:nvSpPr>
        <p:spPr>
          <a:xfrm>
            <a:off x="9144000" y="0"/>
            <a:ext cx="3048000" cy="6864096"/>
          </a:xfrm>
          <a:solidFill>
            <a:srgbClr val="6EA6FF"/>
          </a:solidFill>
        </p:spPr>
        <p:txBody>
          <a:bodyPr lIns="219456" tIns="201168" rIns="228600" bIns="228600"/>
          <a:lstStyle>
            <a:lvl1pP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37543216"/>
      </p:ext>
    </p:extLst>
  </p:cSld>
  <p:clrMapOvr>
    <a:masterClrMapping/>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text (1/4), content (3/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6" name="Text Placeholder"/>
          <p:cNvSpPr>
            <a:spLocks noGrp="1"/>
          </p:cNvSpPr>
          <p:nvPr>
            <p:ph type="body" sz="quarter" idx="12"/>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p:cNvSpPr>
            <a:spLocks noGrp="1"/>
          </p:cNvSpPr>
          <p:nvPr>
            <p:ph sz="quarter" idx="13"/>
          </p:nvPr>
        </p:nvSpPr>
        <p:spPr>
          <a:xfrm>
            <a:off x="3352800" y="1658112"/>
            <a:ext cx="8534400"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97311176"/>
      </p:ext>
    </p:extLst>
  </p:cSld>
  <p:clrMapOvr>
    <a:masterClrMapping/>
  </p:clrMapOvr>
  <p:transition>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itle, text (1/4), blank (3/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p>
        </p:txBody>
      </p:sp>
      <p:sp>
        <p:nvSpPr>
          <p:cNvPr id="6" name="Text Placeholder"/>
          <p:cNvSpPr>
            <a:spLocks noGrp="1"/>
          </p:cNvSpPr>
          <p:nvPr>
            <p:ph type="body" sz="quarter" idx="12"/>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38709571"/>
      </p:ext>
    </p:extLst>
  </p:cSld>
  <p:clrMapOvr>
    <a:masterClrMapping/>
  </p:clrMapOvr>
  <p:transition>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case study 1: title, text (two columns), half-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5"/>
          </p:nvPr>
        </p:nvSpPr>
        <p:spPr>
          <a:xfrm>
            <a:off x="3340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4946785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text (four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6" name="Text Placeholder 1"/>
          <p:cNvSpPr>
            <a:spLocks noGrp="1"/>
          </p:cNvSpPr>
          <p:nvPr>
            <p:ph type="body" sz="quarter" idx="12"/>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2"/>
          <p:cNvSpPr>
            <a:spLocks noGrp="1"/>
          </p:cNvSpPr>
          <p:nvPr>
            <p:ph type="body" sz="quarter" idx="13"/>
          </p:nvPr>
        </p:nvSpPr>
        <p:spPr>
          <a:xfrm>
            <a:off x="3340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p:cNvSpPr>
            <a:spLocks noGrp="1"/>
          </p:cNvSpPr>
          <p:nvPr>
            <p:ph type="body" sz="quarter" idx="14"/>
          </p:nvPr>
        </p:nvSpPr>
        <p:spPr>
          <a:xfrm>
            <a:off x="6388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4"/>
          <p:cNvSpPr>
            <a:spLocks noGrp="1"/>
          </p:cNvSpPr>
          <p:nvPr>
            <p:ph type="body" sz="quarter" idx="15"/>
          </p:nvPr>
        </p:nvSpPr>
        <p:spPr>
          <a:xfrm>
            <a:off x="9436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a:extLst>
              <a:ext uri="{FF2B5EF4-FFF2-40B4-BE49-F238E27FC236}">
                <a16:creationId xmlns:a16="http://schemas.microsoft.com/office/drawing/2014/main" id="{8BBDED48-E598-4654-B44E-0DE8DFFFC94C}"/>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13" name="Slide Number Placeholder">
            <a:extLst>
              <a:ext uri="{FF2B5EF4-FFF2-40B4-BE49-F238E27FC236}">
                <a16:creationId xmlns:a16="http://schemas.microsoft.com/office/drawing/2014/main" id="{8C77B3B5-29AF-44B1-BDB0-E292256E93AB}"/>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334310855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case study 2: title, text (2/4), quote (2/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p>
        </p:txBody>
      </p:sp>
      <p:sp>
        <p:nvSpPr>
          <p:cNvPr id="6" name="Text Placeholder 1"/>
          <p:cNvSpPr>
            <a:spLocks noGrp="1"/>
          </p:cNvSpPr>
          <p:nvPr>
            <p:ph type="body" sz="quarter" idx="12"/>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 2"/>
          <p:cNvSpPr>
            <a:spLocks noGrp="1"/>
          </p:cNvSpPr>
          <p:nvPr>
            <p:ph type="body" sz="quarter" idx="13"/>
          </p:nvPr>
        </p:nvSpPr>
        <p:spPr>
          <a:xfrm>
            <a:off x="3340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p:cNvSpPr>
            <a:spLocks noGrp="1"/>
          </p:cNvSpPr>
          <p:nvPr>
            <p:ph type="body" sz="quarter" idx="14"/>
          </p:nvPr>
        </p:nvSpPr>
        <p:spPr>
          <a:xfrm>
            <a:off x="6364224" y="1621536"/>
            <a:ext cx="5522976" cy="4372864"/>
          </a:xfrm>
        </p:spPr>
        <p:txBody>
          <a:bodyPr/>
          <a:lstStyle>
            <a:lvl1pPr>
              <a:defRPr sz="32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07232577"/>
      </p:ext>
    </p:extLst>
  </p:cSld>
  <p:clrMapOvr>
    <a:masterClrMapping/>
  </p:clrMapOvr>
  <p:transition>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6" name="Text Placeholder"/>
          <p:cNvSpPr>
            <a:spLocks noGrp="1"/>
          </p:cNvSpPr>
          <p:nvPr>
            <p:ph type="body" sz="quarter" idx="12"/>
          </p:nvPr>
        </p:nvSpPr>
        <p:spPr>
          <a:xfrm>
            <a:off x="292608" y="268224"/>
            <a:ext cx="2450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p:cNvSpPr>
            <a:spLocks noGrp="1"/>
          </p:cNvSpPr>
          <p:nvPr>
            <p:ph type="tbl" sz="quarter" idx="13"/>
          </p:nvPr>
        </p:nvSpPr>
        <p:spPr>
          <a:xfrm>
            <a:off x="3340609" y="268224"/>
            <a:ext cx="8546501" cy="5726176"/>
          </a:xfrm>
        </p:spPr>
        <p:txBody>
          <a:bodyPr lIns="0" tIns="0" rIns="91440" bIns="91440"/>
          <a:lstStyle/>
          <a:p>
            <a:r>
              <a:rPr lang="en-US"/>
              <a:t>Click icon to add table</a:t>
            </a:r>
            <a:endParaRPr lang="en-US" dirty="0"/>
          </a:p>
        </p:txBody>
      </p:sp>
    </p:spTree>
    <p:extLst>
      <p:ext uri="{BB962C8B-B14F-4D97-AF65-F5344CB8AC3E}">
        <p14:creationId xmlns:p14="http://schemas.microsoft.com/office/powerpoint/2010/main" val="3071344293"/>
      </p:ext>
    </p:extLst>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8199114"/>
      </p:ext>
    </p:extLst>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6834638"/>
      </p:ext>
    </p:extLst>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10784" cy="1072896"/>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82498"/>
            <a:ext cx="5498592" cy="1746503"/>
          </a:xfrm>
        </p:spPr>
        <p:txBody>
          <a:bodyPr/>
          <a:lstStyle>
            <a:lvl1pPr>
              <a:spcBef>
                <a:spcPts val="0"/>
              </a:spcBef>
              <a:defRPr sz="1333"/>
            </a:lvl1pPr>
            <a:lvl2pPr marL="0" indent="0">
              <a:spcBef>
                <a:spcPts val="0"/>
              </a:spcBef>
              <a:buNone/>
              <a:defRPr/>
            </a:lvl2pPr>
            <a:lvl3pPr marL="268813" indent="0">
              <a:buNone/>
              <a:defRPr/>
            </a:lvl3pPr>
            <a:lvl4pPr marL="579960" indent="0">
              <a:buNone/>
              <a:defRPr/>
            </a:lvl4pPr>
            <a:lvl5pPr marL="842423" indent="0">
              <a:buNone/>
              <a:defRPr/>
            </a:lvl5pPr>
          </a:lstStyle>
          <a:p>
            <a:pPr lvl="0"/>
            <a:r>
              <a:rPr lang="en-US"/>
              <a:t>Click to edit Master text styles</a:t>
            </a:r>
          </a:p>
        </p:txBody>
      </p:sp>
      <p:sp>
        <p:nvSpPr>
          <p:cNvPr id="6" name="Text Placeholder 2">
            <a:extLst>
              <a:ext uri="{FF2B5EF4-FFF2-40B4-BE49-F238E27FC236}">
                <a16:creationId xmlns:a16="http://schemas.microsoft.com/office/drawing/2014/main" id="{1B66D531-042B-494C-8702-5C43B76E6584}"/>
              </a:ext>
            </a:extLst>
          </p:cNvPr>
          <p:cNvSpPr>
            <a:spLocks noGrp="1"/>
          </p:cNvSpPr>
          <p:nvPr>
            <p:ph type="body" sz="quarter" idx="14"/>
          </p:nvPr>
        </p:nvSpPr>
        <p:spPr>
          <a:xfrm>
            <a:off x="298211" y="4274263"/>
            <a:ext cx="8540991" cy="1746501"/>
          </a:xfrm>
        </p:spPr>
        <p:txBody>
          <a:bodyPr anchor="b"/>
          <a:lstStyle>
            <a:lvl1pPr>
              <a:spcBef>
                <a:spcPts val="400"/>
              </a:spcBef>
              <a:defRPr sz="800"/>
            </a:lvl1pPr>
            <a:lvl2pPr>
              <a:defRPr sz="800"/>
            </a:lvl2pPr>
            <a:lvl3pPr>
              <a:defRPr sz="800"/>
            </a:lvl3pPr>
            <a:lvl4pPr>
              <a:defRPr sz="800"/>
            </a:lvl4pPr>
            <a:lvl5pPr>
              <a:defRPr sz="800"/>
            </a:lvl5pPr>
          </a:lstStyle>
          <a:p>
            <a:pPr lvl="0"/>
            <a:r>
              <a:rPr lang="en-US"/>
              <a:t>Click to edit Master text styles</a:t>
            </a:r>
          </a:p>
        </p:txBody>
      </p:sp>
    </p:spTree>
    <p:extLst>
      <p:ext uri="{BB962C8B-B14F-4D97-AF65-F5344CB8AC3E}">
        <p14:creationId xmlns:p14="http://schemas.microsoft.com/office/powerpoint/2010/main" val="1082912767"/>
      </p:ext>
    </p:extLst>
  </p:cSld>
  <p:clrMapOvr>
    <a:masterClrMapping/>
  </p:clrMapOvr>
  <p:transitio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ibm sign-off">
    <p:spTree>
      <p:nvGrpSpPr>
        <p:cNvPr id="1" name=""/>
        <p:cNvGrpSpPr/>
        <p:nvPr/>
      </p:nvGrpSpPr>
      <p:grpSpPr>
        <a:xfrm>
          <a:off x="0" y="0"/>
          <a:ext cx="0" cy="0"/>
          <a:chOff x="0" y="0"/>
          <a:chExt cx="0" cy="0"/>
        </a:xfrm>
      </p:grpSpPr>
      <p:pic>
        <p:nvPicPr>
          <p:cNvPr id="6" name="Picture" descr="IBM 8-bar logo"/>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234606" y="3087490"/>
            <a:ext cx="1722793" cy="683025"/>
          </a:xfrm>
          <a:prstGeom prst="rect">
            <a:avLst/>
          </a:prstGeom>
        </p:spPr>
      </p:pic>
    </p:spTree>
    <p:extLst>
      <p:ext uri="{BB962C8B-B14F-4D97-AF65-F5344CB8AC3E}">
        <p14:creationId xmlns:p14="http://schemas.microsoft.com/office/powerpoint/2010/main" val="1846889364"/>
      </p:ext>
    </p:extLst>
  </p:cSld>
  <p:clrMapOvr>
    <a:masterClrMapping/>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Slide Number Placeholder 3">
            <a:extLst>
              <a:ext uri="{FF2B5EF4-FFF2-40B4-BE49-F238E27FC236}">
                <a16:creationId xmlns:a16="http://schemas.microsoft.com/office/drawing/2014/main" id="{AD9EE370-5E5B-844D-9EFA-3B810A0B3517}"/>
              </a:ext>
            </a:extLst>
          </p:cNvPr>
          <p:cNvSpPr>
            <a:spLocks noGrp="1"/>
          </p:cNvSpPr>
          <p:nvPr>
            <p:ph type="sldNum" sz="quarter" idx="11"/>
          </p:nvPr>
        </p:nvSpPr>
        <p:spPr>
          <a:xfrm>
            <a:off x="4126091" y="6600992"/>
            <a:ext cx="3939823" cy="257008"/>
          </a:xfrm>
        </p:spPr>
        <p:txBody>
          <a:bodyPr/>
          <a:lstStyle>
            <a:lvl1pPr>
              <a:defRPr sz="1333">
                <a:solidFill>
                  <a:schemeClr val="accent6"/>
                </a:solidFill>
              </a:defRPr>
            </a:lvl1pPr>
          </a:lstStyle>
          <a:p>
            <a:fld id="{D0BE6F14-FF48-0F4F-A8AA-2E3F25371E4A}" type="slidenum">
              <a:rPr lang="en-US" smtClean="0"/>
              <a:pPr/>
              <a:t>‹#›</a:t>
            </a:fld>
            <a:endParaRPr lang="en-US"/>
          </a:p>
        </p:txBody>
      </p:sp>
    </p:spTree>
    <p:extLst>
      <p:ext uri="{BB962C8B-B14F-4D97-AF65-F5344CB8AC3E}">
        <p14:creationId xmlns:p14="http://schemas.microsoft.com/office/powerpoint/2010/main" val="2686327352"/>
      </p:ext>
    </p:extLst>
  </p:cSld>
  <p:clrMapOvr>
    <a:masterClrMapping/>
  </p:clrMapOvr>
  <p:transition>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p:cSld name="2_Title">
    <p:spTree>
      <p:nvGrpSpPr>
        <p:cNvPr id="1" name=""/>
        <p:cNvGrpSpPr/>
        <p:nvPr/>
      </p:nvGrpSpPr>
      <p:grpSpPr>
        <a:xfrm>
          <a:off x="0" y="0"/>
          <a:ext cx="0" cy="0"/>
          <a:chOff x="0" y="0"/>
          <a:chExt cx="0" cy="0"/>
        </a:xfrm>
      </p:grpSpPr>
      <p:pic>
        <p:nvPicPr>
          <p:cNvPr id="4" name="Picture 3" descr="BKG_1aa.jp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453285536"/>
      </p:ext>
    </p:extLst>
  </p:cSld>
  <p:clrMapOvr>
    <a:masterClrMapping/>
  </p:clrMapOvr>
  <p:transition>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userDrawn="1">
  <p:cSld name="3_Title">
    <p:spTree>
      <p:nvGrpSpPr>
        <p:cNvPr id="1" name=""/>
        <p:cNvGrpSpPr/>
        <p:nvPr/>
      </p:nvGrpSpPr>
      <p:grpSpPr>
        <a:xfrm>
          <a:off x="0" y="0"/>
          <a:ext cx="0" cy="0"/>
          <a:chOff x="0" y="0"/>
          <a:chExt cx="0" cy="0"/>
        </a:xfrm>
      </p:grpSpPr>
      <p:pic>
        <p:nvPicPr>
          <p:cNvPr id="2" name="Picture 1" descr="BKG_1b.jp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169B07CA-C0EC-504B-BE47-E1C5725525AA}"/>
              </a:ext>
            </a:extLst>
          </p:cNvPr>
          <p:cNvSpPr txBox="1"/>
          <p:nvPr userDrawn="1"/>
        </p:nvSpPr>
        <p:spPr>
          <a:xfrm>
            <a:off x="294094" y="165571"/>
            <a:ext cx="10500911" cy="615553"/>
          </a:xfrm>
          <a:prstGeom prst="rect">
            <a:avLst/>
          </a:prstGeom>
          <a:noFill/>
        </p:spPr>
        <p:txBody>
          <a:bodyPr wrap="square" lIns="121920" tIns="60960" rIns="121920" bIns="60960" rtlCol="0">
            <a:spAutoFit/>
          </a:bodyPr>
          <a:lstStyle/>
          <a:p>
            <a:pPr algn="l" defTabSz="914309" hangingPunct="1">
              <a:defRPr/>
            </a:pPr>
            <a:r>
              <a:rPr lang="en-US" sz="3200" b="0" kern="1200" dirty="0">
                <a:solidFill>
                  <a:prstClr val="white"/>
                </a:solidFill>
                <a:latin typeface="IBM Plex Sans"/>
                <a:ea typeface="IBM Plex Sans" charset="0"/>
                <a:cs typeface="IBM Plex Sans" charset="0"/>
              </a:rPr>
              <a:t> </a:t>
            </a:r>
          </a:p>
        </p:txBody>
      </p:sp>
      <p:sp>
        <p:nvSpPr>
          <p:cNvPr id="6" name="Title 5">
            <a:extLst>
              <a:ext uri="{FF2B5EF4-FFF2-40B4-BE49-F238E27FC236}">
                <a16:creationId xmlns:a16="http://schemas.microsoft.com/office/drawing/2014/main" id="{2D0FBF72-21E1-144F-A484-8F3E8CC5D341}"/>
              </a:ext>
            </a:extLst>
          </p:cNvPr>
          <p:cNvSpPr>
            <a:spLocks noGrp="1"/>
          </p:cNvSpPr>
          <p:nvPr>
            <p:ph type="title"/>
          </p:nvPr>
        </p:nvSpPr>
        <p:spPr>
          <a:xfrm>
            <a:off x="294093" y="282240"/>
            <a:ext cx="11603819" cy="964989"/>
          </a:xfrm>
        </p:spPr>
        <p:txBody>
          <a:bodyPr/>
          <a:lstStyle>
            <a:lvl1pPr>
              <a:defRPr>
                <a:solidFill>
                  <a:schemeClr val="bg2"/>
                </a:solidFill>
              </a:defRPr>
            </a:lvl1pPr>
          </a:lstStyle>
          <a:p>
            <a:r>
              <a:rPr lang="en-US"/>
              <a:t>Click to edit Master title style</a:t>
            </a:r>
          </a:p>
        </p:txBody>
      </p:sp>
      <p:sp>
        <p:nvSpPr>
          <p:cNvPr id="10" name="Content Placeholder 9">
            <a:extLst>
              <a:ext uri="{FF2B5EF4-FFF2-40B4-BE49-F238E27FC236}">
                <a16:creationId xmlns:a16="http://schemas.microsoft.com/office/drawing/2014/main" id="{77308D2F-DD04-564D-B5F1-CF053FFBDBF2}"/>
              </a:ext>
            </a:extLst>
          </p:cNvPr>
          <p:cNvSpPr>
            <a:spLocks noGrp="1"/>
          </p:cNvSpPr>
          <p:nvPr>
            <p:ph sz="quarter" idx="10"/>
          </p:nvPr>
        </p:nvSpPr>
        <p:spPr>
          <a:xfrm>
            <a:off x="294093" y="1706129"/>
            <a:ext cx="11603819" cy="4849283"/>
          </a:xfrm>
        </p:spPr>
        <p:txBody>
          <a:bodyPr/>
          <a:lstStyle>
            <a:lvl1pPr>
              <a:defRPr sz="2133">
                <a:solidFill>
                  <a:schemeClr val="bg2"/>
                </a:solidFill>
              </a:defRPr>
            </a:lvl1pPr>
            <a:lvl2pPr marL="230696" indent="-230696">
              <a:spcBef>
                <a:spcPts val="667"/>
              </a:spcBef>
              <a:buFont typeface="Arial" panose="020B0604020202020204" pitchFamily="34" charset="0"/>
              <a:buChar char="•"/>
              <a:defRPr sz="1867">
                <a:solidFill>
                  <a:schemeClr val="bg2"/>
                </a:solidFill>
              </a:defRPr>
            </a:lvl2pPr>
            <a:lvl3pPr marL="529113" indent="-230696">
              <a:spcBef>
                <a:spcPts val="0"/>
              </a:spcBef>
              <a:buFont typeface="System Font Regular"/>
              <a:buChar char="–"/>
              <a:defRPr sz="1600">
                <a:solidFill>
                  <a:schemeClr val="bg2"/>
                </a:solidFill>
              </a:defRPr>
            </a:lvl3pPr>
            <a:lvl4pPr>
              <a:defRPr sz="2133">
                <a:solidFill>
                  <a:schemeClr val="bg2"/>
                </a:solidFill>
              </a:defRPr>
            </a:lvl4pPr>
            <a:lvl5pPr>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42054756"/>
      </p:ext>
    </p:extLst>
  </p:cSld>
  <p:clrMapOvr>
    <a:masterClrMapping/>
  </p:clrMapOvr>
  <p:transition>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cSld name="1_boxes (1 large, 4 small)">
    <p:spTree>
      <p:nvGrpSpPr>
        <p:cNvPr id="1" name=""/>
        <p:cNvGrpSpPr/>
        <p:nvPr/>
      </p:nvGrpSpPr>
      <p:grpSpPr>
        <a:xfrm>
          <a:off x="0" y="0"/>
          <a:ext cx="0" cy="0"/>
          <a:chOff x="0" y="0"/>
          <a:chExt cx="0" cy="0"/>
        </a:xfrm>
      </p:grpSpPr>
      <p:sp>
        <p:nvSpPr>
          <p:cNvPr id="8" name="Content Placeholder 7"/>
          <p:cNvSpPr>
            <a:spLocks noGrp="1"/>
          </p:cNvSpPr>
          <p:nvPr>
            <p:ph sz="quarter" idx="15"/>
          </p:nvPr>
        </p:nvSpPr>
        <p:spPr>
          <a:xfrm>
            <a:off x="9143997" y="3429000"/>
            <a:ext cx="3048000" cy="3429000"/>
          </a:xfrm>
          <a:solidFill>
            <a:schemeClr val="accent1"/>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10" name="Content Placeholder 9"/>
          <p:cNvSpPr>
            <a:spLocks noGrp="1"/>
          </p:cNvSpPr>
          <p:nvPr>
            <p:ph sz="quarter" idx="16"/>
          </p:nvPr>
        </p:nvSpPr>
        <p:spPr>
          <a:xfrm>
            <a:off x="3048000" y="3429000"/>
            <a:ext cx="3048000" cy="3429000"/>
          </a:xfrm>
          <a:solidFill>
            <a:schemeClr val="accent3"/>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14" name="Content Placeholder 13"/>
          <p:cNvSpPr>
            <a:spLocks noGrp="1"/>
          </p:cNvSpPr>
          <p:nvPr>
            <p:ph sz="quarter" idx="17"/>
          </p:nvPr>
        </p:nvSpPr>
        <p:spPr>
          <a:xfrm>
            <a:off x="6096002" y="3429000"/>
            <a:ext cx="3047996" cy="3429000"/>
          </a:xfrm>
          <a:solidFill>
            <a:schemeClr val="accent2"/>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5" name="Content Placeholder 4"/>
          <p:cNvSpPr>
            <a:spLocks noGrp="1"/>
          </p:cNvSpPr>
          <p:nvPr>
            <p:ph sz="quarter" idx="18"/>
          </p:nvPr>
        </p:nvSpPr>
        <p:spPr>
          <a:xfrm>
            <a:off x="0" y="3429000"/>
            <a:ext cx="3048000" cy="3429000"/>
          </a:xfrm>
          <a:solidFill>
            <a:schemeClr val="bg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dirty="0"/>
              <a:t>Group Name / DOC ID / Month XX, 2018 / © 2018 IBM Corporation</a:t>
            </a:r>
            <a:endParaRPr lang="en-US" dirty="0"/>
          </a:p>
        </p:txBody>
      </p:sp>
      <p:sp>
        <p:nvSpPr>
          <p:cNvPr id="6" name="Title 5"/>
          <p:cNvSpPr>
            <a:spLocks noGrp="1"/>
          </p:cNvSpPr>
          <p:nvPr>
            <p:ph type="title"/>
          </p:nvPr>
        </p:nvSpPr>
        <p:spPr>
          <a:xfrm>
            <a:off x="-1" y="-1"/>
            <a:ext cx="12191999" cy="3429001"/>
          </a:xfrm>
          <a:solidFill>
            <a:schemeClr val="tx1"/>
          </a:solidFill>
        </p:spPr>
        <p:txBody>
          <a:bodyPr lIns="228600" tIns="155448" rIns="228600" bIns="228600"/>
          <a:lstStyle>
            <a:lvl1pPr>
              <a:defRPr sz="64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4146325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text, half-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a:t>Click icon to add picture</a:t>
            </a:r>
            <a:endParaRPr lang="en-US" dirty="0"/>
          </a:p>
        </p:txBody>
      </p:sp>
      <p:sp>
        <p:nvSpPr>
          <p:cNvPr id="9" name="Footer Placeholder">
            <a:extLst>
              <a:ext uri="{FF2B5EF4-FFF2-40B4-BE49-F238E27FC236}">
                <a16:creationId xmlns:a16="http://schemas.microsoft.com/office/drawing/2014/main" id="{A8616F06-95C6-434E-94DF-1B8470C3948D}"/>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11" name="Slide Number Placeholder">
            <a:extLst>
              <a:ext uri="{FF2B5EF4-FFF2-40B4-BE49-F238E27FC236}">
                <a16:creationId xmlns:a16="http://schemas.microsoft.com/office/drawing/2014/main" id="{283D36FE-E60C-4C92-9C37-9C3E70A5044B}"/>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404184360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346087013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userDrawn="1">
  <p:cSld name="4_Top Title">
    <p:spTree>
      <p:nvGrpSpPr>
        <p:cNvPr id="1" name=""/>
        <p:cNvGrpSpPr/>
        <p:nvPr/>
      </p:nvGrpSpPr>
      <p:grpSpPr>
        <a:xfrm>
          <a:off x="0" y="0"/>
          <a:ext cx="0" cy="0"/>
          <a:chOff x="0" y="0"/>
          <a:chExt cx="0" cy="0"/>
        </a:xfrm>
      </p:grpSpPr>
      <p:sp>
        <p:nvSpPr>
          <p:cNvPr id="3" name="Rectangle 2"/>
          <p:cNvSpPr/>
          <p:nvPr userDrawn="1"/>
        </p:nvSpPr>
        <p:spPr>
          <a:xfrm>
            <a:off x="0" y="0"/>
            <a:ext cx="12192000" cy="6858000"/>
          </a:xfrm>
          <a:prstGeom prst="rect">
            <a:avLst/>
          </a:prstGeom>
          <a:solidFill>
            <a:srgbClr val="000E5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55" eaLnBrk="1" fontAlgn="auto" hangingPunct="1">
              <a:spcBef>
                <a:spcPts val="0"/>
              </a:spcBef>
              <a:spcAft>
                <a:spcPts val="0"/>
              </a:spcAft>
              <a:buClrTx/>
              <a:buFontTx/>
              <a:buNone/>
            </a:pPr>
            <a:endParaRPr lang="en-US" sz="2400" dirty="0">
              <a:solidFill>
                <a:prstClr val="white"/>
              </a:solidFill>
            </a:endParaRPr>
          </a:p>
        </p:txBody>
      </p:sp>
      <p:sp>
        <p:nvSpPr>
          <p:cNvPr id="4" name="Rectangle 3"/>
          <p:cNvSpPr/>
          <p:nvPr userDrawn="1"/>
        </p:nvSpPr>
        <p:spPr>
          <a:xfrm>
            <a:off x="0" y="1113183"/>
            <a:ext cx="12192000" cy="549759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55" eaLnBrk="1" fontAlgn="auto" hangingPunct="1">
              <a:spcBef>
                <a:spcPts val="0"/>
              </a:spcBef>
              <a:spcAft>
                <a:spcPts val="0"/>
              </a:spcAft>
              <a:buClrTx/>
              <a:buFontTx/>
              <a:buNone/>
            </a:pPr>
            <a:endParaRPr lang="en-US" sz="2400" dirty="0">
              <a:solidFill>
                <a:prstClr val="white"/>
              </a:solidFill>
            </a:endParaRPr>
          </a:p>
        </p:txBody>
      </p:sp>
      <p:sp>
        <p:nvSpPr>
          <p:cNvPr id="11" name="Content Placeholder 2"/>
          <p:cNvSpPr>
            <a:spLocks noGrp="1"/>
          </p:cNvSpPr>
          <p:nvPr>
            <p:ph idx="1"/>
          </p:nvPr>
        </p:nvSpPr>
        <p:spPr>
          <a:xfrm>
            <a:off x="304805" y="1460415"/>
            <a:ext cx="11388513" cy="4322656"/>
          </a:xfrm>
        </p:spPr>
        <p:txBody>
          <a:bodyPr/>
          <a:lstStyle>
            <a:lvl1pPr>
              <a:defRPr sz="2667">
                <a:solidFill>
                  <a:schemeClr val="tx1">
                    <a:lumMod val="95000"/>
                    <a:lumOff val="5000"/>
                  </a:schemeClr>
                </a:solidFill>
                <a:latin typeface="IBM Plex Sans" panose="020B0503050000000000" pitchFamily="34" charset="0"/>
              </a:defRPr>
            </a:lvl1pPr>
            <a:lvl2pPr>
              <a:defRPr sz="2400">
                <a:solidFill>
                  <a:schemeClr val="tx1">
                    <a:lumMod val="95000"/>
                    <a:lumOff val="5000"/>
                  </a:schemeClr>
                </a:solidFill>
                <a:latin typeface="IBM Plex Sans" panose="020B0503050000000000" pitchFamily="34" charset="0"/>
              </a:defRPr>
            </a:lvl2pPr>
            <a:lvl3pPr>
              <a:defRPr sz="2133">
                <a:solidFill>
                  <a:schemeClr val="tx1">
                    <a:lumMod val="95000"/>
                    <a:lumOff val="5000"/>
                  </a:schemeClr>
                </a:solidFill>
                <a:latin typeface="IBM Plex Sans" panose="020B0503050000000000" pitchFamily="34" charset="0"/>
              </a:defRPr>
            </a:lvl3pPr>
            <a:lvl4pPr>
              <a:defRPr sz="2133">
                <a:solidFill>
                  <a:schemeClr val="tx1">
                    <a:lumMod val="95000"/>
                    <a:lumOff val="5000"/>
                  </a:schemeClr>
                </a:solidFill>
                <a:latin typeface="IBM Plex Sans" panose="020B0503050000000000" pitchFamily="34" charset="0"/>
              </a:defRPr>
            </a:lvl4pPr>
            <a:lvl5pPr>
              <a:defRPr>
                <a:solidFill>
                  <a:schemeClr val="tx2"/>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412777" y="280464"/>
            <a:ext cx="619851" cy="309925"/>
          </a:xfrm>
          <a:prstGeom prst="rect">
            <a:avLst/>
          </a:prstGeom>
        </p:spPr>
      </p:pic>
      <p:sp>
        <p:nvSpPr>
          <p:cNvPr id="10" name="Title 1">
            <a:extLst>
              <a:ext uri="{FF2B5EF4-FFF2-40B4-BE49-F238E27FC236}">
                <a16:creationId xmlns:a16="http://schemas.microsoft.com/office/drawing/2014/main" id="{91421521-4120-497F-A6EA-4F9A7061C105}"/>
              </a:ext>
            </a:extLst>
          </p:cNvPr>
          <p:cNvSpPr>
            <a:spLocks noGrp="1"/>
          </p:cNvSpPr>
          <p:nvPr>
            <p:ph type="title"/>
          </p:nvPr>
        </p:nvSpPr>
        <p:spPr>
          <a:xfrm>
            <a:off x="360460" y="391619"/>
            <a:ext cx="11221941" cy="421895"/>
          </a:xfrm>
        </p:spPr>
        <p:txBody>
          <a:bodyPr>
            <a:normAutofit/>
          </a:bodyPr>
          <a:lstStyle>
            <a:lvl1pPr algn="l">
              <a:defRPr sz="3200" b="0">
                <a:solidFill>
                  <a:srgbClr val="FFFFFF"/>
                </a:solidFill>
                <a:latin typeface="IBM Plex Sans"/>
                <a:cs typeface="IBM Plex Sans"/>
              </a:defRPr>
            </a:lvl1pPr>
          </a:lstStyle>
          <a:p>
            <a:r>
              <a:rPr lang="en-US" dirty="0"/>
              <a:t>Click to edit Master title style</a:t>
            </a:r>
          </a:p>
        </p:txBody>
      </p:sp>
      <p:sp>
        <p:nvSpPr>
          <p:cNvPr id="9" name="Slide Number Placeholder 8">
            <a:extLst>
              <a:ext uri="{FF2B5EF4-FFF2-40B4-BE49-F238E27FC236}">
                <a16:creationId xmlns:a16="http://schemas.microsoft.com/office/drawing/2014/main" id="{95E96C05-CDAA-114B-9276-240B0C849035}"/>
              </a:ext>
            </a:extLst>
          </p:cNvPr>
          <p:cNvSpPr>
            <a:spLocks noGrp="1"/>
          </p:cNvSpPr>
          <p:nvPr>
            <p:ph type="sldNum" sz="quarter" idx="11"/>
          </p:nvPr>
        </p:nvSpPr>
        <p:spPr/>
        <p:txBody>
          <a:bodyPr/>
          <a:lstStyle/>
          <a:p>
            <a:pPr defTabSz="914354"/>
            <a:fld id="{D0BE6F14-FF48-0F4F-A8AA-2E3F25371E4A}" type="slidenum">
              <a:rPr lang="en-US" smtClean="0">
                <a:solidFill>
                  <a:srgbClr val="000000"/>
                </a:solidFill>
              </a:rPr>
              <a:pPr defTabSz="914354"/>
              <a:t>‹#›</a:t>
            </a:fld>
            <a:endParaRPr lang="en-US" dirty="0">
              <a:solidFill>
                <a:srgbClr val="000000"/>
              </a:solidFill>
            </a:endParaRPr>
          </a:p>
        </p:txBody>
      </p:sp>
      <p:sp>
        <p:nvSpPr>
          <p:cNvPr id="12" name="Footer Placeholder 11">
            <a:extLst>
              <a:ext uri="{FF2B5EF4-FFF2-40B4-BE49-F238E27FC236}">
                <a16:creationId xmlns:a16="http://schemas.microsoft.com/office/drawing/2014/main" id="{C5A682B6-16BE-5247-81FC-788E8C9A394A}"/>
              </a:ext>
            </a:extLst>
          </p:cNvPr>
          <p:cNvSpPr>
            <a:spLocks noGrp="1"/>
          </p:cNvSpPr>
          <p:nvPr>
            <p:ph type="ftr" sz="quarter" idx="12"/>
          </p:nvPr>
        </p:nvSpPr>
        <p:spPr/>
        <p:txBody>
          <a:bodyPr/>
          <a:lstStyle/>
          <a:p>
            <a:pPr defTabSz="914354"/>
            <a:r>
              <a:rPr lang="de-DE">
                <a:solidFill>
                  <a:srgbClr val="000000"/>
                </a:solidFill>
              </a:rPr>
              <a:t>© 2019 IBM Corporation</a:t>
            </a:r>
            <a:endParaRPr lang="en-US" dirty="0">
              <a:solidFill>
                <a:srgbClr val="000000"/>
              </a:solidFill>
            </a:endParaRPr>
          </a:p>
        </p:txBody>
      </p:sp>
    </p:spTree>
    <p:extLst>
      <p:ext uri="{BB962C8B-B14F-4D97-AF65-F5344CB8AC3E}">
        <p14:creationId xmlns:p14="http://schemas.microsoft.com/office/powerpoint/2010/main" val="103852001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21876715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77696036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66800"/>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58112"/>
            <a:ext cx="5498592" cy="4336288"/>
          </a:xfrm>
        </p:spPr>
        <p:txBody>
          <a:bodyPr/>
          <a:lstStyle>
            <a:lvl1pPr>
              <a:spcBef>
                <a:spcPts val="0"/>
              </a:spcBef>
              <a:defRPr/>
            </a:lvl1pPr>
            <a:lvl2pPr marL="0" indent="0">
              <a:spcBef>
                <a:spcPts val="0"/>
              </a:spcBef>
              <a:buNone/>
              <a:defRPr/>
            </a:lvl2pPr>
            <a:lvl3pPr marL="0" indent="0">
              <a:spcBef>
                <a:spcPts val="0"/>
              </a:spcBef>
              <a:buNone/>
              <a:tabLst/>
              <a:defRPr/>
            </a:lvl3pPr>
            <a:lvl4pPr marL="0" indent="0">
              <a:spcBef>
                <a:spcPts val="0"/>
              </a:spcBef>
              <a:buNone/>
              <a:tabLst/>
              <a:defRPr/>
            </a:lvl4pPr>
            <a:lvl5pPr marL="0" indent="0">
              <a:spcBef>
                <a:spcPts val="0"/>
              </a:spcBef>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2"/>
          </p:nvPr>
        </p:nvSpPr>
        <p:spPr>
          <a:xfrm>
            <a:off x="6388608" y="1658112"/>
            <a:ext cx="5498592" cy="4336288"/>
          </a:xfrm>
        </p:spPr>
        <p:txBody>
          <a:bodyPr/>
          <a:lstStyle>
            <a:lvl1pPr>
              <a:spcBef>
                <a:spcPts val="0"/>
              </a:spcBef>
              <a:defRPr/>
            </a:lvl1pPr>
            <a:lvl2pPr marL="0" indent="0">
              <a:spcBef>
                <a:spcPts val="0"/>
              </a:spcBef>
              <a:buNone/>
              <a:defRPr/>
            </a:lvl2pPr>
            <a:lvl3pPr marL="0" indent="0">
              <a:spcBef>
                <a:spcPts val="0"/>
              </a:spcBef>
              <a:buNone/>
              <a:tabLst/>
              <a:defRPr/>
            </a:lvl3pPr>
            <a:lvl4pPr marL="0" indent="0">
              <a:spcBef>
                <a:spcPts val="0"/>
              </a:spcBef>
              <a:buNone/>
              <a:tabLst/>
              <a:defRPr/>
            </a:lvl4pPr>
            <a:lvl5pPr marL="0" indent="0">
              <a:spcBef>
                <a:spcPts val="0"/>
              </a:spcBef>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3761360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fact, number">
    <p:spTree>
      <p:nvGrpSpPr>
        <p:cNvPr id="1" name=""/>
        <p:cNvGrpSpPr/>
        <p:nvPr/>
      </p:nvGrpSpPr>
      <p:grpSpPr>
        <a:xfrm>
          <a:off x="0" y="0"/>
          <a:ext cx="0" cy="0"/>
          <a:chOff x="0" y="0"/>
          <a:chExt cx="0" cy="0"/>
        </a:xfrm>
      </p:grpSpPr>
      <p:sp>
        <p:nvSpPr>
          <p:cNvPr id="2" name="Title"/>
          <p:cNvSpPr>
            <a:spLocks noGrp="1"/>
          </p:cNvSpPr>
          <p:nvPr>
            <p:ph type="title"/>
          </p:nvPr>
        </p:nvSpPr>
        <p:spPr>
          <a:xfrm>
            <a:off x="292608" y="292608"/>
            <a:ext cx="5510784" cy="1072896"/>
          </a:xfrm>
        </p:spPr>
        <p:txBody>
          <a:bodyPr/>
          <a:lstStyle>
            <a:lvl1pPr>
              <a:defRPr sz="2133"/>
            </a:lvl1pPr>
          </a:lstStyle>
          <a:p>
            <a:r>
              <a:rPr lang="en-US"/>
              <a:t>Click to edit Master title style</a:t>
            </a:r>
            <a:endParaRPr lang="en-US" dirty="0"/>
          </a:p>
        </p:txBody>
      </p:sp>
      <p:sp>
        <p:nvSpPr>
          <p:cNvPr id="6" name="Text Placeholder"/>
          <p:cNvSpPr>
            <a:spLocks noGrp="1"/>
          </p:cNvSpPr>
          <p:nvPr>
            <p:ph type="body" sz="quarter" idx="12"/>
          </p:nvPr>
        </p:nvSpPr>
        <p:spPr>
          <a:xfrm>
            <a:off x="182880" y="1511808"/>
            <a:ext cx="5608320" cy="4482592"/>
          </a:xfrm>
        </p:spPr>
        <p:txBody>
          <a:bodyPr/>
          <a:lstStyle>
            <a:lvl1pPr>
              <a:lnSpc>
                <a:spcPct val="90000"/>
              </a:lnSpc>
              <a:defRPr sz="12800" b="1"/>
            </a:lvl1pPr>
          </a:lstStyle>
          <a:p>
            <a:pPr lvl="0"/>
            <a:r>
              <a:rPr lang="en-US"/>
              <a:t>Edit Master text styles</a:t>
            </a:r>
          </a:p>
        </p:txBody>
      </p:sp>
    </p:spTree>
    <p:extLst>
      <p:ext uri="{BB962C8B-B14F-4D97-AF65-F5344CB8AC3E}">
        <p14:creationId xmlns:p14="http://schemas.microsoft.com/office/powerpoint/2010/main" val="409182990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fact, number, half-image (bleeds)">
    <p:spTree>
      <p:nvGrpSpPr>
        <p:cNvPr id="1" name=""/>
        <p:cNvGrpSpPr/>
        <p:nvPr/>
      </p:nvGrpSpPr>
      <p:grpSpPr>
        <a:xfrm>
          <a:off x="0" y="0"/>
          <a:ext cx="0" cy="0"/>
          <a:chOff x="0" y="0"/>
          <a:chExt cx="0" cy="0"/>
        </a:xfrm>
      </p:grpSpPr>
      <p:sp>
        <p:nvSpPr>
          <p:cNvPr id="2" name="Title"/>
          <p:cNvSpPr>
            <a:spLocks noGrp="1"/>
          </p:cNvSpPr>
          <p:nvPr>
            <p:ph type="title"/>
          </p:nvPr>
        </p:nvSpPr>
        <p:spPr>
          <a:xfrm>
            <a:off x="292608" y="292608"/>
            <a:ext cx="5510784" cy="1072896"/>
          </a:xfrm>
        </p:spPr>
        <p:txBody>
          <a:bodyPr/>
          <a:lstStyle>
            <a:lvl1pPr>
              <a:defRPr sz="2133"/>
            </a:lvl1pPr>
          </a:lstStyle>
          <a:p>
            <a:r>
              <a:rPr lang="en-US"/>
              <a:t>Click to edit Master title style</a:t>
            </a:r>
            <a:endParaRPr lang="en-US" dirty="0"/>
          </a:p>
        </p:txBody>
      </p:sp>
      <p:sp>
        <p:nvSpPr>
          <p:cNvPr id="6" name="Text Placeholder"/>
          <p:cNvSpPr>
            <a:spLocks noGrp="1"/>
          </p:cNvSpPr>
          <p:nvPr>
            <p:ph type="body" sz="quarter" idx="12"/>
          </p:nvPr>
        </p:nvSpPr>
        <p:spPr>
          <a:xfrm>
            <a:off x="182880" y="1511808"/>
            <a:ext cx="5608320" cy="4482592"/>
          </a:xfrm>
        </p:spPr>
        <p:txBody>
          <a:bodyPr/>
          <a:lstStyle>
            <a:lvl1pPr>
              <a:lnSpc>
                <a:spcPct val="90000"/>
              </a:lnSpc>
              <a:defRPr sz="12800" b="1"/>
            </a:lvl1pPr>
          </a:lstStyle>
          <a:p>
            <a:pPr lvl="0"/>
            <a:r>
              <a:rPr lang="en-US"/>
              <a:t>Edit Master text styles</a:t>
            </a:r>
          </a:p>
        </p:txBody>
      </p:sp>
      <p:sp>
        <p:nvSpPr>
          <p:cNvPr id="7" name="Picture Placeholder">
            <a:extLst>
              <a:ext uri="{C183D7F6-B498-43B3-948B-1728B52AA6E4}">
                <adec:decorative xmlns:adec="http://schemas.microsoft.com/office/drawing/2017/decorative" val="1"/>
              </a:ext>
            </a:extLst>
          </p:cNvPr>
          <p:cNvSpPr>
            <a:spLocks noGrp="1"/>
          </p:cNvSpPr>
          <p:nvPr>
            <p:ph type="pic" sz="quarter" idx="13"/>
          </p:nvPr>
        </p:nvSpPr>
        <p:spPr>
          <a:xfrm>
            <a:off x="6096000" y="0"/>
            <a:ext cx="6096000" cy="6858000"/>
          </a:xfrm>
        </p:spPr>
        <p:txBody>
          <a:bodyPr lIns="91440" tIns="91440" rIns="91440" bIns="91440"/>
          <a:lstStyle>
            <a:lvl1pPr>
              <a:defRPr baseline="0"/>
            </a:lvl1pPr>
          </a:lstStyle>
          <a:p>
            <a:r>
              <a:rPr lang="en-US"/>
              <a:t>Click icon to add picture</a:t>
            </a:r>
            <a:endParaRPr lang="en-US" dirty="0"/>
          </a:p>
        </p:txBody>
      </p:sp>
    </p:spTree>
    <p:extLst>
      <p:ext uri="{BB962C8B-B14F-4D97-AF65-F5344CB8AC3E}">
        <p14:creationId xmlns:p14="http://schemas.microsoft.com/office/powerpoint/2010/main" val="353757512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big text">
    <p:spTree>
      <p:nvGrpSpPr>
        <p:cNvPr id="1" name=""/>
        <p:cNvGrpSpPr/>
        <p:nvPr/>
      </p:nvGrpSpPr>
      <p:grpSpPr>
        <a:xfrm>
          <a:off x="0" y="0"/>
          <a:ext cx="0" cy="0"/>
          <a:chOff x="0" y="0"/>
          <a:chExt cx="0" cy="0"/>
        </a:xfrm>
      </p:grpSpPr>
      <p:sp>
        <p:nvSpPr>
          <p:cNvPr id="2" name="Title"/>
          <p:cNvSpPr>
            <a:spLocks noGrp="1"/>
          </p:cNvSpPr>
          <p:nvPr>
            <p:ph type="title"/>
          </p:nvPr>
        </p:nvSpPr>
        <p:spPr>
          <a:xfrm>
            <a:off x="182882" y="121920"/>
            <a:ext cx="11704229" cy="5872480"/>
          </a:xfrm>
        </p:spPr>
        <p:txBody>
          <a:bodyPr/>
          <a:lstStyle>
            <a:lvl1pPr>
              <a:defRPr sz="12800" b="1"/>
            </a:lvl1pPr>
          </a:lstStyle>
          <a:p>
            <a:r>
              <a:rPr lang="en-US"/>
              <a:t>Click to edit Master title style</a:t>
            </a:r>
            <a:endParaRPr lang="en-US" dirty="0"/>
          </a:p>
        </p:txBody>
      </p:sp>
    </p:spTree>
    <p:extLst>
      <p:ext uri="{BB962C8B-B14F-4D97-AF65-F5344CB8AC3E}">
        <p14:creationId xmlns:p14="http://schemas.microsoft.com/office/powerpoint/2010/main" val="298000855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p:cNvSpPr>
            <a:spLocks noGrp="1"/>
          </p:cNvSpPr>
          <p:nvPr>
            <p:ph type="title"/>
          </p:nvPr>
        </p:nvSpPr>
        <p:spPr>
          <a:xfrm>
            <a:off x="280418" y="268224"/>
            <a:ext cx="7416713" cy="5726176"/>
          </a:xfrm>
        </p:spPr>
        <p:txBody>
          <a:bodyPr/>
          <a:lstStyle/>
          <a:p>
            <a:r>
              <a:rPr lang="en-US"/>
              <a:t>Click to edit Master title style</a:t>
            </a:r>
            <a:endParaRPr lang="en-US" dirty="0"/>
          </a:p>
        </p:txBody>
      </p:sp>
    </p:spTree>
    <p:extLst>
      <p:ext uri="{BB962C8B-B14F-4D97-AF65-F5344CB8AC3E}">
        <p14:creationId xmlns:p14="http://schemas.microsoft.com/office/powerpoint/2010/main" val="420669483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itle, text">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6" name="Text Placeholder"/>
          <p:cNvSpPr>
            <a:spLocks noGrp="1"/>
          </p:cNvSpPr>
          <p:nvPr>
            <p:ph type="body" sz="quarter" idx="12"/>
          </p:nvPr>
        </p:nvSpPr>
        <p:spPr>
          <a:xfrm>
            <a:off x="6388608" y="268224"/>
            <a:ext cx="5498592" cy="57261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207854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text (two narrow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6" name="Text Placeholder 1"/>
          <p:cNvSpPr>
            <a:spLocks noGrp="1"/>
          </p:cNvSpPr>
          <p:nvPr>
            <p:ph type="body" sz="quarter" idx="12"/>
          </p:nvPr>
        </p:nvSpPr>
        <p:spPr>
          <a:xfrm>
            <a:off x="6388608" y="268224"/>
            <a:ext cx="2450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p:cNvSpPr>
            <a:spLocks noGrp="1"/>
          </p:cNvSpPr>
          <p:nvPr>
            <p:ph type="body" sz="quarter" idx="13"/>
          </p:nvPr>
        </p:nvSpPr>
        <p:spPr>
          <a:xfrm>
            <a:off x="9436608" y="268224"/>
            <a:ext cx="2450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a:extLst>
              <a:ext uri="{FF2B5EF4-FFF2-40B4-BE49-F238E27FC236}">
                <a16:creationId xmlns:a16="http://schemas.microsoft.com/office/drawing/2014/main" id="{19DA5B71-7B20-4F3A-9E7D-041EF3BCFEEA}"/>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10" name="Slide Number Placeholder">
            <a:extLst>
              <a:ext uri="{FF2B5EF4-FFF2-40B4-BE49-F238E27FC236}">
                <a16:creationId xmlns:a16="http://schemas.microsoft.com/office/drawing/2014/main" id="{7D23BD74-6239-4B0D-A85D-63600AAB3659}"/>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428574039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itle, text (two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p:cNvSpPr>
            <a:spLocks noGrp="1"/>
          </p:cNvSpPr>
          <p:nvPr>
            <p:ph type="body" sz="quarter" idx="12"/>
          </p:nvPr>
        </p:nvSpPr>
        <p:spPr>
          <a:xfrm>
            <a:off x="6388610" y="1658112"/>
            <a:ext cx="5498501"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8412635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itle, text (two columns, different text size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7" name="Content Placeholder"/>
          <p:cNvSpPr>
            <a:spLocks noGrp="1"/>
          </p:cNvSpPr>
          <p:nvPr>
            <p:ph sz="quarter" idx="13"/>
          </p:nvPr>
        </p:nvSpPr>
        <p:spPr>
          <a:xfrm>
            <a:off x="280416" y="1621536"/>
            <a:ext cx="5522976" cy="4372864"/>
          </a:xfrm>
        </p:spPr>
        <p:txBody>
          <a:bodyPr/>
          <a:lstStyle>
            <a:lvl1pPr>
              <a:defRPr sz="3200"/>
            </a:lvl1pPr>
          </a:lstStyle>
          <a:p>
            <a:pPr lvl="0"/>
            <a:r>
              <a:rPr lang="en-US"/>
              <a:t>Edit Master text styles</a:t>
            </a:r>
          </a:p>
        </p:txBody>
      </p:sp>
      <p:sp>
        <p:nvSpPr>
          <p:cNvPr id="6" name="Text Placeholder"/>
          <p:cNvSpPr>
            <a:spLocks noGrp="1"/>
          </p:cNvSpPr>
          <p:nvPr>
            <p:ph type="body" sz="quarter" idx="12"/>
          </p:nvPr>
        </p:nvSpPr>
        <p:spPr>
          <a:xfrm>
            <a:off x="6388608" y="1658112"/>
            <a:ext cx="5498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8721020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itle, text (four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6" name="Text Placeholder 1"/>
          <p:cNvSpPr>
            <a:spLocks noGrp="1"/>
          </p:cNvSpPr>
          <p:nvPr>
            <p:ph type="body" sz="quarter" idx="12"/>
          </p:nvPr>
        </p:nvSpPr>
        <p:spPr>
          <a:xfrm>
            <a:off x="292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2"/>
          <p:cNvSpPr>
            <a:spLocks noGrp="1"/>
          </p:cNvSpPr>
          <p:nvPr>
            <p:ph type="body" sz="quarter" idx="13"/>
          </p:nvPr>
        </p:nvSpPr>
        <p:spPr>
          <a:xfrm>
            <a:off x="3340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p:cNvSpPr>
            <a:spLocks noGrp="1"/>
          </p:cNvSpPr>
          <p:nvPr>
            <p:ph type="body" sz="quarter" idx="14"/>
          </p:nvPr>
        </p:nvSpPr>
        <p:spPr>
          <a:xfrm>
            <a:off x="6388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4"/>
          <p:cNvSpPr>
            <a:spLocks noGrp="1"/>
          </p:cNvSpPr>
          <p:nvPr>
            <p:ph type="body" sz="quarter" idx="15"/>
          </p:nvPr>
        </p:nvSpPr>
        <p:spPr>
          <a:xfrm>
            <a:off x="9436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523582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text, half-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a:t>Click icon to add picture</a:t>
            </a:r>
            <a:endParaRPr lang="en-US" dirty="0"/>
          </a:p>
        </p:txBody>
      </p:sp>
    </p:spTree>
    <p:extLst>
      <p:ext uri="{BB962C8B-B14F-4D97-AF65-F5344CB8AC3E}">
        <p14:creationId xmlns:p14="http://schemas.microsoft.com/office/powerpoint/2010/main" val="2852231098"/>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itle, text (two narrow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6" name="Text Placeholder 1"/>
          <p:cNvSpPr>
            <a:spLocks noGrp="1"/>
          </p:cNvSpPr>
          <p:nvPr>
            <p:ph type="body" sz="quarter" idx="12"/>
          </p:nvPr>
        </p:nvSpPr>
        <p:spPr>
          <a:xfrm>
            <a:off x="6388608" y="268224"/>
            <a:ext cx="2450592" cy="57261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p:cNvSpPr>
            <a:spLocks noGrp="1"/>
          </p:cNvSpPr>
          <p:nvPr>
            <p:ph type="body" sz="quarter" idx="13"/>
          </p:nvPr>
        </p:nvSpPr>
        <p:spPr>
          <a:xfrm>
            <a:off x="9436608" y="268224"/>
            <a:ext cx="2450592" cy="57261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3367330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itle, text (split background)">
    <p:spTree>
      <p:nvGrpSpPr>
        <p:cNvPr id="1" name=""/>
        <p:cNvGrpSpPr/>
        <p:nvPr/>
      </p:nvGrpSpPr>
      <p:grpSpPr>
        <a:xfrm>
          <a:off x="0" y="0"/>
          <a:ext cx="0" cy="0"/>
          <a:chOff x="0" y="0"/>
          <a:chExt cx="0" cy="0"/>
        </a:xfrm>
      </p:grpSpPr>
      <p:sp>
        <p:nvSpPr>
          <p:cNvPr id="2" name="Title"/>
          <p:cNvSpPr>
            <a:spLocks noGrp="1"/>
          </p:cNvSpPr>
          <p:nvPr>
            <p:ph type="title"/>
          </p:nvPr>
        </p:nvSpPr>
        <p:spPr>
          <a:xfrm>
            <a:off x="280418" y="268224"/>
            <a:ext cx="5522885" cy="5726176"/>
          </a:xfrm>
        </p:spPr>
        <p:txBody>
          <a:bodyPr/>
          <a:lstStyle/>
          <a:p>
            <a:r>
              <a:rPr lang="en-US"/>
              <a:t>Click to edit Master title style</a:t>
            </a:r>
            <a:endParaRPr lang="en-US" dirty="0"/>
          </a:p>
        </p:txBody>
      </p:sp>
      <p:sp>
        <p:nvSpPr>
          <p:cNvPr id="7" name="Cool gray 10 rectangle">
            <a:extLst>
              <a:ext uri="{FF2B5EF4-FFF2-40B4-BE49-F238E27FC236}">
                <a16:creationId xmlns:a16="http://schemas.microsoft.com/office/drawing/2014/main" id="{838ABCAC-D266-7244-9068-DAD3FE4E7CA7}"/>
              </a:ext>
              <a:ext uri="{C183D7F6-B498-43B3-948B-1728B52AA6E4}">
                <adec:decorative xmlns:adec="http://schemas.microsoft.com/office/drawing/2017/decorative" val="1"/>
              </a:ext>
            </a:extLst>
          </p:cNvPr>
          <p:cNvSpPr/>
          <p:nvPr userDrawn="1"/>
        </p:nvSpPr>
        <p:spPr>
          <a:xfrm>
            <a:off x="6096000" y="0"/>
            <a:ext cx="6096000" cy="6858000"/>
          </a:xfrm>
          <a:prstGeom prst="rect">
            <a:avLst/>
          </a:prstGeom>
          <a:solidFill>
            <a:srgbClr val="F3F3F3"/>
          </a:solidFill>
        </p:spPr>
        <p:txBody>
          <a:bodyPr wrap="square" lIns="0" tIns="0" rIns="0" bIns="0" rtlCol="0" anchor="ctr">
            <a:noAutofit/>
          </a:bodyPr>
          <a:lstStyle/>
          <a:p>
            <a:pPr algn="ctr"/>
            <a:endParaRPr lang="en-US" sz="1600" b="0" i="0" dirty="0">
              <a:solidFill>
                <a:srgbClr val="FFFFFF"/>
              </a:solidFill>
              <a:latin typeface="+mn-lt"/>
              <a:cs typeface="Arial"/>
            </a:endParaRPr>
          </a:p>
        </p:txBody>
      </p:sp>
      <p:sp>
        <p:nvSpPr>
          <p:cNvPr id="6" name="Text Placeholder"/>
          <p:cNvSpPr>
            <a:spLocks noGrp="1"/>
          </p:cNvSpPr>
          <p:nvPr>
            <p:ph type="body" sz="quarter" idx="12"/>
          </p:nvPr>
        </p:nvSpPr>
        <p:spPr>
          <a:xfrm>
            <a:off x="6388608" y="268224"/>
            <a:ext cx="5498592" cy="5726176"/>
          </a:xfrm>
        </p:spPr>
        <p:txBody>
          <a:bodyPr/>
          <a:lstStyle>
            <a:lvl1pP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8805971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itle, 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a:t>Click icon to add picture</a:t>
            </a:r>
            <a:endParaRPr lang="en-US" dirty="0"/>
          </a:p>
        </p:txBody>
      </p:sp>
    </p:spTree>
    <p:extLst>
      <p:ext uri="{BB962C8B-B14F-4D97-AF65-F5344CB8AC3E}">
        <p14:creationId xmlns:p14="http://schemas.microsoft.com/office/powerpoint/2010/main" val="46154172"/>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itle, half-blank area">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Tree>
    <p:extLst>
      <p:ext uri="{BB962C8B-B14F-4D97-AF65-F5344CB8AC3E}">
        <p14:creationId xmlns:p14="http://schemas.microsoft.com/office/powerpoint/2010/main" val="398492470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blank">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Tree>
    <p:extLst>
      <p:ext uri="{BB962C8B-B14F-4D97-AF65-F5344CB8AC3E}">
        <p14:creationId xmlns:p14="http://schemas.microsoft.com/office/powerpoint/2010/main" val="2374651563"/>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insight, text, boxes">
    <p:spTree>
      <p:nvGrpSpPr>
        <p:cNvPr id="1" name=""/>
        <p:cNvGrpSpPr/>
        <p:nvPr/>
      </p:nvGrpSpPr>
      <p:grpSpPr>
        <a:xfrm>
          <a:off x="0" y="0"/>
          <a:ext cx="0" cy="0"/>
          <a:chOff x="0" y="0"/>
          <a:chExt cx="0" cy="0"/>
        </a:xfrm>
      </p:grpSpPr>
      <p:sp>
        <p:nvSpPr>
          <p:cNvPr id="9" name="Content Placeholder 1"/>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a:t>Edit Master text styles</a:t>
            </a:r>
          </a:p>
        </p:txBody>
      </p:sp>
      <p:sp>
        <p:nvSpPr>
          <p:cNvPr id="10" name="Content Placeholder 2"/>
          <p:cNvSpPr>
            <a:spLocks noGrp="1"/>
          </p:cNvSpPr>
          <p:nvPr>
            <p:ph sz="quarter" idx="18"/>
          </p:nvPr>
        </p:nvSpPr>
        <p:spPr>
          <a:xfrm>
            <a:off x="9144000" y="0"/>
            <a:ext cx="3048000" cy="3429000"/>
          </a:xfrm>
          <a:solidFill>
            <a:srgbClr val="061F80"/>
          </a:solidFill>
          <a:ln>
            <a:noFill/>
          </a:ln>
        </p:spPr>
        <p:txBody>
          <a:bodyPr lIns="219456" tIns="201168" rIns="228600" bIns="228600"/>
          <a:lstStyle>
            <a:lvl1pPr>
              <a:defRPr>
                <a:solidFill>
                  <a:schemeClr val="bg1"/>
                </a:solidFill>
              </a:defRPr>
            </a:lvl1pPr>
          </a:lstStyle>
          <a:p>
            <a:pPr lvl="0"/>
            <a:r>
              <a:rPr lang="en-US"/>
              <a:t>Edit Master text styles</a:t>
            </a:r>
          </a:p>
        </p:txBody>
      </p:sp>
      <p:sp>
        <p:nvSpPr>
          <p:cNvPr id="12" name="Content Placeholder 3"/>
          <p:cNvSpPr>
            <a:spLocks noGrp="1"/>
          </p:cNvSpPr>
          <p:nvPr>
            <p:ph sz="quarter" idx="19"/>
          </p:nvPr>
        </p:nvSpPr>
        <p:spPr>
          <a:xfrm>
            <a:off x="6096000" y="3426885"/>
            <a:ext cx="6096000" cy="3431116"/>
          </a:xfrm>
          <a:solidFill>
            <a:srgbClr val="0530AD"/>
          </a:solidFill>
          <a:ln>
            <a:noFill/>
          </a:ln>
        </p:spPr>
        <p:txBody>
          <a:bodyPr lIns="219456" tIns="201168" rIns="228600" bIns="228600"/>
          <a:lstStyle>
            <a:lvl1pPr>
              <a:defRPr>
                <a:solidFill>
                  <a:schemeClr val="bg1"/>
                </a:solidFill>
              </a:defRPr>
            </a:lvl1pPr>
          </a:lstStyle>
          <a:p>
            <a:pPr lvl="0"/>
            <a:r>
              <a:rPr lang="en-US"/>
              <a:t>Edit Master text styles</a:t>
            </a:r>
          </a:p>
        </p:txBody>
      </p:sp>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729404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text (split background)">
    <p:spTree>
      <p:nvGrpSpPr>
        <p:cNvPr id="1" name=""/>
        <p:cNvGrpSpPr/>
        <p:nvPr/>
      </p:nvGrpSpPr>
      <p:grpSpPr>
        <a:xfrm>
          <a:off x="0" y="0"/>
          <a:ext cx="0" cy="0"/>
          <a:chOff x="0" y="0"/>
          <a:chExt cx="0" cy="0"/>
        </a:xfrm>
      </p:grpSpPr>
      <p:sp>
        <p:nvSpPr>
          <p:cNvPr id="2" name="Title"/>
          <p:cNvSpPr>
            <a:spLocks noGrp="1"/>
          </p:cNvSpPr>
          <p:nvPr>
            <p:ph type="title"/>
          </p:nvPr>
        </p:nvSpPr>
        <p:spPr>
          <a:xfrm>
            <a:off x="280418" y="268224"/>
            <a:ext cx="5522885" cy="5726176"/>
          </a:xfrm>
        </p:spPr>
        <p:txBody>
          <a:bodyPr/>
          <a:lstStyle/>
          <a:p>
            <a:r>
              <a:rPr lang="en-US"/>
              <a:t>Click to edit Master title style</a:t>
            </a:r>
            <a:endParaRPr lang="en-US" dirty="0"/>
          </a:p>
        </p:txBody>
      </p:sp>
      <p:sp>
        <p:nvSpPr>
          <p:cNvPr id="7" name="Cool gray 10 rectangle">
            <a:extLst>
              <a:ext uri="{FF2B5EF4-FFF2-40B4-BE49-F238E27FC236}">
                <a16:creationId xmlns:a16="http://schemas.microsoft.com/office/drawing/2014/main" id="{838ABCAC-D266-7244-9068-DAD3FE4E7CA7}"/>
              </a:ext>
              <a:ext uri="{C183D7F6-B498-43B3-948B-1728B52AA6E4}">
                <adec:decorative xmlns:adec="http://schemas.microsoft.com/office/drawing/2017/decorative" val="1"/>
              </a:ext>
            </a:extLst>
          </p:cNvPr>
          <p:cNvSpPr/>
          <p:nvPr/>
        </p:nvSpPr>
        <p:spPr>
          <a:xfrm>
            <a:off x="6096000" y="0"/>
            <a:ext cx="6096000" cy="6858000"/>
          </a:xfrm>
          <a:prstGeom prst="rect">
            <a:avLst/>
          </a:prstGeom>
          <a:solidFill>
            <a:srgbClr val="F3F3F3"/>
          </a:solidFill>
        </p:spPr>
        <p:txBody>
          <a:bodyPr wrap="square" lIns="0" tIns="0" rIns="0" bIns="0" rtlCol="0" anchor="ctr">
            <a:noAutofit/>
          </a:bodyPr>
          <a:lstStyle/>
          <a:p>
            <a:pPr algn="ctr"/>
            <a:endParaRPr lang="en-US" sz="1600" b="0" i="0" dirty="0">
              <a:solidFill>
                <a:srgbClr val="FFFFFF"/>
              </a:solidFill>
              <a:latin typeface="+mn-lt"/>
              <a:cs typeface="Arial"/>
            </a:endParaRPr>
          </a:p>
        </p:txBody>
      </p:sp>
      <p:sp>
        <p:nvSpPr>
          <p:cNvPr id="6" name="Text Placeholder"/>
          <p:cNvSpPr>
            <a:spLocks noGrp="1"/>
          </p:cNvSpPr>
          <p:nvPr>
            <p:ph type="body" sz="quarter" idx="12"/>
          </p:nvPr>
        </p:nvSpPr>
        <p:spPr>
          <a:xfrm>
            <a:off x="6388608" y="268224"/>
            <a:ext cx="5498592" cy="5726176"/>
          </a:xfrm>
        </p:spPr>
        <p:txBody>
          <a:bodyPr/>
          <a:lstStyle>
            <a:lvl1pP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a:extLst>
              <a:ext uri="{FF2B5EF4-FFF2-40B4-BE49-F238E27FC236}">
                <a16:creationId xmlns:a16="http://schemas.microsoft.com/office/drawing/2014/main" id="{28FB6A48-4899-4DBF-81BA-2EB961FCC4AD}"/>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10" name="Slide Number Placeholder">
            <a:extLst>
              <a:ext uri="{FF2B5EF4-FFF2-40B4-BE49-F238E27FC236}">
                <a16:creationId xmlns:a16="http://schemas.microsoft.com/office/drawing/2014/main" id="{F46C5F0F-FA31-4BB9-A5C8-BE9027844E19}"/>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tx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34003979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boxes (3 med, 2 small)">
    <p:spTree>
      <p:nvGrpSpPr>
        <p:cNvPr id="1" name=""/>
        <p:cNvGrpSpPr/>
        <p:nvPr/>
      </p:nvGrpSpPr>
      <p:grpSpPr>
        <a:xfrm>
          <a:off x="0" y="0"/>
          <a:ext cx="0" cy="0"/>
          <a:chOff x="0" y="0"/>
          <a:chExt cx="0" cy="0"/>
        </a:xfrm>
      </p:grpSpPr>
      <p:sp>
        <p:nvSpPr>
          <p:cNvPr id="2" name="Title"/>
          <p:cNvSpPr>
            <a:spLocks noGrp="1"/>
          </p:cNvSpPr>
          <p:nvPr>
            <p:ph type="title"/>
          </p:nvPr>
        </p:nvSpPr>
        <p:spPr>
          <a:xfrm>
            <a:off x="0" y="-1"/>
            <a:ext cx="6096000" cy="3429001"/>
          </a:xfrm>
          <a:solidFill>
            <a:srgbClr val="0530AD"/>
          </a:solidFill>
        </p:spPr>
        <p:txBody>
          <a:bodyPr lIns="210312" tIns="201168" rIns="228600" bIns="228600"/>
          <a:lstStyle>
            <a:lvl1pPr>
              <a:defRPr>
                <a:solidFill>
                  <a:schemeClr val="bg1"/>
                </a:solidFill>
              </a:defRPr>
            </a:lvl1pPr>
          </a:lstStyle>
          <a:p>
            <a:r>
              <a:rPr lang="en-US"/>
              <a:t>Click to edit Master title style</a:t>
            </a:r>
            <a:endParaRPr lang="en-US" dirty="0"/>
          </a:p>
        </p:txBody>
      </p:sp>
      <p:sp>
        <p:nvSpPr>
          <p:cNvPr id="6" name="Content Placeholder 1"/>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a:t>Edit Master text styles</a:t>
            </a:r>
          </a:p>
        </p:txBody>
      </p:sp>
      <p:sp>
        <p:nvSpPr>
          <p:cNvPr id="11" name="Content Placeholder 2"/>
          <p:cNvSpPr>
            <a:spLocks noGrp="1"/>
          </p:cNvSpPr>
          <p:nvPr>
            <p:ph sz="quarter" idx="18"/>
          </p:nvPr>
        </p:nvSpPr>
        <p:spPr>
          <a:xfrm>
            <a:off x="9144000" y="0"/>
            <a:ext cx="3048000" cy="3429000"/>
          </a:xfrm>
          <a:solidFill>
            <a:srgbClr val="061F80"/>
          </a:solidFill>
          <a:ln>
            <a:noFill/>
          </a:ln>
        </p:spPr>
        <p:txBody>
          <a:bodyPr lIns="219456" tIns="201168" rIns="228600" bIns="228600"/>
          <a:lstStyle>
            <a:lvl1pPr>
              <a:defRPr>
                <a:solidFill>
                  <a:schemeClr val="bg1"/>
                </a:solidFill>
              </a:defRPr>
            </a:lvl1pPr>
          </a:lstStyle>
          <a:p>
            <a:pPr lvl="0"/>
            <a:r>
              <a:rPr lang="en-US"/>
              <a:t>Edit Master text styles</a:t>
            </a:r>
          </a:p>
        </p:txBody>
      </p:sp>
      <p:sp>
        <p:nvSpPr>
          <p:cNvPr id="7" name="Content Placeholder 3"/>
          <p:cNvSpPr>
            <a:spLocks noGrp="1"/>
          </p:cNvSpPr>
          <p:nvPr>
            <p:ph sz="quarter" idx="20"/>
          </p:nvPr>
        </p:nvSpPr>
        <p:spPr>
          <a:xfrm>
            <a:off x="0" y="3426885"/>
            <a:ext cx="6096000" cy="3431116"/>
          </a:xfrm>
          <a:solidFill>
            <a:schemeClr val="tx1"/>
          </a:solidFill>
        </p:spPr>
        <p:txBody>
          <a:bodyPr lIns="219456" tIns="201168" rIns="228600" bIns="228600"/>
          <a:lstStyle>
            <a:lvl1pPr>
              <a:defRPr>
                <a:solidFill>
                  <a:schemeClr val="bg1"/>
                </a:solidFill>
              </a:defRPr>
            </a:lvl1pPr>
          </a:lstStyle>
          <a:p>
            <a:pPr lvl="0"/>
            <a:r>
              <a:rPr lang="en-US"/>
              <a:t>Edit Master text styles</a:t>
            </a:r>
          </a:p>
        </p:txBody>
      </p:sp>
      <p:sp>
        <p:nvSpPr>
          <p:cNvPr id="14" name="Content Placeholder 4"/>
          <p:cNvSpPr>
            <a:spLocks noGrp="1"/>
          </p:cNvSpPr>
          <p:nvPr>
            <p:ph sz="quarter" idx="19"/>
          </p:nvPr>
        </p:nvSpPr>
        <p:spPr>
          <a:xfrm>
            <a:off x="6096000" y="3426885"/>
            <a:ext cx="6096000" cy="3431116"/>
          </a:xfrm>
          <a:solidFill>
            <a:srgbClr val="0530AD"/>
          </a:solidFill>
          <a:ln>
            <a:noFill/>
          </a:ln>
        </p:spPr>
        <p:txBody>
          <a:bodyPr lIns="219456" tIns="201168" rIns="228600" bIns="228600"/>
          <a:lstStyle>
            <a:lvl1pPr>
              <a:defRPr>
                <a:solidFill>
                  <a:schemeClr val="bg1"/>
                </a:solidFill>
              </a:defRPr>
            </a:lvl1pPr>
          </a:lstStyle>
          <a:p>
            <a:pPr lvl="0"/>
            <a:r>
              <a:rPr lang="en-US"/>
              <a:t>Edit Master text styles</a:t>
            </a:r>
          </a:p>
        </p:txBody>
      </p:sp>
    </p:spTree>
    <p:extLst>
      <p:ext uri="{BB962C8B-B14F-4D97-AF65-F5344CB8AC3E}">
        <p14:creationId xmlns:p14="http://schemas.microsoft.com/office/powerpoint/2010/main" val="76961065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boxes (1 large, 4 small)">
    <p:spTree>
      <p:nvGrpSpPr>
        <p:cNvPr id="1" name=""/>
        <p:cNvGrpSpPr/>
        <p:nvPr/>
      </p:nvGrpSpPr>
      <p:grpSpPr>
        <a:xfrm>
          <a:off x="0" y="0"/>
          <a:ext cx="0" cy="0"/>
          <a:chOff x="0" y="0"/>
          <a:chExt cx="0" cy="0"/>
        </a:xfrm>
      </p:grpSpPr>
      <p:sp>
        <p:nvSpPr>
          <p:cNvPr id="2" name="Title"/>
          <p:cNvSpPr>
            <a:spLocks noGrp="1"/>
          </p:cNvSpPr>
          <p:nvPr>
            <p:ph type="title"/>
          </p:nvPr>
        </p:nvSpPr>
        <p:spPr>
          <a:xfrm>
            <a:off x="0" y="-1"/>
            <a:ext cx="12192000" cy="3425951"/>
          </a:xfrm>
          <a:noFill/>
        </p:spPr>
        <p:txBody>
          <a:bodyPr lIns="182880" tIns="164592" rIns="228600" bIns="228600"/>
          <a:lstStyle>
            <a:lvl1pPr>
              <a:defRPr sz="6400"/>
            </a:lvl1pPr>
          </a:lstStyle>
          <a:p>
            <a:r>
              <a:rPr lang="en-US"/>
              <a:t>Click to edit Master title style</a:t>
            </a:r>
            <a:endParaRPr lang="en-US" dirty="0"/>
          </a:p>
        </p:txBody>
      </p:sp>
      <p:sp>
        <p:nvSpPr>
          <p:cNvPr id="7" name="Content Placeholder 1"/>
          <p:cNvSpPr>
            <a:spLocks noGrp="1"/>
          </p:cNvSpPr>
          <p:nvPr>
            <p:ph sz="quarter" idx="20"/>
          </p:nvPr>
        </p:nvSpPr>
        <p:spPr>
          <a:xfrm>
            <a:off x="0" y="3426885"/>
            <a:ext cx="3048000" cy="3431116"/>
          </a:xfrm>
          <a:solidFill>
            <a:srgbClr val="061F80"/>
          </a:solidFill>
        </p:spPr>
        <p:txBody>
          <a:bodyPr lIns="219456" tIns="201168" rIns="228600" bIns="228600"/>
          <a:lstStyle>
            <a:lvl1pPr>
              <a:defRPr>
                <a:solidFill>
                  <a:schemeClr val="bg1"/>
                </a:solidFill>
              </a:defRPr>
            </a:lvl1pPr>
          </a:lstStyle>
          <a:p>
            <a:pPr lvl="0"/>
            <a:r>
              <a:rPr lang="en-US"/>
              <a:t>Edit Master text styles</a:t>
            </a:r>
          </a:p>
        </p:txBody>
      </p:sp>
      <p:sp>
        <p:nvSpPr>
          <p:cNvPr id="14" name="Content Placeholder 2"/>
          <p:cNvSpPr>
            <a:spLocks noGrp="1"/>
          </p:cNvSpPr>
          <p:nvPr>
            <p:ph sz="quarter" idx="19"/>
          </p:nvPr>
        </p:nvSpPr>
        <p:spPr>
          <a:xfrm>
            <a:off x="3048001" y="3426885"/>
            <a:ext cx="3048000" cy="3431116"/>
          </a:xfrm>
          <a:solidFill>
            <a:srgbClr val="054ADA"/>
          </a:solidFill>
          <a:ln>
            <a:noFill/>
          </a:ln>
        </p:spPr>
        <p:txBody>
          <a:bodyPr lIns="219456" tIns="201168" rIns="228600" bIns="228600"/>
          <a:lstStyle>
            <a:lvl1pPr>
              <a:defRPr>
                <a:solidFill>
                  <a:schemeClr val="bg1"/>
                </a:solidFill>
              </a:defRPr>
            </a:lvl1pPr>
          </a:lstStyle>
          <a:p>
            <a:pPr lvl="0"/>
            <a:r>
              <a:rPr lang="en-US"/>
              <a:t>Edit Master text styles</a:t>
            </a:r>
          </a:p>
        </p:txBody>
      </p:sp>
      <p:sp>
        <p:nvSpPr>
          <p:cNvPr id="6" name="Content Placeholder 3"/>
          <p:cNvSpPr>
            <a:spLocks noGrp="1"/>
          </p:cNvSpPr>
          <p:nvPr>
            <p:ph sz="quarter" idx="17"/>
          </p:nvPr>
        </p:nvSpPr>
        <p:spPr>
          <a:xfrm>
            <a:off x="6096000" y="3426883"/>
            <a:ext cx="3048000" cy="3431117"/>
          </a:xfrm>
          <a:solidFill>
            <a:schemeClr val="accent2"/>
          </a:solidFill>
          <a:ln>
            <a:noFill/>
          </a:ln>
        </p:spPr>
        <p:txBody>
          <a:bodyPr lIns="219456" tIns="201168" rIns="228600" bIns="228600"/>
          <a:lstStyle>
            <a:lvl1pPr>
              <a:defRPr>
                <a:solidFill>
                  <a:schemeClr val="bg1"/>
                </a:solidFill>
              </a:defRPr>
            </a:lvl1pPr>
          </a:lstStyle>
          <a:p>
            <a:pPr lvl="0"/>
            <a:r>
              <a:rPr lang="en-US"/>
              <a:t>Edit Master text styles</a:t>
            </a:r>
          </a:p>
        </p:txBody>
      </p:sp>
      <p:sp>
        <p:nvSpPr>
          <p:cNvPr id="11" name="Content Placeholder 4"/>
          <p:cNvSpPr>
            <a:spLocks noGrp="1"/>
          </p:cNvSpPr>
          <p:nvPr>
            <p:ph sz="quarter" idx="18"/>
          </p:nvPr>
        </p:nvSpPr>
        <p:spPr>
          <a:xfrm>
            <a:off x="9144000" y="3426883"/>
            <a:ext cx="3048000" cy="3431117"/>
          </a:xfrm>
          <a:solidFill>
            <a:srgbClr val="6EA6FF"/>
          </a:solidFill>
          <a:ln>
            <a:noFill/>
          </a:ln>
        </p:spPr>
        <p:txBody>
          <a:bodyPr lIns="219456" tIns="201168" rIns="228600" bIns="228600"/>
          <a:lstStyle>
            <a:lvl1pPr>
              <a:defRPr>
                <a:solidFill>
                  <a:schemeClr val="tx1"/>
                </a:solidFill>
              </a:defRPr>
            </a:lvl1pPr>
          </a:lstStyle>
          <a:p>
            <a:pPr lvl="0"/>
            <a:r>
              <a:rPr lang="en-US"/>
              <a:t>Edit Master text styles</a:t>
            </a:r>
          </a:p>
        </p:txBody>
      </p:sp>
    </p:spTree>
    <p:extLst>
      <p:ext uri="{BB962C8B-B14F-4D97-AF65-F5344CB8AC3E}">
        <p14:creationId xmlns:p14="http://schemas.microsoft.com/office/powerpoint/2010/main" val="52571025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black box) over image(s)">
    <p:spTree>
      <p:nvGrpSpPr>
        <p:cNvPr id="1" name=""/>
        <p:cNvGrpSpPr/>
        <p:nvPr/>
      </p:nvGrpSpPr>
      <p:grpSpPr>
        <a:xfrm>
          <a:off x="0" y="0"/>
          <a:ext cx="0" cy="0"/>
          <a:chOff x="0" y="0"/>
          <a:chExt cx="0" cy="0"/>
        </a:xfrm>
      </p:grpSpPr>
      <p:sp>
        <p:nvSpPr>
          <p:cNvPr id="2" name="Title"/>
          <p:cNvSpPr>
            <a:spLocks noGrp="1"/>
          </p:cNvSpPr>
          <p:nvPr>
            <p:ph type="title"/>
          </p:nvPr>
        </p:nvSpPr>
        <p:spPr>
          <a:xfrm>
            <a:off x="0" y="0"/>
            <a:ext cx="12192000" cy="1701800"/>
          </a:xfrm>
          <a:solidFill>
            <a:schemeClr val="tx1"/>
          </a:solidFill>
        </p:spPr>
        <p:txBody>
          <a:bodyPr lIns="210312" tIns="201168" rIns="228600" bIns="228600"/>
          <a:lstStyle>
            <a:lvl1pPr>
              <a:defRPr>
                <a:solidFill>
                  <a:schemeClr val="bg1"/>
                </a:solidFill>
              </a:defRPr>
            </a:lvl1pPr>
          </a:lstStyle>
          <a:p>
            <a:r>
              <a:rPr lang="en-US"/>
              <a:t>Click to edit Master title style</a:t>
            </a:r>
            <a:endParaRPr lang="en-US" dirty="0"/>
          </a:p>
        </p:txBody>
      </p:sp>
      <p:sp>
        <p:nvSpPr>
          <p:cNvPr id="6" name="Picture Placeholder"/>
          <p:cNvSpPr>
            <a:spLocks noGrp="1"/>
          </p:cNvSpPr>
          <p:nvPr>
            <p:ph type="pic" sz="quarter" idx="12"/>
          </p:nvPr>
        </p:nvSpPr>
        <p:spPr>
          <a:xfrm>
            <a:off x="0" y="1701800"/>
            <a:ext cx="12192000" cy="5156200"/>
          </a:xfrm>
        </p:spPr>
        <p:txBody>
          <a:bodyPr lIns="91440" tIns="91440" rIns="91440" bIns="91440"/>
          <a:lstStyle/>
          <a:p>
            <a:r>
              <a:rPr lang="en-US"/>
              <a:t>Click icon to add picture</a:t>
            </a:r>
            <a:endParaRPr lang="en-US" dirty="0"/>
          </a:p>
        </p:txBody>
      </p:sp>
    </p:spTree>
    <p:extLst>
      <p:ext uri="{BB962C8B-B14F-4D97-AF65-F5344CB8AC3E}">
        <p14:creationId xmlns:p14="http://schemas.microsoft.com/office/powerpoint/2010/main" val="231106493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ext (black box) over image(s)">
    <p:spTree>
      <p:nvGrpSpPr>
        <p:cNvPr id="1" name=""/>
        <p:cNvGrpSpPr/>
        <p:nvPr/>
      </p:nvGrpSpPr>
      <p:grpSpPr>
        <a:xfrm>
          <a:off x="0" y="0"/>
          <a:ext cx="0" cy="0"/>
          <a:chOff x="0" y="0"/>
          <a:chExt cx="0" cy="0"/>
        </a:xfrm>
      </p:grpSpPr>
      <p:sp>
        <p:nvSpPr>
          <p:cNvPr id="9" name="Picture Placeholder"/>
          <p:cNvSpPr>
            <a:spLocks noGrp="1"/>
          </p:cNvSpPr>
          <p:nvPr>
            <p:ph type="pic" sz="quarter" idx="14"/>
          </p:nvPr>
        </p:nvSpPr>
        <p:spPr>
          <a:xfrm>
            <a:off x="0" y="0"/>
            <a:ext cx="12192000" cy="6864096"/>
          </a:xfrm>
        </p:spPr>
        <p:txBody>
          <a:bodyPr lIns="91440" tIns="91440" rIns="91440" bIns="91440"/>
          <a:lstStyle/>
          <a:p>
            <a:r>
              <a:rPr lang="en-US"/>
              <a:t>Click icon to add picture</a:t>
            </a:r>
            <a:endParaRPr lang="en-US" dirty="0"/>
          </a:p>
        </p:txBody>
      </p:sp>
      <p:sp>
        <p:nvSpPr>
          <p:cNvPr id="6" name="Text Placeholder"/>
          <p:cNvSpPr>
            <a:spLocks noGrp="1"/>
          </p:cNvSpPr>
          <p:nvPr>
            <p:ph type="body" sz="quarter" idx="12"/>
          </p:nvPr>
        </p:nvSpPr>
        <p:spPr>
          <a:xfrm>
            <a:off x="-3" y="3429000"/>
            <a:ext cx="3048004" cy="3429000"/>
          </a:xfrm>
          <a:solidFill>
            <a:schemeClr val="tx1"/>
          </a:solidFill>
        </p:spPr>
        <p:txBody>
          <a:bodyPr lIns="219456" tIns="201168" rIns="228600" bIns="228600"/>
          <a:lstStyle>
            <a:lvl1pPr>
              <a:buClr>
                <a:schemeClr val="bg1"/>
              </a:buClr>
              <a:defRPr>
                <a:solidFill>
                  <a:schemeClr val="bg1"/>
                </a:solidFill>
              </a:defRPr>
            </a:lvl1pPr>
            <a:lvl2pPr>
              <a:buClr>
                <a:schemeClr val="bg1"/>
              </a:buClr>
              <a:defRPr sz="1333">
                <a:solidFill>
                  <a:schemeClr val="bg1"/>
                </a:solidFill>
              </a:defRPr>
            </a:lvl2pPr>
            <a:lvl3pPr>
              <a:buClr>
                <a:schemeClr val="bg1"/>
              </a:buClr>
              <a:defRPr sz="1333">
                <a:solidFill>
                  <a:schemeClr val="bg1"/>
                </a:solidFill>
              </a:defRPr>
            </a:lvl3pPr>
            <a:lvl4pPr>
              <a:buClr>
                <a:schemeClr val="bg1"/>
              </a:buClr>
              <a:defRPr sz="1333">
                <a:solidFill>
                  <a:schemeClr val="bg1"/>
                </a:solidFill>
              </a:defRPr>
            </a:lvl4pPr>
            <a:lvl5pPr>
              <a:buClr>
                <a:schemeClr val="bg1"/>
              </a:buClr>
              <a:defRPr sz="1333">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hidden="1">
            <a:extLst>
              <a:ext uri="{FF2B5EF4-FFF2-40B4-BE49-F238E27FC236}">
                <a16:creationId xmlns:a16="http://schemas.microsoft.com/office/drawing/2014/main" id="{0C4F1C52-4E00-9B42-8B21-690C46B2CCFA}"/>
              </a:ext>
            </a:extLst>
          </p:cNvPr>
          <p:cNvSpPr>
            <a:spLocks noGrp="1"/>
          </p:cNvSpPr>
          <p:nvPr>
            <p:ph type="title" idx="4294967295"/>
          </p:nvPr>
        </p:nvSpPr>
        <p:spPr>
          <a:xfrm>
            <a:off x="304889" y="268818"/>
            <a:ext cx="5524500" cy="5725583"/>
          </a:xfrm>
        </p:spPr>
        <p:txBody>
          <a:bodyPr/>
          <a:lstStyle/>
          <a:p>
            <a:r>
              <a:rPr lang="en-US"/>
              <a:t>Click to edit Master title style</a:t>
            </a:r>
            <a:endParaRPr lang="en-US" dirty="0"/>
          </a:p>
        </p:txBody>
      </p:sp>
    </p:spTree>
    <p:extLst>
      <p:ext uri="{BB962C8B-B14F-4D97-AF65-F5344CB8AC3E}">
        <p14:creationId xmlns:p14="http://schemas.microsoft.com/office/powerpoint/2010/main" val="1263562771"/>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boxes (4 tall)">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3048000" cy="6864096"/>
          </a:xfrm>
          <a:solidFill>
            <a:srgbClr val="061F80"/>
          </a:solidFill>
        </p:spPr>
        <p:txBody>
          <a:bodyPr lIns="219456" tIns="201168" rIns="228600" bIns="22860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sz="quarter" idx="13"/>
          </p:nvPr>
        </p:nvSpPr>
        <p:spPr>
          <a:xfrm>
            <a:off x="3048000" y="0"/>
            <a:ext cx="3048000" cy="6864096"/>
          </a:xfrm>
          <a:solidFill>
            <a:srgbClr val="054ADA"/>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14"/>
          </p:nvPr>
        </p:nvSpPr>
        <p:spPr>
          <a:xfrm>
            <a:off x="6096000" y="0"/>
            <a:ext cx="3048000" cy="6864096"/>
          </a:xfrm>
          <a:solidFill>
            <a:schemeClr val="accent2"/>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4"/>
          <p:cNvSpPr>
            <a:spLocks noGrp="1"/>
          </p:cNvSpPr>
          <p:nvPr>
            <p:ph sz="quarter" idx="15"/>
          </p:nvPr>
        </p:nvSpPr>
        <p:spPr>
          <a:xfrm>
            <a:off x="9144000" y="0"/>
            <a:ext cx="3048000" cy="6864096"/>
          </a:xfrm>
          <a:solidFill>
            <a:srgbClr val="6EA6FF"/>
          </a:solidFill>
        </p:spPr>
        <p:txBody>
          <a:bodyPr lIns="219456" tIns="201168" rIns="228600" bIns="228600"/>
          <a:lstStyle>
            <a:lvl1pP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20384425"/>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text (1/4), content (3/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6" name="Text Placeholder"/>
          <p:cNvSpPr>
            <a:spLocks noGrp="1"/>
          </p:cNvSpPr>
          <p:nvPr>
            <p:ph type="body" sz="quarter" idx="12"/>
          </p:nvPr>
        </p:nvSpPr>
        <p:spPr>
          <a:xfrm>
            <a:off x="292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p:cNvSpPr>
            <a:spLocks noGrp="1"/>
          </p:cNvSpPr>
          <p:nvPr>
            <p:ph sz="quarter" idx="13"/>
          </p:nvPr>
        </p:nvSpPr>
        <p:spPr>
          <a:xfrm>
            <a:off x="3352800" y="1658112"/>
            <a:ext cx="8534400"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2850068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text (1/4), blank (3/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p>
        </p:txBody>
      </p:sp>
      <p:sp>
        <p:nvSpPr>
          <p:cNvPr id="6" name="Text Placeholder"/>
          <p:cNvSpPr>
            <a:spLocks noGrp="1"/>
          </p:cNvSpPr>
          <p:nvPr>
            <p:ph type="body" sz="quarter" idx="12"/>
          </p:nvPr>
        </p:nvSpPr>
        <p:spPr>
          <a:xfrm>
            <a:off x="292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47998535"/>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case study 1: title, text (two columns), half-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5"/>
          </p:nvPr>
        </p:nvSpPr>
        <p:spPr>
          <a:xfrm>
            <a:off x="3340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91858531"/>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case study 2: title, text (2/4), quote (2/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p>
        </p:txBody>
      </p:sp>
      <p:sp>
        <p:nvSpPr>
          <p:cNvPr id="6" name="Text Placeholder 1"/>
          <p:cNvSpPr>
            <a:spLocks noGrp="1"/>
          </p:cNvSpPr>
          <p:nvPr>
            <p:ph type="body" sz="quarter" idx="12"/>
          </p:nvPr>
        </p:nvSpPr>
        <p:spPr>
          <a:xfrm>
            <a:off x="292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 2"/>
          <p:cNvSpPr>
            <a:spLocks noGrp="1"/>
          </p:cNvSpPr>
          <p:nvPr>
            <p:ph type="body" sz="quarter" idx="13"/>
          </p:nvPr>
        </p:nvSpPr>
        <p:spPr>
          <a:xfrm>
            <a:off x="3340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p:cNvSpPr>
            <a:spLocks noGrp="1"/>
          </p:cNvSpPr>
          <p:nvPr>
            <p:ph type="body" sz="quarter" idx="14"/>
          </p:nvPr>
        </p:nvSpPr>
        <p:spPr>
          <a:xfrm>
            <a:off x="6364224" y="1621536"/>
            <a:ext cx="5522976" cy="4372864"/>
          </a:xfrm>
        </p:spPr>
        <p:txBody>
          <a:bodyPr/>
          <a:lstStyle>
            <a:lvl1pPr>
              <a:defRPr sz="32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36381503"/>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6" name="Text Placeholder"/>
          <p:cNvSpPr>
            <a:spLocks noGrp="1"/>
          </p:cNvSpPr>
          <p:nvPr>
            <p:ph type="body" sz="quarter" idx="12"/>
          </p:nvPr>
        </p:nvSpPr>
        <p:spPr>
          <a:xfrm>
            <a:off x="292608" y="268224"/>
            <a:ext cx="2450592" cy="57261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p:cNvSpPr>
            <a:spLocks noGrp="1"/>
          </p:cNvSpPr>
          <p:nvPr>
            <p:ph type="tbl" sz="quarter" idx="13"/>
          </p:nvPr>
        </p:nvSpPr>
        <p:spPr>
          <a:xfrm>
            <a:off x="3340609" y="268224"/>
            <a:ext cx="8546501" cy="5726176"/>
          </a:xfrm>
        </p:spPr>
        <p:txBody>
          <a:bodyPr lIns="0" tIns="0" rIns="91440" bIns="91440"/>
          <a:lstStyle/>
          <a:p>
            <a:r>
              <a:rPr lang="en-US"/>
              <a:t>Click icon to add table</a:t>
            </a:r>
            <a:endParaRPr lang="en-US" dirty="0"/>
          </a:p>
        </p:txBody>
      </p:sp>
    </p:spTree>
    <p:extLst>
      <p:ext uri="{BB962C8B-B14F-4D97-AF65-F5344CB8AC3E}">
        <p14:creationId xmlns:p14="http://schemas.microsoft.com/office/powerpoint/2010/main" val="505112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a:t>Click icon to add picture</a:t>
            </a:r>
            <a:endParaRPr lang="en-US" dirty="0"/>
          </a:p>
        </p:txBody>
      </p:sp>
      <p:sp>
        <p:nvSpPr>
          <p:cNvPr id="8" name="Footer Placeholder">
            <a:extLst>
              <a:ext uri="{FF2B5EF4-FFF2-40B4-BE49-F238E27FC236}">
                <a16:creationId xmlns:a16="http://schemas.microsoft.com/office/drawing/2014/main" id="{EB59F00D-E478-4001-AD16-27455F3EFABC}"/>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9" name="Slide Number Placeholder">
            <a:extLst>
              <a:ext uri="{FF2B5EF4-FFF2-40B4-BE49-F238E27FC236}">
                <a16:creationId xmlns:a16="http://schemas.microsoft.com/office/drawing/2014/main" id="{47482E81-F36D-440B-8D08-D4D59388B0D4}"/>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3361468157"/>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298246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604635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10784" cy="1072896"/>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82498"/>
            <a:ext cx="5498592" cy="1746503"/>
          </a:xfrm>
        </p:spPr>
        <p:txBody>
          <a:bodyPr/>
          <a:lstStyle>
            <a:lvl1pPr>
              <a:spcBef>
                <a:spcPts val="0"/>
              </a:spcBef>
              <a:defRPr sz="1333"/>
            </a:lvl1pPr>
            <a:lvl2pPr marL="0" indent="0">
              <a:spcBef>
                <a:spcPts val="0"/>
              </a:spcBef>
              <a:buNone/>
              <a:defRPr/>
            </a:lvl2pPr>
            <a:lvl3pPr marL="268813" indent="0">
              <a:buNone/>
              <a:defRPr/>
            </a:lvl3pPr>
            <a:lvl4pPr marL="579960" indent="0">
              <a:buNone/>
              <a:defRPr/>
            </a:lvl4pPr>
            <a:lvl5pPr marL="842423" indent="0">
              <a:buNone/>
              <a:defRPr/>
            </a:lvl5pPr>
          </a:lstStyle>
          <a:p>
            <a:pPr lvl="0"/>
            <a:r>
              <a:rPr lang="en-US"/>
              <a:t>Edit Master text styles</a:t>
            </a:r>
          </a:p>
        </p:txBody>
      </p:sp>
      <p:sp>
        <p:nvSpPr>
          <p:cNvPr id="6" name="Text Placeholder 2">
            <a:extLst>
              <a:ext uri="{FF2B5EF4-FFF2-40B4-BE49-F238E27FC236}">
                <a16:creationId xmlns:a16="http://schemas.microsoft.com/office/drawing/2014/main" id="{1B66D531-042B-494C-8702-5C43B76E6584}"/>
              </a:ext>
            </a:extLst>
          </p:cNvPr>
          <p:cNvSpPr>
            <a:spLocks noGrp="1"/>
          </p:cNvSpPr>
          <p:nvPr>
            <p:ph type="body" sz="quarter" idx="14"/>
          </p:nvPr>
        </p:nvSpPr>
        <p:spPr>
          <a:xfrm>
            <a:off x="298211" y="4274263"/>
            <a:ext cx="8540991" cy="1746501"/>
          </a:xfrm>
        </p:spPr>
        <p:txBody>
          <a:bodyPr anchor="b"/>
          <a:lstStyle>
            <a:lvl1pPr>
              <a:spcBef>
                <a:spcPts val="400"/>
              </a:spcBef>
              <a:defRPr sz="800"/>
            </a:lvl1pPr>
            <a:lvl2pPr>
              <a:defRPr sz="800"/>
            </a:lvl2pPr>
            <a:lvl3pPr>
              <a:defRPr sz="800"/>
            </a:lvl3pPr>
            <a:lvl4pPr>
              <a:defRPr sz="800"/>
            </a:lvl4pPr>
            <a:lvl5pPr>
              <a:defRPr sz="800"/>
            </a:lvl5pPr>
          </a:lstStyle>
          <a:p>
            <a:pPr lvl="0"/>
            <a:r>
              <a:rPr lang="en-US"/>
              <a:t>Edit Master text styles</a:t>
            </a:r>
          </a:p>
        </p:txBody>
      </p:sp>
    </p:spTree>
    <p:extLst>
      <p:ext uri="{BB962C8B-B14F-4D97-AF65-F5344CB8AC3E}">
        <p14:creationId xmlns:p14="http://schemas.microsoft.com/office/powerpoint/2010/main" val="1951550560"/>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ibm sign-off">
    <p:spTree>
      <p:nvGrpSpPr>
        <p:cNvPr id="1" name=""/>
        <p:cNvGrpSpPr/>
        <p:nvPr/>
      </p:nvGrpSpPr>
      <p:grpSpPr>
        <a:xfrm>
          <a:off x="0" y="0"/>
          <a:ext cx="0" cy="0"/>
          <a:chOff x="0" y="0"/>
          <a:chExt cx="0" cy="0"/>
        </a:xfrm>
      </p:grpSpPr>
      <p:pic>
        <p:nvPicPr>
          <p:cNvPr id="6" name="Picture" descr="IBM 8-bar logo"/>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34606" y="3087490"/>
            <a:ext cx="1722793" cy="683025"/>
          </a:xfrm>
          <a:prstGeom prst="rect">
            <a:avLst/>
          </a:prstGeom>
        </p:spPr>
      </p:pic>
    </p:spTree>
    <p:extLst>
      <p:ext uri="{BB962C8B-B14F-4D97-AF65-F5344CB8AC3E}">
        <p14:creationId xmlns:p14="http://schemas.microsoft.com/office/powerpoint/2010/main" val="2937102832"/>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cSld name="Title (above) + blank">
    <p:spTree>
      <p:nvGrpSpPr>
        <p:cNvPr id="1" name=""/>
        <p:cNvGrpSpPr/>
        <p:nvPr/>
      </p:nvGrpSpPr>
      <p:grpSpPr>
        <a:xfrm>
          <a:off x="0" y="0"/>
          <a:ext cx="0" cy="0"/>
          <a:chOff x="0" y="0"/>
          <a:chExt cx="0" cy="0"/>
        </a:xfrm>
      </p:grpSpPr>
      <p:sp>
        <p:nvSpPr>
          <p:cNvPr id="50" name="Title 1"/>
          <p:cNvSpPr>
            <a:spLocks noGrp="1"/>
          </p:cNvSpPr>
          <p:nvPr>
            <p:ph type="title"/>
          </p:nvPr>
        </p:nvSpPr>
        <p:spPr>
          <a:xfrm>
            <a:off x="304800" y="231648"/>
            <a:ext cx="10688320" cy="520192"/>
          </a:xfrm>
        </p:spPr>
        <p:txBody>
          <a:bodyPr/>
          <a:lstStyle>
            <a:lvl1pPr>
              <a:defRPr sz="3467" b="1">
                <a:solidFill>
                  <a:schemeClr val="accent4"/>
                </a:solidFill>
                <a:latin typeface="IBM Plex Sans" panose="020B0503050203000203" pitchFamily="34" charset="77"/>
              </a:defRPr>
            </a:lvl1pPr>
          </a:lstStyle>
          <a:p>
            <a:r>
              <a:rPr lang="en-US" dirty="0"/>
              <a:t>Click to edit Master title style</a:t>
            </a:r>
          </a:p>
        </p:txBody>
      </p:sp>
      <p:sp>
        <p:nvSpPr>
          <p:cNvPr id="6" name="Slide Number Placeholder 5">
            <a:extLst>
              <a:ext uri="{FF2B5EF4-FFF2-40B4-BE49-F238E27FC236}">
                <a16:creationId xmlns:a16="http://schemas.microsoft.com/office/drawing/2014/main" id="{7FF294B7-2C6A-CC4B-BEAE-9149535577D9}"/>
              </a:ext>
            </a:extLst>
          </p:cNvPr>
          <p:cNvSpPr txBox="1">
            <a:spLocks/>
          </p:cNvSpPr>
          <p:nvPr userDrawn="1"/>
        </p:nvSpPr>
        <p:spPr>
          <a:xfrm>
            <a:off x="9329264" y="6627336"/>
            <a:ext cx="2743200" cy="247597"/>
          </a:xfrm>
          <a:prstGeom prst="rect">
            <a:avLst/>
          </a:prstGeom>
        </p:spPr>
        <p:txBody>
          <a:bodyPr lIns="91440" tIns="45720" rIns="91440" bIns="4572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buNone/>
            </a:pPr>
            <a:fld id="{8AA8FDB8-58D6-45F3-8DB9-F86243818B87}" type="slidenum">
              <a:rPr lang="en-US" sz="800" smtClean="0">
                <a:solidFill>
                  <a:schemeClr val="tx1">
                    <a:lumMod val="50000"/>
                  </a:schemeClr>
                </a:solidFill>
                <a:latin typeface="IBM Plex Sans" panose="020B0503050203000203" pitchFamily="34" charset="77"/>
                <a:cs typeface="IBM Plex Sans"/>
              </a:rPr>
              <a:pPr algn="r">
                <a:buNone/>
              </a:pPr>
              <a:t>‹#›</a:t>
            </a:fld>
            <a:endParaRPr lang="en-US" sz="800" dirty="0">
              <a:solidFill>
                <a:schemeClr val="tx1">
                  <a:lumMod val="50000"/>
                </a:schemeClr>
              </a:solidFill>
              <a:latin typeface="IBM Plex Sans" panose="020B0503050203000203" pitchFamily="34" charset="77"/>
              <a:cs typeface="IBM Plex Sans"/>
            </a:endParaRPr>
          </a:p>
        </p:txBody>
      </p:sp>
      <p:sp>
        <p:nvSpPr>
          <p:cNvPr id="8" name="TextBox 7">
            <a:extLst>
              <a:ext uri="{FF2B5EF4-FFF2-40B4-BE49-F238E27FC236}">
                <a16:creationId xmlns:a16="http://schemas.microsoft.com/office/drawing/2014/main" id="{93E809E7-7B54-F941-9EBE-A8A790224E72}"/>
              </a:ext>
            </a:extLst>
          </p:cNvPr>
          <p:cNvSpPr txBox="1"/>
          <p:nvPr userDrawn="1"/>
        </p:nvSpPr>
        <p:spPr>
          <a:xfrm>
            <a:off x="304800" y="6346099"/>
            <a:ext cx="2143760" cy="276999"/>
          </a:xfrm>
          <a:prstGeom prst="rect">
            <a:avLst/>
          </a:prstGeom>
          <a:noFill/>
        </p:spPr>
        <p:txBody>
          <a:bodyPr wrap="square" rtlCol="0">
            <a:spAutoFit/>
          </a:bodyPr>
          <a:lstStyle/>
          <a:p>
            <a:pPr>
              <a:buClr>
                <a:srgbClr val="AEAEAE"/>
              </a:buClr>
              <a:buFont typeface="Wingdings" pitchFamily="2" charset="2"/>
              <a:buNone/>
            </a:pPr>
            <a:r>
              <a:rPr lang="en-US" sz="1200" b="1" dirty="0">
                <a:latin typeface="IBM Plex Sans" panose="020B0503050203000203" pitchFamily="34" charset="77"/>
              </a:rPr>
              <a:t>IBM Confidential</a:t>
            </a:r>
          </a:p>
        </p:txBody>
      </p:sp>
      <p:sp>
        <p:nvSpPr>
          <p:cNvPr id="9" name="TextBox 8">
            <a:extLst>
              <a:ext uri="{FF2B5EF4-FFF2-40B4-BE49-F238E27FC236}">
                <a16:creationId xmlns:a16="http://schemas.microsoft.com/office/drawing/2014/main" id="{844BBAB8-ACD8-C749-8184-86CEBF0C0173}"/>
              </a:ext>
            </a:extLst>
          </p:cNvPr>
          <p:cNvSpPr txBox="1"/>
          <p:nvPr userDrawn="1"/>
        </p:nvSpPr>
        <p:spPr>
          <a:xfrm>
            <a:off x="10749628" y="-16476"/>
            <a:ext cx="1377300" cy="338554"/>
          </a:xfrm>
          <a:prstGeom prst="rect">
            <a:avLst/>
          </a:prstGeom>
          <a:noFill/>
        </p:spPr>
        <p:txBody>
          <a:bodyPr wrap="none" rtlCol="0">
            <a:spAutoFit/>
          </a:bodyPr>
          <a:lstStyle/>
          <a:p>
            <a:pPr>
              <a:buNone/>
            </a:pPr>
            <a:r>
              <a:rPr lang="en-US" sz="1600" b="1" dirty="0">
                <a:latin typeface="IBM Plex Sans" panose="020B0503050203000203" pitchFamily="34" charset="77"/>
              </a:rPr>
              <a:t>IBM Storage</a:t>
            </a:r>
          </a:p>
        </p:txBody>
      </p:sp>
    </p:spTree>
    <p:extLst>
      <p:ext uri="{BB962C8B-B14F-4D97-AF65-F5344CB8AC3E}">
        <p14:creationId xmlns:p14="http://schemas.microsoft.com/office/powerpoint/2010/main" val="1763501370"/>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cover_11">
    <p:bg>
      <p:bgPr>
        <a:solidFill>
          <a:srgbClr val="044BD9"/>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C8C8DB2-0F3A-BA4F-92FF-01D4BACB015D}"/>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7835" b="-4943"/>
          <a:stretch/>
        </p:blipFill>
        <p:spPr>
          <a:xfrm>
            <a:off x="1" y="-10403"/>
            <a:ext cx="12190809" cy="6858000"/>
          </a:xfrm>
          <a:prstGeom prst="rect">
            <a:avLst/>
          </a:prstGeom>
        </p:spPr>
      </p:pic>
      <p:pic>
        <p:nvPicPr>
          <p:cNvPr id="9" name="Picture 8" descr="Logo&#10;&#10;Description automatically generated">
            <a:extLst>
              <a:ext uri="{FF2B5EF4-FFF2-40B4-BE49-F238E27FC236}">
                <a16:creationId xmlns:a16="http://schemas.microsoft.com/office/drawing/2014/main" id="{AE330FAE-E4A0-254E-8DCF-6D07E5B07A7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482667" y="10403"/>
            <a:ext cx="2676967" cy="849424"/>
          </a:xfrm>
          <a:prstGeom prst="rect">
            <a:avLst/>
          </a:prstGeom>
        </p:spPr>
      </p:pic>
      <p:sp>
        <p:nvSpPr>
          <p:cNvPr id="10" name="Title">
            <a:extLst>
              <a:ext uri="{FF2B5EF4-FFF2-40B4-BE49-F238E27FC236}">
                <a16:creationId xmlns:a16="http://schemas.microsoft.com/office/drawing/2014/main" id="{3AB82DD8-FFE9-F046-9593-FA90F9646234}"/>
              </a:ext>
            </a:extLst>
          </p:cNvPr>
          <p:cNvSpPr>
            <a:spLocks noGrp="1"/>
          </p:cNvSpPr>
          <p:nvPr>
            <p:ph type="title"/>
          </p:nvPr>
        </p:nvSpPr>
        <p:spPr>
          <a:xfrm>
            <a:off x="280416" y="251175"/>
            <a:ext cx="5498592" cy="5726176"/>
          </a:xfrm>
        </p:spPr>
        <p:txBody>
          <a:bodyPr/>
          <a:lstStyle>
            <a:lvl1pPr>
              <a:defRPr>
                <a:solidFill>
                  <a:schemeClr val="bg1"/>
                </a:solidFill>
              </a:defRPr>
            </a:lvl1pPr>
          </a:lstStyle>
          <a:p>
            <a:r>
              <a:rPr lang="en-US" dirty="0"/>
              <a:t>Click to edit Master title style</a:t>
            </a:r>
          </a:p>
        </p:txBody>
      </p:sp>
      <p:pic>
        <p:nvPicPr>
          <p:cNvPr id="11" name="Picture" descr="IBM 8-bar logo">
            <a:extLst>
              <a:ext uri="{FF2B5EF4-FFF2-40B4-BE49-F238E27FC236}">
                <a16:creationId xmlns:a16="http://schemas.microsoft.com/office/drawing/2014/main" id="{3D180264-784F-974A-A295-6AEE94B1F838}"/>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1177791" y="6272784"/>
            <a:ext cx="707293" cy="280416"/>
          </a:xfrm>
          <a:prstGeom prst="rect">
            <a:avLst/>
          </a:prstGeom>
        </p:spPr>
      </p:pic>
    </p:spTree>
    <p:extLst>
      <p:ext uri="{BB962C8B-B14F-4D97-AF65-F5344CB8AC3E}">
        <p14:creationId xmlns:p14="http://schemas.microsoft.com/office/powerpoint/2010/main" val="2271509885"/>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title, blank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5522976" cy="1072896"/>
          </a:xfrm>
        </p:spPr>
        <p:txBody>
          <a:bodyPr/>
          <a:lstStyle/>
          <a:p>
            <a:r>
              <a:rPr lang="en-US" dirty="0"/>
              <a:t>Click to edit Master title style</a:t>
            </a:r>
          </a:p>
        </p:txBody>
      </p:sp>
      <p:sp>
        <p:nvSpPr>
          <p:cNvPr id="5" name="Footer Placeholder">
            <a:extLst>
              <a:ext uri="{FF2B5EF4-FFF2-40B4-BE49-F238E27FC236}">
                <a16:creationId xmlns:a16="http://schemas.microsoft.com/office/drawing/2014/main" id="{1B7E2169-CC05-974D-BD66-76CDF7CEF242}"/>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a:t>IBM Think 2021 / © 2021 IBM Corporation</a:t>
            </a:r>
            <a:endParaRPr lang="en-US" dirty="0"/>
          </a:p>
        </p:txBody>
      </p:sp>
      <p:sp>
        <p:nvSpPr>
          <p:cNvPr id="6" name="Slide Number Placeholder">
            <a:extLst>
              <a:ext uri="{FF2B5EF4-FFF2-40B4-BE49-F238E27FC236}">
                <a16:creationId xmlns:a16="http://schemas.microsoft.com/office/drawing/2014/main" id="{8504D54D-0B8A-E544-90FB-AE22E9CAB8D2}"/>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15951185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boxes (1 large, 4 small)_black">
    <p:spTree>
      <p:nvGrpSpPr>
        <p:cNvPr id="1" name=""/>
        <p:cNvGrpSpPr/>
        <p:nvPr/>
      </p:nvGrpSpPr>
      <p:grpSpPr>
        <a:xfrm>
          <a:off x="0" y="0"/>
          <a:ext cx="0" cy="0"/>
          <a:chOff x="0" y="0"/>
          <a:chExt cx="0" cy="0"/>
        </a:xfrm>
      </p:grpSpPr>
      <p:sp>
        <p:nvSpPr>
          <p:cNvPr id="2" name="Title"/>
          <p:cNvSpPr>
            <a:spLocks noGrp="1"/>
          </p:cNvSpPr>
          <p:nvPr>
            <p:ph type="title"/>
          </p:nvPr>
        </p:nvSpPr>
        <p:spPr>
          <a:xfrm>
            <a:off x="0" y="-1"/>
            <a:ext cx="12192000" cy="3425951"/>
          </a:xfrm>
          <a:noFill/>
        </p:spPr>
        <p:txBody>
          <a:bodyPr lIns="182880" tIns="164592" rIns="228600" bIns="228600"/>
          <a:lstStyle>
            <a:lvl1pPr>
              <a:defRPr sz="6400"/>
            </a:lvl1pPr>
          </a:lstStyle>
          <a:p>
            <a:r>
              <a:rPr lang="en-US" dirty="0"/>
              <a:t>Click to edit Master title style</a:t>
            </a:r>
          </a:p>
        </p:txBody>
      </p:sp>
      <p:sp>
        <p:nvSpPr>
          <p:cNvPr id="7" name="Content Placeholder 1"/>
          <p:cNvSpPr>
            <a:spLocks noGrp="1"/>
          </p:cNvSpPr>
          <p:nvPr>
            <p:ph sz="quarter" idx="20"/>
          </p:nvPr>
        </p:nvSpPr>
        <p:spPr>
          <a:xfrm>
            <a:off x="0" y="3426885"/>
            <a:ext cx="3048000" cy="3431116"/>
          </a:xfrm>
          <a:solidFill>
            <a:srgbClr val="001D6C"/>
          </a:solidFill>
        </p:spPr>
        <p:txBody>
          <a:bodyPr lIns="219456" tIns="201168" rIns="228600" bIns="228600"/>
          <a:lstStyle>
            <a:lvl1pPr>
              <a:defRPr>
                <a:solidFill>
                  <a:schemeClr val="bg1"/>
                </a:solidFill>
              </a:defRPr>
            </a:lvl1pPr>
          </a:lstStyle>
          <a:p>
            <a:pPr lvl="0"/>
            <a:r>
              <a:rPr lang="en-US"/>
              <a:t>Click to edit Master text styles</a:t>
            </a:r>
          </a:p>
        </p:txBody>
      </p:sp>
      <p:sp>
        <p:nvSpPr>
          <p:cNvPr id="14" name="Content Placeholder 2"/>
          <p:cNvSpPr>
            <a:spLocks noGrp="1"/>
          </p:cNvSpPr>
          <p:nvPr>
            <p:ph sz="quarter" idx="19"/>
          </p:nvPr>
        </p:nvSpPr>
        <p:spPr>
          <a:xfrm>
            <a:off x="3048001" y="3426885"/>
            <a:ext cx="3048000" cy="3431116"/>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6" name="Content Placeholder 3"/>
          <p:cNvSpPr>
            <a:spLocks noGrp="1"/>
          </p:cNvSpPr>
          <p:nvPr>
            <p:ph sz="quarter" idx="17"/>
          </p:nvPr>
        </p:nvSpPr>
        <p:spPr>
          <a:xfrm>
            <a:off x="6096000" y="3426883"/>
            <a:ext cx="3048000" cy="3431117"/>
          </a:xfrm>
          <a:solidFill>
            <a:schemeClr val="accent1"/>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1" name="Content Placeholder 4"/>
          <p:cNvSpPr>
            <a:spLocks noGrp="1"/>
          </p:cNvSpPr>
          <p:nvPr>
            <p:ph sz="quarter" idx="18"/>
          </p:nvPr>
        </p:nvSpPr>
        <p:spPr>
          <a:xfrm>
            <a:off x="9144000" y="3426883"/>
            <a:ext cx="3048000" cy="3431117"/>
          </a:xfrm>
          <a:solidFill>
            <a:srgbClr val="78A9FF"/>
          </a:solidFill>
          <a:ln>
            <a:noFill/>
          </a:ln>
        </p:spPr>
        <p:txBody>
          <a:bodyPr lIns="219456" tIns="201168" rIns="228600" bIns="228600"/>
          <a:lstStyle>
            <a:lvl1pPr>
              <a:defRPr>
                <a:solidFill>
                  <a:schemeClr val="tx1"/>
                </a:solidFill>
              </a:defRPr>
            </a:lvl1pPr>
          </a:lstStyle>
          <a:p>
            <a:pPr lvl="0"/>
            <a:r>
              <a:rPr lang="en-US"/>
              <a:t>Click to edit Master text styles</a:t>
            </a:r>
          </a:p>
        </p:txBody>
      </p:sp>
      <p:sp>
        <p:nvSpPr>
          <p:cNvPr id="9" name="Footer Placeholder">
            <a:extLst>
              <a:ext uri="{FF2B5EF4-FFF2-40B4-BE49-F238E27FC236}">
                <a16:creationId xmlns:a16="http://schemas.microsoft.com/office/drawing/2014/main" id="{AC7CF475-9DA2-9E44-8949-F24CBF463438}"/>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a:t>IBM Think 2021 / © 2021 IBM Corporation</a:t>
            </a:r>
            <a:endParaRPr lang="en-US" dirty="0"/>
          </a:p>
        </p:txBody>
      </p:sp>
      <p:sp>
        <p:nvSpPr>
          <p:cNvPr id="10" name="Slide Number Placeholder">
            <a:extLst>
              <a:ext uri="{FF2B5EF4-FFF2-40B4-BE49-F238E27FC236}">
                <a16:creationId xmlns:a16="http://schemas.microsoft.com/office/drawing/2014/main" id="{CF2260B8-55D1-844D-AE9E-1A9A61838023}"/>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tx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38053004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ibm sign-off_black">
    <p:spTree>
      <p:nvGrpSpPr>
        <p:cNvPr id="1" name=""/>
        <p:cNvGrpSpPr/>
        <p:nvPr/>
      </p:nvGrpSpPr>
      <p:grpSpPr>
        <a:xfrm>
          <a:off x="0" y="0"/>
          <a:ext cx="0" cy="0"/>
          <a:chOff x="0" y="0"/>
          <a:chExt cx="0" cy="0"/>
        </a:xfrm>
      </p:grpSpPr>
      <p:pic>
        <p:nvPicPr>
          <p:cNvPr id="6" name="Picture" descr="IBM 8-bar logo"/>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234605" y="3087489"/>
            <a:ext cx="1722793" cy="683025"/>
          </a:xfrm>
          <a:prstGeom prst="rect">
            <a:avLst/>
          </a:prstGeom>
        </p:spPr>
      </p:pic>
      <p:sp>
        <p:nvSpPr>
          <p:cNvPr id="5" name="Footer Placeholder">
            <a:extLst>
              <a:ext uri="{FF2B5EF4-FFF2-40B4-BE49-F238E27FC236}">
                <a16:creationId xmlns:a16="http://schemas.microsoft.com/office/drawing/2014/main" id="{EA5703CD-FB5A-0B42-B633-68EA4B13641E}"/>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a:t>IBM Think 2021 / © 2021 IBM Corporation</a:t>
            </a:r>
            <a:endParaRPr lang="en-US" dirty="0"/>
          </a:p>
        </p:txBody>
      </p:sp>
      <p:sp>
        <p:nvSpPr>
          <p:cNvPr id="7" name="Slide Number Placeholder">
            <a:extLst>
              <a:ext uri="{FF2B5EF4-FFF2-40B4-BE49-F238E27FC236}">
                <a16:creationId xmlns:a16="http://schemas.microsoft.com/office/drawing/2014/main" id="{43A7049D-ACFA-7C4E-A59A-F1948902CFDF}"/>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533850049"/>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Footer Placeholder"/>
          <p:cNvSpPr>
            <a:spLocks noGrp="1"/>
          </p:cNvSpPr>
          <p:nvPr>
            <p:ph type="ftr" sz="quarter" idx="10"/>
          </p:nvPr>
        </p:nvSpPr>
        <p:spPr/>
        <p:txBody>
          <a:bodyPr/>
          <a:lstStyle/>
          <a:p>
            <a:r>
              <a:rPr lang="en-US"/>
              <a:t>IBM CONFIDENTIAL</a:t>
            </a:r>
            <a:endParaRPr lang="en-US" dirty="0"/>
          </a:p>
        </p:txBody>
      </p:sp>
      <p:pic>
        <p:nvPicPr>
          <p:cNvPr id="6" name="Picture"/>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191750" y="6256738"/>
            <a:ext cx="695452" cy="277477"/>
          </a:xfrm>
          <a:prstGeom prst="rect">
            <a:avLst/>
          </a:prstGeom>
        </p:spPr>
      </p:pic>
    </p:spTree>
    <p:extLst>
      <p:ext uri="{BB962C8B-B14F-4D97-AF65-F5344CB8AC3E}">
        <p14:creationId xmlns:p14="http://schemas.microsoft.com/office/powerpoint/2010/main" val="24271143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half-blank area">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6" name="Footer Placeholder">
            <a:extLst>
              <a:ext uri="{FF2B5EF4-FFF2-40B4-BE49-F238E27FC236}">
                <a16:creationId xmlns:a16="http://schemas.microsoft.com/office/drawing/2014/main" id="{76A7BA8D-E041-453B-82F0-8A9AB1E850F7}"/>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7" name="Slide Number Placeholder">
            <a:extLst>
              <a:ext uri="{FF2B5EF4-FFF2-40B4-BE49-F238E27FC236}">
                <a16:creationId xmlns:a16="http://schemas.microsoft.com/office/drawing/2014/main" id="{7AA2FFE6-F929-453C-B2BE-E6F71AEF671E}"/>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300868530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dirty="0"/>
              <a:t>Click to edit Master title style</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9391346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66800"/>
          </a:xfrm>
        </p:spPr>
        <p:txBody>
          <a:bodyPr/>
          <a:lstStyle/>
          <a:p>
            <a:r>
              <a:rPr lang="en-US" dirty="0"/>
              <a:t>Click to edit Master title style</a:t>
            </a:r>
          </a:p>
        </p:txBody>
      </p:sp>
      <p:sp>
        <p:nvSpPr>
          <p:cNvPr id="8" name="Text Placeholder 1"/>
          <p:cNvSpPr>
            <a:spLocks noGrp="1"/>
          </p:cNvSpPr>
          <p:nvPr>
            <p:ph type="body" sz="quarter" idx="13"/>
          </p:nvPr>
        </p:nvSpPr>
        <p:spPr>
          <a:xfrm>
            <a:off x="292608" y="1658112"/>
            <a:ext cx="5498592" cy="4336288"/>
          </a:xfrm>
        </p:spPr>
        <p:txBody>
          <a:bodyPr/>
          <a:lstStyle>
            <a:lvl1pPr>
              <a:spcBef>
                <a:spcPts val="0"/>
              </a:spcBef>
              <a:defRPr/>
            </a:lvl1pPr>
            <a:lvl2pPr marL="0" indent="0">
              <a:spcBef>
                <a:spcPts val="0"/>
              </a:spcBef>
              <a:buNone/>
              <a:defRPr/>
            </a:lvl2pPr>
            <a:lvl3pPr marL="268813" indent="0">
              <a:buNone/>
              <a:defRPr/>
            </a:lvl3pPr>
            <a:lvl4pPr marL="579960" indent="0">
              <a:buNone/>
              <a:defRPr/>
            </a:lvl4pPr>
            <a:lvl5pPr marL="842423" indent="0">
              <a:buNone/>
              <a:defRPr/>
            </a:lvl5pPr>
          </a:lstStyle>
          <a:p>
            <a:pPr lvl="0"/>
            <a:r>
              <a:rPr lang="en-US" dirty="0"/>
              <a:t>Click to edit Master text styles</a:t>
            </a:r>
          </a:p>
          <a:p>
            <a:pPr lvl="1"/>
            <a:r>
              <a:rPr lang="en-US" dirty="0"/>
              <a:t>Second level</a:t>
            </a:r>
          </a:p>
          <a:p>
            <a:pPr lvl="1"/>
            <a:r>
              <a:rPr lang="en-US" dirty="0"/>
              <a:t>Third level</a:t>
            </a:r>
          </a:p>
          <a:p>
            <a:pPr lvl="1"/>
            <a:r>
              <a:rPr lang="en-US" dirty="0"/>
              <a:t>Fourth level</a:t>
            </a:r>
          </a:p>
          <a:p>
            <a:pPr lvl="1"/>
            <a:r>
              <a:rPr lang="en-US" dirty="0"/>
              <a:t>Fifth level</a:t>
            </a:r>
          </a:p>
        </p:txBody>
      </p:sp>
      <p:sp>
        <p:nvSpPr>
          <p:cNvPr id="6" name="Text Placeholder 2"/>
          <p:cNvSpPr>
            <a:spLocks noGrp="1"/>
          </p:cNvSpPr>
          <p:nvPr>
            <p:ph type="body" sz="quarter" idx="12"/>
          </p:nvPr>
        </p:nvSpPr>
        <p:spPr>
          <a:xfrm>
            <a:off x="6388608" y="1658112"/>
            <a:ext cx="5498592" cy="4336288"/>
          </a:xfrm>
        </p:spPr>
        <p:txBody>
          <a:bodyPr/>
          <a:lstStyle>
            <a:lvl1pPr>
              <a:spcBef>
                <a:spcPts val="0"/>
              </a:spcBef>
              <a:defRPr/>
            </a:lvl1pPr>
            <a:lvl2pPr marL="0" indent="0">
              <a:spcBef>
                <a:spcPts val="0"/>
              </a:spcBef>
              <a:buNone/>
              <a:defRPr/>
            </a:lvl2pPr>
            <a:lvl3pPr marL="268813" indent="0">
              <a:buNone/>
              <a:defRPr/>
            </a:lvl3pPr>
            <a:lvl4pPr marL="579960" indent="0">
              <a:buNone/>
              <a:defRPr/>
            </a:lvl4pPr>
            <a:lvl5pPr marL="842423" indent="0">
              <a:buNone/>
              <a:defRPr/>
            </a:lvl5pPr>
          </a:lstStyle>
          <a:p>
            <a:pPr lvl="0"/>
            <a:r>
              <a:rPr lang="en-US" dirty="0"/>
              <a:t>Click to edit Master text styles</a:t>
            </a:r>
          </a:p>
          <a:p>
            <a:pPr lvl="0"/>
            <a:r>
              <a:rPr lang="en-US" dirty="0"/>
              <a:t>Second level</a:t>
            </a:r>
          </a:p>
          <a:p>
            <a:pPr lvl="1"/>
            <a:r>
              <a:rPr lang="en-US" dirty="0"/>
              <a:t>Third level</a:t>
            </a:r>
          </a:p>
          <a:p>
            <a:pPr lvl="1"/>
            <a:r>
              <a:rPr lang="en-US" dirty="0"/>
              <a:t>Fourth level</a:t>
            </a:r>
          </a:p>
          <a:p>
            <a:pPr lvl="1"/>
            <a:r>
              <a:rPr lang="en-US" dirty="0"/>
              <a:t>Fifth level</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332909221"/>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fact, number">
    <p:spTree>
      <p:nvGrpSpPr>
        <p:cNvPr id="1" name=""/>
        <p:cNvGrpSpPr/>
        <p:nvPr/>
      </p:nvGrpSpPr>
      <p:grpSpPr>
        <a:xfrm>
          <a:off x="0" y="0"/>
          <a:ext cx="0" cy="0"/>
          <a:chOff x="0" y="0"/>
          <a:chExt cx="0" cy="0"/>
        </a:xfrm>
      </p:grpSpPr>
      <p:sp>
        <p:nvSpPr>
          <p:cNvPr id="2" name="Title"/>
          <p:cNvSpPr>
            <a:spLocks noGrp="1"/>
          </p:cNvSpPr>
          <p:nvPr>
            <p:ph type="title"/>
          </p:nvPr>
        </p:nvSpPr>
        <p:spPr>
          <a:xfrm>
            <a:off x="292608" y="292608"/>
            <a:ext cx="5510784" cy="1072896"/>
          </a:xfrm>
        </p:spPr>
        <p:txBody>
          <a:bodyPr/>
          <a:lstStyle>
            <a:lvl1pPr>
              <a:defRPr sz="2133"/>
            </a:lvl1pPr>
          </a:lstStyle>
          <a:p>
            <a:r>
              <a:rPr lang="en-US" dirty="0"/>
              <a:t>Click to edit Master title style</a:t>
            </a:r>
          </a:p>
        </p:txBody>
      </p:sp>
      <p:sp>
        <p:nvSpPr>
          <p:cNvPr id="6" name="Text Placeholder"/>
          <p:cNvSpPr>
            <a:spLocks noGrp="1"/>
          </p:cNvSpPr>
          <p:nvPr>
            <p:ph type="body" sz="quarter" idx="12"/>
          </p:nvPr>
        </p:nvSpPr>
        <p:spPr>
          <a:xfrm>
            <a:off x="182880" y="1511808"/>
            <a:ext cx="5608320" cy="4482592"/>
          </a:xfrm>
        </p:spPr>
        <p:txBody>
          <a:bodyPr/>
          <a:lstStyle>
            <a:lvl1pPr>
              <a:lnSpc>
                <a:spcPct val="90000"/>
              </a:lnSpc>
              <a:defRPr sz="12800" b="1"/>
            </a:lvl1pPr>
          </a:lstStyle>
          <a:p>
            <a:pPr lvl="0"/>
            <a:r>
              <a:rPr lang="en-US" dirty="0"/>
              <a:t>Click to edit Master text styles</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983010256"/>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fact, number, half-image (bleeds)">
    <p:spTree>
      <p:nvGrpSpPr>
        <p:cNvPr id="1" name=""/>
        <p:cNvGrpSpPr/>
        <p:nvPr/>
      </p:nvGrpSpPr>
      <p:grpSpPr>
        <a:xfrm>
          <a:off x="0" y="0"/>
          <a:ext cx="0" cy="0"/>
          <a:chOff x="0" y="0"/>
          <a:chExt cx="0" cy="0"/>
        </a:xfrm>
      </p:grpSpPr>
      <p:sp>
        <p:nvSpPr>
          <p:cNvPr id="2" name="Title"/>
          <p:cNvSpPr>
            <a:spLocks noGrp="1"/>
          </p:cNvSpPr>
          <p:nvPr>
            <p:ph type="title"/>
          </p:nvPr>
        </p:nvSpPr>
        <p:spPr>
          <a:xfrm>
            <a:off x="292608" y="292608"/>
            <a:ext cx="5510784" cy="1072896"/>
          </a:xfrm>
        </p:spPr>
        <p:txBody>
          <a:bodyPr/>
          <a:lstStyle>
            <a:lvl1pPr>
              <a:defRPr sz="2133"/>
            </a:lvl1pPr>
          </a:lstStyle>
          <a:p>
            <a:r>
              <a:rPr lang="en-US" dirty="0"/>
              <a:t>Click to edit Master title style</a:t>
            </a:r>
          </a:p>
        </p:txBody>
      </p:sp>
      <p:sp>
        <p:nvSpPr>
          <p:cNvPr id="6" name="Text Placeholder"/>
          <p:cNvSpPr>
            <a:spLocks noGrp="1"/>
          </p:cNvSpPr>
          <p:nvPr>
            <p:ph type="body" sz="quarter" idx="12"/>
          </p:nvPr>
        </p:nvSpPr>
        <p:spPr>
          <a:xfrm>
            <a:off x="182880" y="1511808"/>
            <a:ext cx="5608320" cy="4482592"/>
          </a:xfrm>
        </p:spPr>
        <p:txBody>
          <a:bodyPr/>
          <a:lstStyle>
            <a:lvl1pPr>
              <a:lnSpc>
                <a:spcPct val="90000"/>
              </a:lnSpc>
              <a:defRPr sz="12800" b="1"/>
            </a:lvl1pPr>
          </a:lstStyle>
          <a:p>
            <a:pPr lvl="0"/>
            <a:r>
              <a:rPr lang="en-US" dirty="0"/>
              <a:t>Click to edit Master text styles</a:t>
            </a:r>
          </a:p>
        </p:txBody>
      </p:sp>
      <p:sp>
        <p:nvSpPr>
          <p:cNvPr id="7" name="Picture Placeholder"/>
          <p:cNvSpPr>
            <a:spLocks noGrp="1"/>
          </p:cNvSpPr>
          <p:nvPr>
            <p:ph type="pic" sz="quarter" idx="13"/>
          </p:nvPr>
        </p:nvSpPr>
        <p:spPr>
          <a:xfrm>
            <a:off x="6096000" y="0"/>
            <a:ext cx="6096000" cy="6858000"/>
          </a:xfrm>
        </p:spPr>
        <p:txBody>
          <a:bodyPr lIns="91440" tIns="91440" rIns="91440" bIns="91440"/>
          <a:lstStyle>
            <a:lvl1pPr>
              <a:defRPr baseline="0"/>
            </a:lvl1pPr>
          </a:lstStyle>
          <a:p>
            <a:r>
              <a:rPr lang="en-US" dirty="0"/>
              <a:t>Drag picture to placeholder or click icon to add</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52602465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big text">
    <p:spTree>
      <p:nvGrpSpPr>
        <p:cNvPr id="1" name=""/>
        <p:cNvGrpSpPr/>
        <p:nvPr/>
      </p:nvGrpSpPr>
      <p:grpSpPr>
        <a:xfrm>
          <a:off x="0" y="0"/>
          <a:ext cx="0" cy="0"/>
          <a:chOff x="0" y="0"/>
          <a:chExt cx="0" cy="0"/>
        </a:xfrm>
      </p:grpSpPr>
      <p:sp>
        <p:nvSpPr>
          <p:cNvPr id="2" name="Title"/>
          <p:cNvSpPr>
            <a:spLocks noGrp="1"/>
          </p:cNvSpPr>
          <p:nvPr>
            <p:ph type="title"/>
          </p:nvPr>
        </p:nvSpPr>
        <p:spPr>
          <a:xfrm>
            <a:off x="182882" y="121920"/>
            <a:ext cx="11704229" cy="5872480"/>
          </a:xfrm>
        </p:spPr>
        <p:txBody>
          <a:bodyPr/>
          <a:lstStyle>
            <a:lvl1pPr>
              <a:defRPr sz="12800" b="1"/>
            </a:lvl1pPr>
          </a:lstStyle>
          <a:p>
            <a:r>
              <a:rPr lang="en-US" dirty="0"/>
              <a:t>Click to edit Master title style</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59550674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p:cNvSpPr>
            <a:spLocks noGrp="1"/>
          </p:cNvSpPr>
          <p:nvPr>
            <p:ph type="title"/>
          </p:nvPr>
        </p:nvSpPr>
        <p:spPr>
          <a:xfrm>
            <a:off x="280418" y="268224"/>
            <a:ext cx="7416713" cy="5726176"/>
          </a:xfrm>
        </p:spPr>
        <p:txBody>
          <a:bodyPr/>
          <a:lstStyle/>
          <a:p>
            <a:r>
              <a:rPr lang="en-US" dirty="0"/>
              <a:t>Click to edit Master title style</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83349474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itle, text">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a:t>
            </a:r>
            <a:r>
              <a:rPr lang="en-US" dirty="0"/>
              <a:t>to edit Master title style</a:t>
            </a:r>
          </a:p>
        </p:txBody>
      </p:sp>
      <p:sp>
        <p:nvSpPr>
          <p:cNvPr id="6" name="Text Placeholder"/>
          <p:cNvSpPr>
            <a:spLocks noGrp="1"/>
          </p:cNvSpPr>
          <p:nvPr>
            <p:ph type="body" sz="quarter" idx="12"/>
          </p:nvPr>
        </p:nvSpPr>
        <p:spPr>
          <a:xfrm>
            <a:off x="6388608" y="268224"/>
            <a:ext cx="5498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96126659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itle, text (two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8" name="Text Placeholder 1"/>
          <p:cNvSpPr>
            <a:spLocks noGrp="1"/>
          </p:cNvSpPr>
          <p:nvPr>
            <p:ph type="body" sz="quarter" idx="13"/>
          </p:nvPr>
        </p:nvSpPr>
        <p:spPr>
          <a:xfrm>
            <a:off x="292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2"/>
          <p:cNvSpPr>
            <a:spLocks noGrp="1"/>
          </p:cNvSpPr>
          <p:nvPr>
            <p:ph type="body" sz="quarter" idx="12"/>
          </p:nvPr>
        </p:nvSpPr>
        <p:spPr>
          <a:xfrm>
            <a:off x="6388610" y="1658112"/>
            <a:ext cx="5498501"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670388190"/>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text (two columns, different text size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7" name="Content Placeholder"/>
          <p:cNvSpPr>
            <a:spLocks noGrp="1"/>
          </p:cNvSpPr>
          <p:nvPr>
            <p:ph sz="quarter" idx="13"/>
          </p:nvPr>
        </p:nvSpPr>
        <p:spPr>
          <a:xfrm>
            <a:off x="280416" y="1621536"/>
            <a:ext cx="5522976" cy="4372864"/>
          </a:xfrm>
        </p:spPr>
        <p:txBody>
          <a:bodyPr/>
          <a:lstStyle>
            <a:lvl1pPr>
              <a:defRPr sz="3200"/>
            </a:lvl1pPr>
          </a:lstStyle>
          <a:p>
            <a:pPr lvl="0"/>
            <a:r>
              <a:rPr lang="en-US" dirty="0"/>
              <a:t>Click to edit Master text styles</a:t>
            </a:r>
          </a:p>
        </p:txBody>
      </p:sp>
      <p:sp>
        <p:nvSpPr>
          <p:cNvPr id="6" name="Text Placeholder"/>
          <p:cNvSpPr>
            <a:spLocks noGrp="1"/>
          </p:cNvSpPr>
          <p:nvPr>
            <p:ph type="body" sz="quarter" idx="12"/>
          </p:nvPr>
        </p:nvSpPr>
        <p:spPr>
          <a:xfrm>
            <a:off x="6388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762940555"/>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text (four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6" name="Text Placeholder 1"/>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2"/>
          <p:cNvSpPr>
            <a:spLocks noGrp="1"/>
          </p:cNvSpPr>
          <p:nvPr>
            <p:ph type="body" sz="quarter" idx="13"/>
          </p:nvPr>
        </p:nvSpPr>
        <p:spPr>
          <a:xfrm>
            <a:off x="3340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3"/>
          <p:cNvSpPr>
            <a:spLocks noGrp="1"/>
          </p:cNvSpPr>
          <p:nvPr>
            <p:ph type="body" sz="quarter" idx="14"/>
          </p:nvPr>
        </p:nvSpPr>
        <p:spPr>
          <a:xfrm>
            <a:off x="6388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4"/>
          <p:cNvSpPr>
            <a:spLocks noGrp="1"/>
          </p:cNvSpPr>
          <p:nvPr>
            <p:ph type="body" sz="quarter" idx="15"/>
          </p:nvPr>
        </p:nvSpPr>
        <p:spPr>
          <a:xfrm>
            <a:off x="9436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313981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blank">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3" name="Footer Placeholder">
            <a:extLst>
              <a:ext uri="{FF2B5EF4-FFF2-40B4-BE49-F238E27FC236}">
                <a16:creationId xmlns:a16="http://schemas.microsoft.com/office/drawing/2014/main" id="{1FC5A16C-1B6B-41DF-81C1-DBCC57E3FCE2}"/>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4" name="Slide Number Placeholder">
            <a:extLst>
              <a:ext uri="{FF2B5EF4-FFF2-40B4-BE49-F238E27FC236}">
                <a16:creationId xmlns:a16="http://schemas.microsoft.com/office/drawing/2014/main" id="{C650A555-60D3-4695-B4D9-33F1B0435572}"/>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384783378"/>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text, half-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8" name="Text Placeholder"/>
          <p:cNvSpPr>
            <a:spLocks noGrp="1"/>
          </p:cNvSpPr>
          <p:nvPr>
            <p:ph type="body" sz="quarter" idx="13"/>
          </p:nvPr>
        </p:nvSpPr>
        <p:spPr>
          <a:xfrm>
            <a:off x="292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dirty="0"/>
              <a:t>Drag picture to placeholder or click icon to add</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246092771"/>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text (two narrow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dirty="0"/>
              <a:t>Click to edit Master title style</a:t>
            </a:r>
          </a:p>
        </p:txBody>
      </p:sp>
      <p:sp>
        <p:nvSpPr>
          <p:cNvPr id="6" name="Text Placeholder 1"/>
          <p:cNvSpPr>
            <a:spLocks noGrp="1"/>
          </p:cNvSpPr>
          <p:nvPr>
            <p:ph type="body" sz="quarter" idx="12"/>
          </p:nvPr>
        </p:nvSpPr>
        <p:spPr>
          <a:xfrm>
            <a:off x="6388608" y="268224"/>
            <a:ext cx="2450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
          <p:cNvSpPr>
            <a:spLocks noGrp="1"/>
          </p:cNvSpPr>
          <p:nvPr>
            <p:ph type="body" sz="quarter" idx="13"/>
          </p:nvPr>
        </p:nvSpPr>
        <p:spPr>
          <a:xfrm>
            <a:off x="9436608" y="268224"/>
            <a:ext cx="2450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719605729"/>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text (split background)">
    <p:spTree>
      <p:nvGrpSpPr>
        <p:cNvPr id="1" name=""/>
        <p:cNvGrpSpPr/>
        <p:nvPr/>
      </p:nvGrpSpPr>
      <p:grpSpPr>
        <a:xfrm>
          <a:off x="0" y="0"/>
          <a:ext cx="0" cy="0"/>
          <a:chOff x="0" y="0"/>
          <a:chExt cx="0" cy="0"/>
        </a:xfrm>
      </p:grpSpPr>
      <p:sp>
        <p:nvSpPr>
          <p:cNvPr id="2" name="Title"/>
          <p:cNvSpPr>
            <a:spLocks noGrp="1"/>
          </p:cNvSpPr>
          <p:nvPr>
            <p:ph type="title"/>
          </p:nvPr>
        </p:nvSpPr>
        <p:spPr>
          <a:xfrm>
            <a:off x="280418" y="268224"/>
            <a:ext cx="5522885" cy="5726176"/>
          </a:xfrm>
        </p:spPr>
        <p:txBody>
          <a:bodyPr/>
          <a:lstStyle/>
          <a:p>
            <a:r>
              <a:rPr lang="en-US" dirty="0"/>
              <a:t>Click to edit Master title style</a:t>
            </a:r>
          </a:p>
        </p:txBody>
      </p:sp>
      <p:sp>
        <p:nvSpPr>
          <p:cNvPr id="7" name="Blue 60 rectangle">
            <a:extLst>
              <a:ext uri="{FF2B5EF4-FFF2-40B4-BE49-F238E27FC236}">
                <a16:creationId xmlns:a16="http://schemas.microsoft.com/office/drawing/2014/main" id="{91D1D188-D7EA-5A44-A392-6E9BFB996DC9}"/>
              </a:ext>
              <a:ext uri="{C183D7F6-B498-43B3-948B-1728B52AA6E4}">
                <adec:decorative xmlns:adec="http://schemas.microsoft.com/office/drawing/2017/decorative" val="1"/>
              </a:ext>
            </a:extLst>
          </p:cNvPr>
          <p:cNvSpPr/>
          <p:nvPr userDrawn="1"/>
        </p:nvSpPr>
        <p:spPr>
          <a:xfrm>
            <a:off x="6096000" y="0"/>
            <a:ext cx="6096000" cy="6858000"/>
          </a:xfrm>
          <a:prstGeom prst="rect">
            <a:avLst/>
          </a:prstGeom>
          <a:solidFill>
            <a:schemeClr val="accent2"/>
          </a:solidFill>
        </p:spPr>
        <p:txBody>
          <a:bodyPr wrap="square" lIns="0" tIns="0" rIns="0" bIns="0" rtlCol="0" anchor="ctr">
            <a:noAutofit/>
          </a:bodyPr>
          <a:lstStyle/>
          <a:p>
            <a:pPr algn="ctr"/>
            <a:endParaRPr lang="en-US" sz="1600" b="0" i="0" dirty="0">
              <a:solidFill>
                <a:srgbClr val="FFFFFF"/>
              </a:solidFill>
              <a:latin typeface="IBM Plex Sans" panose="020B0503050203000203" pitchFamily="34" charset="0"/>
              <a:cs typeface="Arial"/>
            </a:endParaRPr>
          </a:p>
        </p:txBody>
      </p:sp>
      <p:sp>
        <p:nvSpPr>
          <p:cNvPr id="6" name="Text Placeholder"/>
          <p:cNvSpPr>
            <a:spLocks noGrp="1"/>
          </p:cNvSpPr>
          <p:nvPr>
            <p:ph type="body" sz="quarter" idx="12"/>
          </p:nvPr>
        </p:nvSpPr>
        <p:spPr>
          <a:xfrm>
            <a:off x="6388608" y="268224"/>
            <a:ext cx="5498592" cy="5726176"/>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30284742"/>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dirty="0"/>
              <a:t>Click to edit Master title style</a:t>
            </a:r>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dirty="0"/>
              <a:t>Drag picture to placeholder or click icon to add</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505137005"/>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half-blank area">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dirty="0"/>
              <a:t>Click to edit Master title style</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824355262"/>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blank">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407402410"/>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insight, text, boxe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8" name="Text Placeholder"/>
          <p:cNvSpPr>
            <a:spLocks noGrp="1"/>
          </p:cNvSpPr>
          <p:nvPr>
            <p:ph type="body" sz="quarter" idx="13"/>
          </p:nvPr>
        </p:nvSpPr>
        <p:spPr>
          <a:xfrm>
            <a:off x="292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1"/>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10" name="Content Placeholder 2"/>
          <p:cNvSpPr>
            <a:spLocks noGrp="1"/>
          </p:cNvSpPr>
          <p:nvPr>
            <p:ph sz="quarter" idx="18"/>
          </p:nvPr>
        </p:nvSpPr>
        <p:spPr>
          <a:xfrm>
            <a:off x="9144000" y="0"/>
            <a:ext cx="3048000" cy="3429000"/>
          </a:xfrm>
          <a:solidFill>
            <a:srgbClr val="061F80"/>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12" name="Content Placeholder 3"/>
          <p:cNvSpPr>
            <a:spLocks noGrp="1"/>
          </p:cNvSpPr>
          <p:nvPr>
            <p:ph sz="quarter" idx="19"/>
          </p:nvPr>
        </p:nvSpPr>
        <p:spPr>
          <a:xfrm>
            <a:off x="6096000" y="3426885"/>
            <a:ext cx="6096000" cy="3431116"/>
          </a:xfrm>
          <a:solidFill>
            <a:srgbClr val="0530AD"/>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33379667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boxes (3 med, 2 small)">
    <p:spTree>
      <p:nvGrpSpPr>
        <p:cNvPr id="1" name=""/>
        <p:cNvGrpSpPr/>
        <p:nvPr/>
      </p:nvGrpSpPr>
      <p:grpSpPr>
        <a:xfrm>
          <a:off x="0" y="0"/>
          <a:ext cx="0" cy="0"/>
          <a:chOff x="0" y="0"/>
          <a:chExt cx="0" cy="0"/>
        </a:xfrm>
      </p:grpSpPr>
      <p:sp>
        <p:nvSpPr>
          <p:cNvPr id="2" name="Title"/>
          <p:cNvSpPr>
            <a:spLocks noGrp="1"/>
          </p:cNvSpPr>
          <p:nvPr>
            <p:ph type="title"/>
          </p:nvPr>
        </p:nvSpPr>
        <p:spPr>
          <a:xfrm>
            <a:off x="0" y="-1"/>
            <a:ext cx="6096000" cy="3429001"/>
          </a:xfrm>
          <a:solidFill>
            <a:srgbClr val="0530AD"/>
          </a:solidFill>
        </p:spPr>
        <p:txBody>
          <a:bodyPr lIns="210312" tIns="201168" rIns="228600" bIns="228600"/>
          <a:lstStyle>
            <a:lvl1pPr>
              <a:defRPr>
                <a:solidFill>
                  <a:schemeClr val="bg1"/>
                </a:solidFill>
              </a:defRPr>
            </a:lvl1pPr>
          </a:lstStyle>
          <a:p>
            <a:r>
              <a:rPr lang="en-US" dirty="0"/>
              <a:t>Click to edit Master title style</a:t>
            </a:r>
          </a:p>
        </p:txBody>
      </p:sp>
      <p:sp>
        <p:nvSpPr>
          <p:cNvPr id="6" name="Content Placeholder 1"/>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11" name="Content Placeholder 2"/>
          <p:cNvSpPr>
            <a:spLocks noGrp="1"/>
          </p:cNvSpPr>
          <p:nvPr>
            <p:ph sz="quarter" idx="18"/>
          </p:nvPr>
        </p:nvSpPr>
        <p:spPr>
          <a:xfrm>
            <a:off x="9144000" y="0"/>
            <a:ext cx="3048000" cy="3429000"/>
          </a:xfrm>
          <a:solidFill>
            <a:srgbClr val="061F80"/>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7" name="Content Placeholder 3"/>
          <p:cNvSpPr>
            <a:spLocks noGrp="1"/>
          </p:cNvSpPr>
          <p:nvPr>
            <p:ph sz="quarter" idx="20"/>
          </p:nvPr>
        </p:nvSpPr>
        <p:spPr>
          <a:xfrm>
            <a:off x="0" y="3426885"/>
            <a:ext cx="6096000" cy="3431116"/>
          </a:xfrm>
          <a:solidFill>
            <a:schemeClr val="tx1"/>
          </a:solidFill>
        </p:spPr>
        <p:txBody>
          <a:bodyPr lIns="219456" tIns="201168" rIns="228600" bIns="228600"/>
          <a:lstStyle>
            <a:lvl1pPr>
              <a:defRPr>
                <a:solidFill>
                  <a:schemeClr val="bg1"/>
                </a:solidFill>
              </a:defRPr>
            </a:lvl1pPr>
          </a:lstStyle>
          <a:p>
            <a:pPr lvl="0"/>
            <a:r>
              <a:rPr lang="en-US" dirty="0"/>
              <a:t>Click to edit Master text styles</a:t>
            </a:r>
          </a:p>
        </p:txBody>
      </p:sp>
      <p:sp>
        <p:nvSpPr>
          <p:cNvPr id="14" name="Content Placeholder 4"/>
          <p:cNvSpPr>
            <a:spLocks noGrp="1"/>
          </p:cNvSpPr>
          <p:nvPr>
            <p:ph sz="quarter" idx="19"/>
          </p:nvPr>
        </p:nvSpPr>
        <p:spPr>
          <a:xfrm>
            <a:off x="6096000" y="3426885"/>
            <a:ext cx="6096000" cy="3431116"/>
          </a:xfrm>
          <a:solidFill>
            <a:srgbClr val="0530AD"/>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3" name="Footer Placeholder"/>
          <p:cNvSpPr>
            <a:spLocks noGrp="1"/>
          </p:cNvSpPr>
          <p:nvPr>
            <p:ph type="ftr" sz="quarter" idx="10"/>
          </p:nvPr>
        </p:nvSpPr>
        <p:spPr/>
        <p:txBody>
          <a:bodyPr/>
          <a:lstStyle>
            <a:lvl1pPr>
              <a:defRPr>
                <a:solidFill>
                  <a:schemeClr val="bg1"/>
                </a:solidFill>
              </a:defRPr>
            </a:lvl1pPr>
          </a:lstStyle>
          <a:p>
            <a:r>
              <a:rPr lang="en-US"/>
              <a:t>IBM CONFIDENTIAL</a:t>
            </a:r>
            <a:endParaRPr lang="en-US" dirty="0"/>
          </a:p>
        </p:txBody>
      </p:sp>
      <p:sp>
        <p:nvSpPr>
          <p:cNvPr id="4" name="Slide Number Placeholder"/>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576899218"/>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boxes (1 large, 4 small)">
    <p:spTree>
      <p:nvGrpSpPr>
        <p:cNvPr id="1" name=""/>
        <p:cNvGrpSpPr/>
        <p:nvPr/>
      </p:nvGrpSpPr>
      <p:grpSpPr>
        <a:xfrm>
          <a:off x="0" y="0"/>
          <a:ext cx="0" cy="0"/>
          <a:chOff x="0" y="0"/>
          <a:chExt cx="0" cy="0"/>
        </a:xfrm>
      </p:grpSpPr>
      <p:sp>
        <p:nvSpPr>
          <p:cNvPr id="2" name="Title"/>
          <p:cNvSpPr>
            <a:spLocks noGrp="1"/>
          </p:cNvSpPr>
          <p:nvPr>
            <p:ph type="title"/>
          </p:nvPr>
        </p:nvSpPr>
        <p:spPr>
          <a:xfrm>
            <a:off x="0" y="-1"/>
            <a:ext cx="12192000" cy="3425951"/>
          </a:xfrm>
          <a:noFill/>
        </p:spPr>
        <p:txBody>
          <a:bodyPr lIns="182880" tIns="164592" rIns="228600" bIns="228600"/>
          <a:lstStyle>
            <a:lvl1pPr>
              <a:defRPr sz="6400"/>
            </a:lvl1pPr>
          </a:lstStyle>
          <a:p>
            <a:r>
              <a:rPr lang="en-US" dirty="0"/>
              <a:t>Click to edit Master title style</a:t>
            </a:r>
          </a:p>
        </p:txBody>
      </p:sp>
      <p:sp>
        <p:nvSpPr>
          <p:cNvPr id="13" name="Content Placeholder 1"/>
          <p:cNvSpPr>
            <a:spLocks noGrp="1"/>
          </p:cNvSpPr>
          <p:nvPr>
            <p:ph sz="quarter" idx="20"/>
          </p:nvPr>
        </p:nvSpPr>
        <p:spPr>
          <a:xfrm>
            <a:off x="0" y="3426885"/>
            <a:ext cx="3048000" cy="3431116"/>
          </a:xfrm>
          <a:solidFill>
            <a:srgbClr val="061F80"/>
          </a:solidFill>
        </p:spPr>
        <p:txBody>
          <a:bodyPr lIns="219456" tIns="201168" rIns="228600" bIns="228600"/>
          <a:lstStyle>
            <a:lvl1pPr>
              <a:defRPr>
                <a:solidFill>
                  <a:schemeClr val="bg1"/>
                </a:solidFill>
              </a:defRPr>
            </a:lvl1pPr>
          </a:lstStyle>
          <a:p>
            <a:pPr lvl="0"/>
            <a:r>
              <a:rPr lang="en-US"/>
              <a:t>Click to edit Master text styles</a:t>
            </a:r>
          </a:p>
        </p:txBody>
      </p:sp>
      <p:sp>
        <p:nvSpPr>
          <p:cNvPr id="12" name="Content Placeholder 2"/>
          <p:cNvSpPr>
            <a:spLocks noGrp="1"/>
          </p:cNvSpPr>
          <p:nvPr>
            <p:ph sz="quarter" idx="19"/>
          </p:nvPr>
        </p:nvSpPr>
        <p:spPr>
          <a:xfrm>
            <a:off x="3048001" y="3426885"/>
            <a:ext cx="3048000" cy="3431116"/>
          </a:xfrm>
          <a:solidFill>
            <a:srgbClr val="054ADA"/>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9" name="Content Placeholder 3"/>
          <p:cNvSpPr>
            <a:spLocks noGrp="1"/>
          </p:cNvSpPr>
          <p:nvPr>
            <p:ph sz="quarter" idx="17"/>
          </p:nvPr>
        </p:nvSpPr>
        <p:spPr>
          <a:xfrm>
            <a:off x="6096000" y="3426883"/>
            <a:ext cx="3048000" cy="3431117"/>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0" name="Content Placeholder 4"/>
          <p:cNvSpPr>
            <a:spLocks noGrp="1"/>
          </p:cNvSpPr>
          <p:nvPr>
            <p:ph sz="quarter" idx="18"/>
          </p:nvPr>
        </p:nvSpPr>
        <p:spPr>
          <a:xfrm>
            <a:off x="9144000" y="3426883"/>
            <a:ext cx="3048000" cy="3431117"/>
          </a:xfrm>
          <a:solidFill>
            <a:srgbClr val="6EA6FF"/>
          </a:solidFill>
          <a:ln>
            <a:noFill/>
          </a:ln>
        </p:spPr>
        <p:txBody>
          <a:bodyPr lIns="219456" tIns="201168" rIns="228600" bIns="228600"/>
          <a:lstStyle>
            <a:lvl1pPr>
              <a:defRPr>
                <a:solidFill>
                  <a:schemeClr val="tx1"/>
                </a:solidFill>
              </a:defRPr>
            </a:lvl1pPr>
          </a:lstStyle>
          <a:p>
            <a:pPr lvl="0"/>
            <a:r>
              <a:rPr lang="en-US" dirty="0"/>
              <a:t>Click to edit Master text styles</a:t>
            </a:r>
          </a:p>
        </p:txBody>
      </p:sp>
      <p:sp>
        <p:nvSpPr>
          <p:cNvPr id="3" name="Footer Placeholder"/>
          <p:cNvSpPr>
            <a:spLocks noGrp="1"/>
          </p:cNvSpPr>
          <p:nvPr>
            <p:ph type="ftr" sz="quarter" idx="10"/>
          </p:nvPr>
        </p:nvSpPr>
        <p:spPr/>
        <p:txBody>
          <a:bodyPr/>
          <a:lstStyle>
            <a:lvl1pPr>
              <a:defRPr>
                <a:solidFill>
                  <a:schemeClr val="bg1"/>
                </a:solidFill>
              </a:defRPr>
            </a:lvl1pPr>
          </a:lstStyle>
          <a:p>
            <a:r>
              <a:rPr lang="en-US"/>
              <a:t>IBM CONFIDENTIAL</a:t>
            </a:r>
            <a:endParaRPr lang="en-US" dirty="0"/>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343205516"/>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title (black box) over image(s)">
    <p:spTree>
      <p:nvGrpSpPr>
        <p:cNvPr id="1" name=""/>
        <p:cNvGrpSpPr/>
        <p:nvPr/>
      </p:nvGrpSpPr>
      <p:grpSpPr>
        <a:xfrm>
          <a:off x="0" y="0"/>
          <a:ext cx="0" cy="0"/>
          <a:chOff x="0" y="0"/>
          <a:chExt cx="0" cy="0"/>
        </a:xfrm>
      </p:grpSpPr>
      <p:sp>
        <p:nvSpPr>
          <p:cNvPr id="2" name="Title"/>
          <p:cNvSpPr>
            <a:spLocks noGrp="1"/>
          </p:cNvSpPr>
          <p:nvPr>
            <p:ph type="title"/>
          </p:nvPr>
        </p:nvSpPr>
        <p:spPr>
          <a:xfrm>
            <a:off x="0" y="0"/>
            <a:ext cx="12192000" cy="1701800"/>
          </a:xfrm>
          <a:solidFill>
            <a:schemeClr val="bg1"/>
          </a:solidFill>
        </p:spPr>
        <p:txBody>
          <a:bodyPr lIns="210312" tIns="201168" rIns="228600" bIns="228600"/>
          <a:lstStyle>
            <a:lvl1pPr>
              <a:defRPr>
                <a:solidFill>
                  <a:schemeClr val="tx1"/>
                </a:solidFill>
              </a:defRPr>
            </a:lvl1pPr>
          </a:lstStyle>
          <a:p>
            <a:r>
              <a:rPr lang="en-US" dirty="0"/>
              <a:t>Click to edit Master title style</a:t>
            </a:r>
          </a:p>
        </p:txBody>
      </p:sp>
      <p:sp>
        <p:nvSpPr>
          <p:cNvPr id="6" name="Picture Placeholder"/>
          <p:cNvSpPr>
            <a:spLocks noGrp="1"/>
          </p:cNvSpPr>
          <p:nvPr>
            <p:ph type="pic" sz="quarter" idx="12"/>
          </p:nvPr>
        </p:nvSpPr>
        <p:spPr>
          <a:xfrm>
            <a:off x="0" y="1701800"/>
            <a:ext cx="12192000" cy="5156200"/>
          </a:xfrm>
        </p:spPr>
        <p:txBody>
          <a:bodyPr lIns="91440" tIns="91440" rIns="91440" bIns="91440"/>
          <a:lstStyle/>
          <a:p>
            <a:r>
              <a:rPr lang="en-US" dirty="0"/>
              <a:t>Drag picture to placeholder or click icon to add</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3976364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insight, text, boxes">
    <p:spTree>
      <p:nvGrpSpPr>
        <p:cNvPr id="1" name=""/>
        <p:cNvGrpSpPr/>
        <p:nvPr/>
      </p:nvGrpSpPr>
      <p:grpSpPr>
        <a:xfrm>
          <a:off x="0" y="0"/>
          <a:ext cx="0" cy="0"/>
          <a:chOff x="0" y="0"/>
          <a:chExt cx="0" cy="0"/>
        </a:xfrm>
      </p:grpSpPr>
      <p:sp>
        <p:nvSpPr>
          <p:cNvPr id="9" name="Content Placeholder 1"/>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0" name="Content Placeholder 2"/>
          <p:cNvSpPr>
            <a:spLocks noGrp="1"/>
          </p:cNvSpPr>
          <p:nvPr>
            <p:ph sz="quarter" idx="18"/>
          </p:nvPr>
        </p:nvSpPr>
        <p:spPr>
          <a:xfrm>
            <a:off x="9144000" y="0"/>
            <a:ext cx="3048000" cy="3429000"/>
          </a:xfrm>
          <a:solidFill>
            <a:srgbClr val="061F80"/>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2" name="Content Placeholder 3"/>
          <p:cNvSpPr>
            <a:spLocks noGrp="1"/>
          </p:cNvSpPr>
          <p:nvPr>
            <p:ph sz="quarter" idx="19"/>
          </p:nvPr>
        </p:nvSpPr>
        <p:spPr>
          <a:xfrm>
            <a:off x="6096000" y="3426885"/>
            <a:ext cx="6096000" cy="3431116"/>
          </a:xfrm>
          <a:solidFill>
            <a:srgbClr val="0530AD"/>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Footer Placeholder">
            <a:extLst>
              <a:ext uri="{FF2B5EF4-FFF2-40B4-BE49-F238E27FC236}">
                <a16:creationId xmlns:a16="http://schemas.microsoft.com/office/drawing/2014/main" id="{031A5CAD-CA45-4251-BD4E-A6608CEA589A}"/>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14" name="Slide Number Placeholder">
            <a:extLst>
              <a:ext uri="{FF2B5EF4-FFF2-40B4-BE49-F238E27FC236}">
                <a16:creationId xmlns:a16="http://schemas.microsoft.com/office/drawing/2014/main" id="{78870EE6-18D3-4923-B9A5-7778821DAA16}"/>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2324872600"/>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text (black box) over image(s)">
    <p:spTree>
      <p:nvGrpSpPr>
        <p:cNvPr id="1" name=""/>
        <p:cNvGrpSpPr/>
        <p:nvPr/>
      </p:nvGrpSpPr>
      <p:grpSpPr>
        <a:xfrm>
          <a:off x="0" y="0"/>
          <a:ext cx="0" cy="0"/>
          <a:chOff x="0" y="0"/>
          <a:chExt cx="0" cy="0"/>
        </a:xfrm>
      </p:grpSpPr>
      <p:sp>
        <p:nvSpPr>
          <p:cNvPr id="9" name="Picture Placeholder"/>
          <p:cNvSpPr>
            <a:spLocks noGrp="1"/>
          </p:cNvSpPr>
          <p:nvPr>
            <p:ph type="pic" sz="quarter" idx="14"/>
          </p:nvPr>
        </p:nvSpPr>
        <p:spPr>
          <a:xfrm>
            <a:off x="0" y="0"/>
            <a:ext cx="12192000" cy="6864096"/>
          </a:xfrm>
        </p:spPr>
        <p:txBody>
          <a:bodyPr lIns="91440" tIns="91440" rIns="91440" bIns="91440"/>
          <a:lstStyle/>
          <a:p>
            <a:r>
              <a:rPr lang="en-US" dirty="0"/>
              <a:t>Drag picture to placeholder or click icon to add</a:t>
            </a:r>
          </a:p>
        </p:txBody>
      </p:sp>
      <p:sp>
        <p:nvSpPr>
          <p:cNvPr id="6" name="Text Placeholder"/>
          <p:cNvSpPr>
            <a:spLocks noGrp="1"/>
          </p:cNvSpPr>
          <p:nvPr>
            <p:ph type="body" sz="quarter" idx="12"/>
          </p:nvPr>
        </p:nvSpPr>
        <p:spPr>
          <a:xfrm>
            <a:off x="-3" y="3429000"/>
            <a:ext cx="3048004" cy="3429000"/>
          </a:xfrm>
          <a:solidFill>
            <a:schemeClr val="bg1"/>
          </a:solidFill>
        </p:spPr>
        <p:txBody>
          <a:bodyPr lIns="219456" tIns="201168" rIns="228600" bIns="228600"/>
          <a:lstStyle>
            <a:lvl1pPr>
              <a:buClr>
                <a:schemeClr val="tx1"/>
              </a:buClr>
              <a:defRPr>
                <a:solidFill>
                  <a:schemeClr val="tx1"/>
                </a:solidFill>
              </a:defRPr>
            </a:lvl1pPr>
            <a:lvl2pPr>
              <a:buClr>
                <a:schemeClr val="tx1"/>
              </a:buClr>
              <a:defRPr sz="1333">
                <a:solidFill>
                  <a:schemeClr val="tx1"/>
                </a:solidFill>
              </a:defRPr>
            </a:lvl2pPr>
            <a:lvl3pPr>
              <a:buClr>
                <a:schemeClr val="tx1"/>
              </a:buClr>
              <a:defRPr sz="1333">
                <a:solidFill>
                  <a:schemeClr val="tx1"/>
                </a:solidFill>
              </a:defRPr>
            </a:lvl3pPr>
            <a:lvl4pPr>
              <a:buClr>
                <a:schemeClr val="tx1"/>
              </a:buClr>
              <a:defRPr sz="1333">
                <a:solidFill>
                  <a:schemeClr val="tx1"/>
                </a:solidFill>
              </a:defRPr>
            </a:lvl4pPr>
            <a:lvl5pPr>
              <a:buClr>
                <a:schemeClr val="tx1"/>
              </a:buClr>
              <a:defRPr sz="1333">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939394223"/>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boxes (4 tall)">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3048000" cy="6864096"/>
          </a:xfrm>
          <a:solidFill>
            <a:schemeClr val="accent2"/>
          </a:solidFill>
        </p:spPr>
        <p:txBody>
          <a:bodyPr lIns="219456" tIns="201168" rIns="228600" bIns="22860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sz="quarter" idx="13"/>
          </p:nvPr>
        </p:nvSpPr>
        <p:spPr>
          <a:xfrm>
            <a:off x="3048000" y="0"/>
            <a:ext cx="3048000" cy="6864096"/>
          </a:xfrm>
          <a:solidFill>
            <a:srgbClr val="054ADA"/>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14"/>
          </p:nvPr>
        </p:nvSpPr>
        <p:spPr>
          <a:xfrm>
            <a:off x="6096000" y="0"/>
            <a:ext cx="3048000" cy="6864096"/>
          </a:xfrm>
          <a:solidFill>
            <a:srgbClr val="0530AD"/>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4"/>
          <p:cNvSpPr>
            <a:spLocks noGrp="1"/>
          </p:cNvSpPr>
          <p:nvPr>
            <p:ph sz="quarter" idx="15"/>
          </p:nvPr>
        </p:nvSpPr>
        <p:spPr>
          <a:xfrm>
            <a:off x="9144000" y="0"/>
            <a:ext cx="3048000" cy="6864096"/>
          </a:xfrm>
          <a:solidFill>
            <a:srgbClr val="061F80"/>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p:cNvSpPr>
            <a:spLocks noGrp="1"/>
          </p:cNvSpPr>
          <p:nvPr>
            <p:ph type="ftr" sz="quarter" idx="10"/>
          </p:nvPr>
        </p:nvSpPr>
        <p:spPr/>
        <p:txBody>
          <a:bodyPr/>
          <a:lstStyle>
            <a:lvl1pPr>
              <a:defRPr>
                <a:solidFill>
                  <a:schemeClr val="bg1"/>
                </a:solidFill>
              </a:defRPr>
            </a:lvl1pPr>
          </a:lstStyle>
          <a:p>
            <a:r>
              <a:rPr lang="en-US"/>
              <a:t>IBM CONFIDENTIAL</a:t>
            </a:r>
            <a:endParaRPr lang="en-US" dirty="0"/>
          </a:p>
        </p:txBody>
      </p:sp>
      <p:sp>
        <p:nvSpPr>
          <p:cNvPr id="4" name="Slide Number Placeholder"/>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966303242"/>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title, text (1/4), content (3/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6" name="Text Placeholder"/>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p:cNvSpPr>
            <a:spLocks noGrp="1"/>
          </p:cNvSpPr>
          <p:nvPr>
            <p:ph sz="quarter" idx="13"/>
          </p:nvPr>
        </p:nvSpPr>
        <p:spPr>
          <a:xfrm>
            <a:off x="3352800" y="1658112"/>
            <a:ext cx="8534400"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61564364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title, text (1/4), blank (3/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p>
        </p:txBody>
      </p:sp>
      <p:sp>
        <p:nvSpPr>
          <p:cNvPr id="6" name="Text Placeholder"/>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503386159"/>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case study 1: title, text (two columns), half-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8" name="Text Placeholder 1"/>
          <p:cNvSpPr>
            <a:spLocks noGrp="1"/>
          </p:cNvSpPr>
          <p:nvPr>
            <p:ph type="body" sz="quarter" idx="13"/>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2"/>
          <p:cNvSpPr>
            <a:spLocks noGrp="1"/>
          </p:cNvSpPr>
          <p:nvPr>
            <p:ph type="body" sz="quarter" idx="15"/>
          </p:nvPr>
        </p:nvSpPr>
        <p:spPr>
          <a:xfrm>
            <a:off x="3340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dirty="0"/>
              <a:t>Drag picture to placeholder or click icon to add</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504761715"/>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case study 2: title, text (2/4), quote (2/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p>
        </p:txBody>
      </p:sp>
      <p:sp>
        <p:nvSpPr>
          <p:cNvPr id="6" name="Text Placeholder 1"/>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2"/>
          <p:cNvSpPr>
            <a:spLocks noGrp="1"/>
          </p:cNvSpPr>
          <p:nvPr>
            <p:ph type="body" sz="quarter" idx="13"/>
          </p:nvPr>
        </p:nvSpPr>
        <p:spPr>
          <a:xfrm>
            <a:off x="3340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3"/>
          <p:cNvSpPr>
            <a:spLocks noGrp="1"/>
          </p:cNvSpPr>
          <p:nvPr>
            <p:ph type="body" sz="quarter" idx="14"/>
          </p:nvPr>
        </p:nvSpPr>
        <p:spPr>
          <a:xfrm>
            <a:off x="6364224" y="1621536"/>
            <a:ext cx="5522976" cy="4372864"/>
          </a:xfrm>
        </p:spPr>
        <p:txBody>
          <a:bodyPr/>
          <a:lstStyle>
            <a:lvl1pPr>
              <a:defRPr sz="32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154675110"/>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6" name="Text Placeholder"/>
          <p:cNvSpPr>
            <a:spLocks noGrp="1"/>
          </p:cNvSpPr>
          <p:nvPr>
            <p:ph type="body" sz="quarter" idx="12"/>
          </p:nvPr>
        </p:nvSpPr>
        <p:spPr>
          <a:xfrm>
            <a:off x="292608" y="268224"/>
            <a:ext cx="2450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able Placeholder"/>
          <p:cNvSpPr>
            <a:spLocks noGrp="1"/>
          </p:cNvSpPr>
          <p:nvPr>
            <p:ph type="tbl" sz="quarter" idx="13"/>
          </p:nvPr>
        </p:nvSpPr>
        <p:spPr>
          <a:xfrm>
            <a:off x="3340609" y="268224"/>
            <a:ext cx="8546501" cy="5726176"/>
          </a:xfrm>
        </p:spPr>
        <p:txBody>
          <a:bodyPr lIns="0" tIns="0" rIns="91440" bIns="91440"/>
          <a:lstStyle/>
          <a:p>
            <a:r>
              <a:rPr lang="en-US" dirty="0"/>
              <a:t>Click icon to add table</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535150517"/>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29984612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3824573"/>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8" name="Text Placeholder 1"/>
          <p:cNvSpPr>
            <a:spLocks noGrp="1"/>
          </p:cNvSpPr>
          <p:nvPr>
            <p:ph type="body" sz="quarter" idx="13"/>
          </p:nvPr>
        </p:nvSpPr>
        <p:spPr>
          <a:xfrm>
            <a:off x="292608" y="1682496"/>
            <a:ext cx="5498592" cy="1746504"/>
          </a:xfrm>
        </p:spPr>
        <p:txBody>
          <a:bodyPr/>
          <a:lstStyle>
            <a:lvl1pPr>
              <a:spcBef>
                <a:spcPts val="0"/>
              </a:spcBef>
              <a:defRPr sz="1333"/>
            </a:lvl1pPr>
            <a:lvl2pPr marL="0" indent="0">
              <a:spcBef>
                <a:spcPts val="0"/>
              </a:spcBef>
              <a:buNone/>
              <a:defRPr/>
            </a:lvl2pPr>
            <a:lvl3pPr marL="268813" indent="0">
              <a:buNone/>
              <a:defRPr/>
            </a:lvl3pPr>
            <a:lvl4pPr marL="579960" indent="0">
              <a:buNone/>
              <a:defRPr/>
            </a:lvl4pPr>
            <a:lvl5pPr marL="842423" indent="0">
              <a:buNone/>
              <a:defRPr/>
            </a:lvl5pPr>
          </a:lstStyle>
          <a:p>
            <a:pPr lvl="0"/>
            <a:r>
              <a:rPr lang="en-US" dirty="0"/>
              <a:t>Click to edit Master text styles</a:t>
            </a:r>
          </a:p>
        </p:txBody>
      </p:sp>
      <p:sp>
        <p:nvSpPr>
          <p:cNvPr id="6" name="Text Placeholder 2">
            <a:extLst>
              <a:ext uri="{FF2B5EF4-FFF2-40B4-BE49-F238E27FC236}">
                <a16:creationId xmlns:a16="http://schemas.microsoft.com/office/drawing/2014/main" id="{24F04016-134E-5847-8C7D-495FF4D6E42D}"/>
              </a:ext>
            </a:extLst>
          </p:cNvPr>
          <p:cNvSpPr>
            <a:spLocks noGrp="1"/>
          </p:cNvSpPr>
          <p:nvPr>
            <p:ph type="body" sz="quarter" idx="14"/>
          </p:nvPr>
        </p:nvSpPr>
        <p:spPr>
          <a:xfrm>
            <a:off x="292608" y="4279392"/>
            <a:ext cx="8546592" cy="1743456"/>
          </a:xfrm>
        </p:spPr>
        <p:txBody>
          <a:bodyPr anchor="b"/>
          <a:lstStyle>
            <a:lvl1pPr>
              <a:spcBef>
                <a:spcPts val="400"/>
              </a:spcBef>
              <a:defRPr sz="800"/>
            </a:lvl1pPr>
            <a:lvl2pPr>
              <a:defRPr sz="800"/>
            </a:lvl2pPr>
            <a:lvl3pPr>
              <a:defRPr sz="800"/>
            </a:lvl3pPr>
            <a:lvl4pPr>
              <a:defRPr sz="800"/>
            </a:lvl4pPr>
            <a:lvl5pPr>
              <a:defRPr sz="800"/>
            </a:lvl5pPr>
          </a:lstStyle>
          <a:p>
            <a:pPr lvl="0"/>
            <a:r>
              <a:rPr lang="en-US" dirty="0"/>
              <a:t>Click to edit Master text styles</a:t>
            </a:r>
          </a:p>
        </p:txBody>
      </p:sp>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2771981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oxes (3 med, 2 small)">
    <p:spTree>
      <p:nvGrpSpPr>
        <p:cNvPr id="1" name=""/>
        <p:cNvGrpSpPr/>
        <p:nvPr/>
      </p:nvGrpSpPr>
      <p:grpSpPr>
        <a:xfrm>
          <a:off x="0" y="0"/>
          <a:ext cx="0" cy="0"/>
          <a:chOff x="0" y="0"/>
          <a:chExt cx="0" cy="0"/>
        </a:xfrm>
      </p:grpSpPr>
      <p:sp>
        <p:nvSpPr>
          <p:cNvPr id="2" name="Title"/>
          <p:cNvSpPr>
            <a:spLocks noGrp="1"/>
          </p:cNvSpPr>
          <p:nvPr>
            <p:ph type="title"/>
          </p:nvPr>
        </p:nvSpPr>
        <p:spPr>
          <a:xfrm>
            <a:off x="0" y="-1"/>
            <a:ext cx="6096000" cy="3429001"/>
          </a:xfrm>
          <a:solidFill>
            <a:srgbClr val="0530AD"/>
          </a:solidFill>
        </p:spPr>
        <p:txBody>
          <a:bodyPr lIns="210312" tIns="201168" rIns="228600" bIns="228600"/>
          <a:lstStyle>
            <a:lvl1pPr>
              <a:defRPr>
                <a:solidFill>
                  <a:schemeClr val="bg1"/>
                </a:solidFill>
              </a:defRPr>
            </a:lvl1pPr>
          </a:lstStyle>
          <a:p>
            <a:r>
              <a:rPr lang="en-US"/>
              <a:t>Click to edit Master title style</a:t>
            </a:r>
            <a:endParaRPr lang="en-US" dirty="0"/>
          </a:p>
        </p:txBody>
      </p:sp>
      <p:sp>
        <p:nvSpPr>
          <p:cNvPr id="6" name="Content Placeholder 1"/>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1" name="Content Placeholder 2"/>
          <p:cNvSpPr>
            <a:spLocks noGrp="1"/>
          </p:cNvSpPr>
          <p:nvPr>
            <p:ph sz="quarter" idx="18"/>
          </p:nvPr>
        </p:nvSpPr>
        <p:spPr>
          <a:xfrm>
            <a:off x="9144000" y="0"/>
            <a:ext cx="3048000" cy="3429000"/>
          </a:xfrm>
          <a:solidFill>
            <a:srgbClr val="061F80"/>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7" name="Content Placeholder 3"/>
          <p:cNvSpPr>
            <a:spLocks noGrp="1"/>
          </p:cNvSpPr>
          <p:nvPr>
            <p:ph sz="quarter" idx="20"/>
          </p:nvPr>
        </p:nvSpPr>
        <p:spPr>
          <a:xfrm>
            <a:off x="0" y="3426885"/>
            <a:ext cx="6096000" cy="3431116"/>
          </a:xfrm>
          <a:solidFill>
            <a:schemeClr val="tx1"/>
          </a:solidFill>
        </p:spPr>
        <p:txBody>
          <a:bodyPr lIns="219456" tIns="201168" rIns="228600" bIns="228600"/>
          <a:lstStyle>
            <a:lvl1pPr>
              <a:defRPr>
                <a:solidFill>
                  <a:schemeClr val="bg1"/>
                </a:solidFill>
              </a:defRPr>
            </a:lvl1pPr>
          </a:lstStyle>
          <a:p>
            <a:pPr lvl="0"/>
            <a:r>
              <a:rPr lang="en-US"/>
              <a:t>Click to edit Master text styles</a:t>
            </a:r>
          </a:p>
        </p:txBody>
      </p:sp>
      <p:sp>
        <p:nvSpPr>
          <p:cNvPr id="14" name="Content Placeholder 4"/>
          <p:cNvSpPr>
            <a:spLocks noGrp="1"/>
          </p:cNvSpPr>
          <p:nvPr>
            <p:ph sz="quarter" idx="19"/>
          </p:nvPr>
        </p:nvSpPr>
        <p:spPr>
          <a:xfrm>
            <a:off x="6096000" y="3426885"/>
            <a:ext cx="6096000" cy="3431116"/>
          </a:xfrm>
          <a:solidFill>
            <a:srgbClr val="0530AD"/>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0" name="Footer Placeholder">
            <a:extLst>
              <a:ext uri="{FF2B5EF4-FFF2-40B4-BE49-F238E27FC236}">
                <a16:creationId xmlns:a16="http://schemas.microsoft.com/office/drawing/2014/main" id="{3DB15AFC-CDD1-4C61-AFE2-D5B401BFB6FF}"/>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12" name="Slide Number Placeholder">
            <a:extLst>
              <a:ext uri="{FF2B5EF4-FFF2-40B4-BE49-F238E27FC236}">
                <a16:creationId xmlns:a16="http://schemas.microsoft.com/office/drawing/2014/main" id="{75320190-A064-492F-8203-FC009290128C}"/>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1564675070"/>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ibm sign-off">
    <p:spTree>
      <p:nvGrpSpPr>
        <p:cNvPr id="1" name=""/>
        <p:cNvGrpSpPr/>
        <p:nvPr/>
      </p:nvGrpSpPr>
      <p:grpSpPr>
        <a:xfrm>
          <a:off x="0" y="0"/>
          <a:ext cx="0" cy="0"/>
          <a:chOff x="0" y="0"/>
          <a:chExt cx="0" cy="0"/>
        </a:xfrm>
      </p:grpSpPr>
      <p:pic>
        <p:nvPicPr>
          <p:cNvPr id="5" name="Picture"/>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30928" y="3083846"/>
            <a:ext cx="1730144" cy="690309"/>
          </a:xfrm>
          <a:prstGeom prst="rect">
            <a:avLst/>
          </a:prstGeom>
        </p:spPr>
      </p:pic>
      <p:sp>
        <p:nvSpPr>
          <p:cNvPr id="3" name="Footer Placeholder"/>
          <p:cNvSpPr>
            <a:spLocks noGrp="1"/>
          </p:cNvSpPr>
          <p:nvPr>
            <p:ph type="ftr" sz="quarter" idx="10"/>
          </p:nvPr>
        </p:nvSpPr>
        <p:spPr/>
        <p:txBody>
          <a:bodyPr/>
          <a:lstStyle/>
          <a:p>
            <a:r>
              <a:rPr lang="en-US"/>
              <a:t>IBM CONFIDENTIAL</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105696353"/>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pic>
        <p:nvPicPr>
          <p:cNvPr id="6" name="Picture 5" descr="ibm_gry.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191749" y="6254497"/>
            <a:ext cx="695452" cy="281961"/>
          </a:xfrm>
          <a:prstGeom prst="rect">
            <a:avLst/>
          </a:prstGeom>
        </p:spPr>
      </p:pic>
    </p:spTree>
    <p:extLst>
      <p:ext uri="{BB962C8B-B14F-4D97-AF65-F5344CB8AC3E}">
        <p14:creationId xmlns:p14="http://schemas.microsoft.com/office/powerpoint/2010/main" val="1902391552"/>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529353186"/>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66800"/>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1658112"/>
            <a:ext cx="5498592" cy="4336288"/>
          </a:xfrm>
        </p:spPr>
        <p:txBody>
          <a:bodyPr/>
          <a:lstStyle>
            <a:lvl1pPr>
              <a:spcBef>
                <a:spcPts val="0"/>
              </a:spcBef>
              <a:defRPr/>
            </a:lvl1pPr>
            <a:lvl2pPr marL="0" indent="0">
              <a:spcBef>
                <a:spcPts val="0"/>
              </a:spcBef>
              <a:buNone/>
              <a:defRPr/>
            </a:lvl2pPr>
            <a:lvl3pPr marL="268809" indent="0">
              <a:buNone/>
              <a:defRPr/>
            </a:lvl3pPr>
            <a:lvl4pPr marL="579952" indent="0">
              <a:buNone/>
              <a:defRPr/>
            </a:lvl4pPr>
            <a:lvl5pPr marL="842412" indent="0">
              <a:buNone/>
              <a:defRPr/>
            </a:lvl5pPr>
          </a:lstStyle>
          <a:p>
            <a:pPr lvl="0"/>
            <a:r>
              <a:rPr lang="en-US" dirty="0"/>
              <a:t>Click to edit Master text styles</a:t>
            </a:r>
          </a:p>
          <a:p>
            <a:pPr lvl="0"/>
            <a:r>
              <a:rPr lang="en-US" dirty="0"/>
              <a:t>Second level</a:t>
            </a:r>
          </a:p>
          <a:p>
            <a:pPr lvl="1"/>
            <a:r>
              <a:rPr lang="en-US" dirty="0"/>
              <a:t>Third level</a:t>
            </a:r>
          </a:p>
          <a:p>
            <a:pPr lvl="1"/>
            <a:r>
              <a:rPr lang="en-US" dirty="0"/>
              <a:t>Fourth level</a:t>
            </a:r>
          </a:p>
          <a:p>
            <a:pPr lvl="1"/>
            <a:r>
              <a:rPr lang="en-US" dirty="0"/>
              <a:t>Fifth level</a:t>
            </a:r>
          </a:p>
        </p:txBody>
      </p:sp>
      <p:sp>
        <p:nvSpPr>
          <p:cNvPr id="8" name="Text Placeholder 7"/>
          <p:cNvSpPr>
            <a:spLocks noGrp="1"/>
          </p:cNvSpPr>
          <p:nvPr>
            <p:ph type="body" sz="quarter" idx="13"/>
          </p:nvPr>
        </p:nvSpPr>
        <p:spPr>
          <a:xfrm>
            <a:off x="292608" y="1658112"/>
            <a:ext cx="5498592" cy="4336288"/>
          </a:xfrm>
        </p:spPr>
        <p:txBody>
          <a:bodyPr/>
          <a:lstStyle>
            <a:lvl1pPr>
              <a:spcBef>
                <a:spcPts val="0"/>
              </a:spcBef>
              <a:defRPr/>
            </a:lvl1pPr>
            <a:lvl2pPr marL="0" indent="0">
              <a:spcBef>
                <a:spcPts val="0"/>
              </a:spcBef>
              <a:buNone/>
              <a:defRPr/>
            </a:lvl2pPr>
            <a:lvl3pPr marL="268809" indent="0">
              <a:buNone/>
              <a:defRPr/>
            </a:lvl3pPr>
            <a:lvl4pPr marL="579952" indent="0">
              <a:buNone/>
              <a:defRPr/>
            </a:lvl4pPr>
            <a:lvl5pPr marL="842412" indent="0">
              <a:buNone/>
              <a:defRPr/>
            </a:lvl5pPr>
          </a:lstStyle>
          <a:p>
            <a:pPr lvl="0"/>
            <a:r>
              <a:rPr lang="en-US" dirty="0"/>
              <a:t>Click to edit Master text styles</a:t>
            </a:r>
          </a:p>
          <a:p>
            <a:pPr lvl="1"/>
            <a:r>
              <a:rPr lang="en-US" dirty="0"/>
              <a:t>Second level</a:t>
            </a:r>
          </a:p>
          <a:p>
            <a:pPr lvl="1"/>
            <a:r>
              <a:rPr lang="en-US" dirty="0"/>
              <a:t>Third level</a:t>
            </a:r>
          </a:p>
          <a:p>
            <a:pPr lvl="1"/>
            <a:r>
              <a:rPr lang="en-US" dirty="0"/>
              <a:t>Fourth level</a:t>
            </a:r>
          </a:p>
          <a:p>
            <a:pPr lvl="1"/>
            <a:r>
              <a:rPr lang="en-US" dirty="0"/>
              <a:t>Fifth level</a:t>
            </a:r>
          </a:p>
        </p:txBody>
      </p:sp>
    </p:spTree>
    <p:extLst>
      <p:ext uri="{BB962C8B-B14F-4D97-AF65-F5344CB8AC3E}">
        <p14:creationId xmlns:p14="http://schemas.microsoft.com/office/powerpoint/2010/main" val="3092005738"/>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fact, number">
    <p:spTree>
      <p:nvGrpSpPr>
        <p:cNvPr id="1" name=""/>
        <p:cNvGrpSpPr/>
        <p:nvPr/>
      </p:nvGrpSpPr>
      <p:grpSpPr>
        <a:xfrm>
          <a:off x="0" y="0"/>
          <a:ext cx="0" cy="0"/>
          <a:chOff x="0" y="0"/>
          <a:chExt cx="0" cy="0"/>
        </a:xfrm>
      </p:grpSpPr>
      <p:sp>
        <p:nvSpPr>
          <p:cNvPr id="2" name="Title 1"/>
          <p:cNvSpPr>
            <a:spLocks noGrp="1"/>
          </p:cNvSpPr>
          <p:nvPr>
            <p:ph type="title"/>
          </p:nvPr>
        </p:nvSpPr>
        <p:spPr>
          <a:xfrm>
            <a:off x="292608" y="292608"/>
            <a:ext cx="5510784" cy="1072896"/>
          </a:xfrm>
        </p:spPr>
        <p:txBody>
          <a:bodyPr/>
          <a:lstStyle>
            <a:lvl1pPr>
              <a:defRPr sz="2133"/>
            </a:lvl1p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182880" y="1511808"/>
            <a:ext cx="5608320" cy="4482592"/>
          </a:xfrm>
        </p:spPr>
        <p:txBody>
          <a:bodyPr/>
          <a:lstStyle>
            <a:lvl1pPr>
              <a:lnSpc>
                <a:spcPct val="90000"/>
              </a:lnSpc>
              <a:defRPr sz="12800" b="1"/>
            </a:lvl1pPr>
          </a:lstStyle>
          <a:p>
            <a:pPr lvl="0"/>
            <a:r>
              <a:rPr lang="en-US" dirty="0"/>
              <a:t>Click to edit Master text styles</a:t>
            </a:r>
          </a:p>
        </p:txBody>
      </p:sp>
    </p:spTree>
    <p:extLst>
      <p:ext uri="{BB962C8B-B14F-4D97-AF65-F5344CB8AC3E}">
        <p14:creationId xmlns:p14="http://schemas.microsoft.com/office/powerpoint/2010/main" val="2702168505"/>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fact, number, half-image (bleeds)">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6096000" y="0"/>
            <a:ext cx="6096000" cy="6858000"/>
          </a:xfrm>
        </p:spPr>
        <p:txBody>
          <a:bodyPr lIns="91440" tIns="91440" rIns="91440" bIns="91440"/>
          <a:lstStyle>
            <a:lvl1pPr>
              <a:defRPr baseline="0"/>
            </a:lvl1pPr>
          </a:lstStyle>
          <a:p>
            <a:r>
              <a:rPr lang="en-US" dirty="0"/>
              <a:t>Drag picture to placeholder or click icon to add</a:t>
            </a:r>
          </a:p>
        </p:txBody>
      </p:sp>
      <p:sp>
        <p:nvSpPr>
          <p:cNvPr id="2" name="Title 1"/>
          <p:cNvSpPr>
            <a:spLocks noGrp="1"/>
          </p:cNvSpPr>
          <p:nvPr>
            <p:ph type="title"/>
          </p:nvPr>
        </p:nvSpPr>
        <p:spPr>
          <a:xfrm>
            <a:off x="292608" y="292608"/>
            <a:ext cx="5510784" cy="1072896"/>
          </a:xfrm>
        </p:spPr>
        <p:txBody>
          <a:bodyPr/>
          <a:lstStyle>
            <a:lvl1pPr>
              <a:defRPr sz="2133"/>
            </a:lvl1p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182880" y="1511808"/>
            <a:ext cx="5608320" cy="4482592"/>
          </a:xfrm>
        </p:spPr>
        <p:txBody>
          <a:bodyPr/>
          <a:lstStyle>
            <a:lvl1pPr>
              <a:lnSpc>
                <a:spcPct val="90000"/>
              </a:lnSpc>
              <a:defRPr sz="12800" b="1"/>
            </a:lvl1pPr>
          </a:lstStyle>
          <a:p>
            <a:pPr lvl="0"/>
            <a:r>
              <a:rPr lang="en-US" dirty="0"/>
              <a:t>Click to edit Master text styles</a:t>
            </a:r>
          </a:p>
        </p:txBody>
      </p:sp>
    </p:spTree>
    <p:extLst>
      <p:ext uri="{BB962C8B-B14F-4D97-AF65-F5344CB8AC3E}">
        <p14:creationId xmlns:p14="http://schemas.microsoft.com/office/powerpoint/2010/main" val="4147475280"/>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big text">
    <p:spTree>
      <p:nvGrpSpPr>
        <p:cNvPr id="1" name=""/>
        <p:cNvGrpSpPr/>
        <p:nvPr/>
      </p:nvGrpSpPr>
      <p:grpSpPr>
        <a:xfrm>
          <a:off x="0" y="0"/>
          <a:ext cx="0" cy="0"/>
          <a:chOff x="0" y="0"/>
          <a:chExt cx="0" cy="0"/>
        </a:xfrm>
      </p:grpSpPr>
      <p:sp>
        <p:nvSpPr>
          <p:cNvPr id="2" name="Title 1"/>
          <p:cNvSpPr>
            <a:spLocks noGrp="1"/>
          </p:cNvSpPr>
          <p:nvPr>
            <p:ph type="title"/>
          </p:nvPr>
        </p:nvSpPr>
        <p:spPr>
          <a:xfrm>
            <a:off x="182880" y="121920"/>
            <a:ext cx="11704229" cy="5872480"/>
          </a:xfrm>
        </p:spPr>
        <p:txBody>
          <a:bodyPr/>
          <a:lstStyle>
            <a:lvl1pPr>
              <a:defRPr sz="12800" b="1"/>
            </a:lvl1p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091238586"/>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7416712" cy="572617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33364573"/>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title, text">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5726176"/>
          </a:xfrm>
        </p:spPr>
        <p:txBody>
          <a:bodyPr/>
          <a:lstStyle/>
          <a:p>
            <a:r>
              <a:rPr lang="en-US"/>
              <a:t>Click </a:t>
            </a:r>
            <a:r>
              <a:rPr lang="en-US" dirty="0"/>
              <a:t>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268224"/>
            <a:ext cx="5498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38783368"/>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1658112"/>
            <a:ext cx="5498501"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p:cNvSpPr>
            <a:spLocks noGrp="1"/>
          </p:cNvSpPr>
          <p:nvPr>
            <p:ph type="body" sz="quarter" idx="13"/>
          </p:nvPr>
        </p:nvSpPr>
        <p:spPr>
          <a:xfrm>
            <a:off x="292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54582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a:t>Click to edit Master title style</a:t>
            </a:r>
            <a:endParaRPr lang="en-US" dirty="0"/>
          </a:p>
        </p:txBody>
      </p:sp>
      <p:sp>
        <p:nvSpPr>
          <p:cNvPr id="5" name="Footer Placeholder">
            <a:extLst>
              <a:ext uri="{FF2B5EF4-FFF2-40B4-BE49-F238E27FC236}">
                <a16:creationId xmlns:a16="http://schemas.microsoft.com/office/drawing/2014/main" id="{6425F37B-FDE4-46D5-BCBE-2C51348989F9}"/>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6" name="Slide Number Placeholder">
            <a:extLst>
              <a:ext uri="{FF2B5EF4-FFF2-40B4-BE49-F238E27FC236}">
                <a16:creationId xmlns:a16="http://schemas.microsoft.com/office/drawing/2014/main" id="{EFA1294B-D3BE-4C56-A00E-49DF782F5A65}"/>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3088092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oxes (1 large, 4 small)">
    <p:spTree>
      <p:nvGrpSpPr>
        <p:cNvPr id="1" name=""/>
        <p:cNvGrpSpPr/>
        <p:nvPr/>
      </p:nvGrpSpPr>
      <p:grpSpPr>
        <a:xfrm>
          <a:off x="0" y="0"/>
          <a:ext cx="0" cy="0"/>
          <a:chOff x="0" y="0"/>
          <a:chExt cx="0" cy="0"/>
        </a:xfrm>
      </p:grpSpPr>
      <p:sp>
        <p:nvSpPr>
          <p:cNvPr id="2" name="Title"/>
          <p:cNvSpPr>
            <a:spLocks noGrp="1"/>
          </p:cNvSpPr>
          <p:nvPr>
            <p:ph type="title"/>
          </p:nvPr>
        </p:nvSpPr>
        <p:spPr>
          <a:xfrm>
            <a:off x="0" y="-1"/>
            <a:ext cx="12192000" cy="3425951"/>
          </a:xfrm>
          <a:noFill/>
        </p:spPr>
        <p:txBody>
          <a:bodyPr lIns="182880" tIns="164592" rIns="228600" bIns="228600"/>
          <a:lstStyle>
            <a:lvl1pPr>
              <a:defRPr sz="6400"/>
            </a:lvl1pPr>
          </a:lstStyle>
          <a:p>
            <a:r>
              <a:rPr lang="en-US"/>
              <a:t>Click to edit Master title style</a:t>
            </a:r>
            <a:endParaRPr lang="en-US" dirty="0"/>
          </a:p>
        </p:txBody>
      </p:sp>
      <p:sp>
        <p:nvSpPr>
          <p:cNvPr id="7" name="Content Placeholder 1"/>
          <p:cNvSpPr>
            <a:spLocks noGrp="1"/>
          </p:cNvSpPr>
          <p:nvPr>
            <p:ph sz="quarter" idx="20"/>
          </p:nvPr>
        </p:nvSpPr>
        <p:spPr>
          <a:xfrm>
            <a:off x="0" y="3426885"/>
            <a:ext cx="3048000" cy="3431116"/>
          </a:xfrm>
          <a:solidFill>
            <a:srgbClr val="061F80"/>
          </a:solidFill>
        </p:spPr>
        <p:txBody>
          <a:bodyPr lIns="219456" tIns="201168" rIns="228600" bIns="228600"/>
          <a:lstStyle>
            <a:lvl1pPr>
              <a:defRPr>
                <a:solidFill>
                  <a:schemeClr val="bg1"/>
                </a:solidFill>
              </a:defRPr>
            </a:lvl1pPr>
          </a:lstStyle>
          <a:p>
            <a:pPr lvl="0"/>
            <a:r>
              <a:rPr lang="en-US"/>
              <a:t>Click to edit Master text styles</a:t>
            </a:r>
          </a:p>
        </p:txBody>
      </p:sp>
      <p:sp>
        <p:nvSpPr>
          <p:cNvPr id="14" name="Content Placeholder 2"/>
          <p:cNvSpPr>
            <a:spLocks noGrp="1"/>
          </p:cNvSpPr>
          <p:nvPr>
            <p:ph sz="quarter" idx="19"/>
          </p:nvPr>
        </p:nvSpPr>
        <p:spPr>
          <a:xfrm>
            <a:off x="3048001" y="3426885"/>
            <a:ext cx="3048000" cy="3431116"/>
          </a:xfrm>
          <a:solidFill>
            <a:srgbClr val="054ADA"/>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6" name="Content Placeholder 3"/>
          <p:cNvSpPr>
            <a:spLocks noGrp="1"/>
          </p:cNvSpPr>
          <p:nvPr>
            <p:ph sz="quarter" idx="17"/>
          </p:nvPr>
        </p:nvSpPr>
        <p:spPr>
          <a:xfrm>
            <a:off x="6096000" y="3426883"/>
            <a:ext cx="3048000" cy="3431117"/>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1" name="Content Placeholder 4"/>
          <p:cNvSpPr>
            <a:spLocks noGrp="1"/>
          </p:cNvSpPr>
          <p:nvPr>
            <p:ph sz="quarter" idx="18"/>
          </p:nvPr>
        </p:nvSpPr>
        <p:spPr>
          <a:xfrm>
            <a:off x="9144000" y="3426883"/>
            <a:ext cx="3048000" cy="3431117"/>
          </a:xfrm>
          <a:solidFill>
            <a:srgbClr val="6EA6FF"/>
          </a:solidFill>
          <a:ln>
            <a:noFill/>
          </a:ln>
        </p:spPr>
        <p:txBody>
          <a:bodyPr lIns="219456" tIns="201168" rIns="228600" bIns="228600"/>
          <a:lstStyle>
            <a:lvl1pPr>
              <a:defRPr>
                <a:solidFill>
                  <a:schemeClr val="tx1"/>
                </a:solidFill>
              </a:defRPr>
            </a:lvl1pPr>
          </a:lstStyle>
          <a:p>
            <a:pPr lvl="0"/>
            <a:r>
              <a:rPr lang="en-US"/>
              <a:t>Click to edit Master text styles</a:t>
            </a:r>
          </a:p>
        </p:txBody>
      </p:sp>
      <p:sp>
        <p:nvSpPr>
          <p:cNvPr id="10" name="Footer Placeholder">
            <a:extLst>
              <a:ext uri="{FF2B5EF4-FFF2-40B4-BE49-F238E27FC236}">
                <a16:creationId xmlns:a16="http://schemas.microsoft.com/office/drawing/2014/main" id="{D7FCC771-75B1-4FB9-919B-FB827618015B}"/>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12" name="Slide Number Placeholder">
            <a:extLst>
              <a:ext uri="{FF2B5EF4-FFF2-40B4-BE49-F238E27FC236}">
                <a16:creationId xmlns:a16="http://schemas.microsoft.com/office/drawing/2014/main" id="{02510C44-CD9F-418F-94F8-FD7AA5EBC5FD}"/>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899479756"/>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title, text (two columns, different text size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p:cNvSpPr>
            <a:spLocks noGrp="1"/>
          </p:cNvSpPr>
          <p:nvPr>
            <p:ph sz="quarter" idx="13"/>
          </p:nvPr>
        </p:nvSpPr>
        <p:spPr>
          <a:xfrm>
            <a:off x="280416" y="1621536"/>
            <a:ext cx="5522976" cy="4372864"/>
          </a:xfrm>
        </p:spPr>
        <p:txBody>
          <a:bodyPr/>
          <a:lstStyle>
            <a:lvl1pPr>
              <a:defRPr sz="3200"/>
            </a:lvl1pPr>
          </a:lstStyle>
          <a:p>
            <a:pPr lvl="0"/>
            <a:r>
              <a:rPr lang="en-US" dirty="0"/>
              <a:t>Click to edit Master text styles</a:t>
            </a:r>
          </a:p>
        </p:txBody>
      </p:sp>
    </p:spTree>
    <p:extLst>
      <p:ext uri="{BB962C8B-B14F-4D97-AF65-F5344CB8AC3E}">
        <p14:creationId xmlns:p14="http://schemas.microsoft.com/office/powerpoint/2010/main" val="2585004794"/>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title, text (four column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p:cNvSpPr>
            <a:spLocks noGrp="1"/>
          </p:cNvSpPr>
          <p:nvPr>
            <p:ph type="body" sz="quarter" idx="13"/>
          </p:nvPr>
        </p:nvSpPr>
        <p:spPr>
          <a:xfrm>
            <a:off x="3340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p:cNvSpPr>
            <a:spLocks noGrp="1"/>
          </p:cNvSpPr>
          <p:nvPr>
            <p:ph type="body" sz="quarter" idx="14"/>
          </p:nvPr>
        </p:nvSpPr>
        <p:spPr>
          <a:xfrm>
            <a:off x="6388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5"/>
          </p:nvPr>
        </p:nvSpPr>
        <p:spPr>
          <a:xfrm>
            <a:off x="9436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82808478"/>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title, text, half-image">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6096000" y="0"/>
            <a:ext cx="6096000" cy="6858000"/>
          </a:xfrm>
        </p:spPr>
        <p:txBody>
          <a:bodyPr lIns="91440" tIns="91440" rIns="91440" bIns="91440"/>
          <a:lstStyle/>
          <a:p>
            <a:r>
              <a:rPr lang="en-US" dirty="0"/>
              <a:t>Drag picture to placeholder or click icon to add</a:t>
            </a:r>
          </a:p>
        </p:txBody>
      </p:sp>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8" name="Text Placeholder 7"/>
          <p:cNvSpPr>
            <a:spLocks noGrp="1"/>
          </p:cNvSpPr>
          <p:nvPr>
            <p:ph type="body" sz="quarter" idx="13"/>
          </p:nvPr>
        </p:nvSpPr>
        <p:spPr>
          <a:xfrm>
            <a:off x="292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97281331"/>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title, text (two narrow column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572617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268224"/>
            <a:ext cx="2450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3"/>
          </p:nvPr>
        </p:nvSpPr>
        <p:spPr>
          <a:xfrm>
            <a:off x="9436608" y="268224"/>
            <a:ext cx="2450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81394728"/>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title, text (dark background)">
    <p:spTree>
      <p:nvGrpSpPr>
        <p:cNvPr id="1" name=""/>
        <p:cNvGrpSpPr/>
        <p:nvPr/>
      </p:nvGrpSpPr>
      <p:grpSpPr>
        <a:xfrm>
          <a:off x="0" y="0"/>
          <a:ext cx="0" cy="0"/>
          <a:chOff x="0" y="0"/>
          <a:chExt cx="0" cy="0"/>
        </a:xfrm>
      </p:grpSpPr>
      <p:sp>
        <p:nvSpPr>
          <p:cNvPr id="8" name="Rectangle 7"/>
          <p:cNvSpPr/>
          <p:nvPr userDrawn="1"/>
        </p:nvSpPr>
        <p:spPr>
          <a:xfrm>
            <a:off x="6096000" y="0"/>
            <a:ext cx="6096000" cy="6858000"/>
          </a:xfrm>
          <a:prstGeom prst="rect">
            <a:avLst/>
          </a:prstGeom>
          <a:solidFill>
            <a:schemeClr val="tx1"/>
          </a:solidFill>
        </p:spPr>
        <p:txBody>
          <a:bodyPr wrap="square" lIns="0" tIns="0" rIns="0" bIns="0" rtlCol="0" anchor="ctr">
            <a:noAutofit/>
          </a:bodyPr>
          <a:lstStyle/>
          <a:p>
            <a:pPr algn="ctr"/>
            <a:endParaRPr lang="en-US" sz="1600" err="1">
              <a:solidFill>
                <a:srgbClr val="FFFFFF"/>
              </a:solidFill>
              <a:latin typeface="Arial"/>
              <a:cs typeface="Arial"/>
            </a:endParaRPr>
          </a:p>
        </p:txBody>
      </p:sp>
      <p:sp>
        <p:nvSpPr>
          <p:cNvPr id="2" name="Title 1"/>
          <p:cNvSpPr>
            <a:spLocks noGrp="1"/>
          </p:cNvSpPr>
          <p:nvPr>
            <p:ph type="title"/>
          </p:nvPr>
        </p:nvSpPr>
        <p:spPr>
          <a:xfrm>
            <a:off x="280416" y="268224"/>
            <a:ext cx="5522885" cy="572617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268224"/>
            <a:ext cx="5498592" cy="5726176"/>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01642284"/>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title, image">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6096000" y="0"/>
            <a:ext cx="6096000" cy="6858000"/>
          </a:xfrm>
        </p:spPr>
        <p:txBody>
          <a:bodyPr lIns="91440" tIns="91440" rIns="91440" bIns="91440"/>
          <a:lstStyle/>
          <a:p>
            <a:r>
              <a:rPr lang="en-US" dirty="0"/>
              <a:t>Drag picture to placeholder or click icon to add</a:t>
            </a:r>
          </a:p>
        </p:txBody>
      </p:sp>
      <p:sp>
        <p:nvSpPr>
          <p:cNvPr id="2" name="Title 1"/>
          <p:cNvSpPr>
            <a:spLocks noGrp="1"/>
          </p:cNvSpPr>
          <p:nvPr>
            <p:ph type="title"/>
          </p:nvPr>
        </p:nvSpPr>
        <p:spPr>
          <a:xfrm>
            <a:off x="280416" y="268224"/>
            <a:ext cx="5522976" cy="572617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349424627"/>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title, half-blank area">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572617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485971658"/>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title, blank">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565406165"/>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insight, text, boxes">
    <p:spTree>
      <p:nvGrpSpPr>
        <p:cNvPr id="1" name=""/>
        <p:cNvGrpSpPr/>
        <p:nvPr/>
      </p:nvGrpSpPr>
      <p:grpSpPr>
        <a:xfrm>
          <a:off x="0" y="0"/>
          <a:ext cx="0" cy="0"/>
          <a:chOff x="0" y="0"/>
          <a:chExt cx="0" cy="0"/>
        </a:xfrm>
      </p:grpSpPr>
      <p:sp>
        <p:nvSpPr>
          <p:cNvPr id="9" name="Content Placeholder 5"/>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10" name="Content Placeholder 10"/>
          <p:cNvSpPr>
            <a:spLocks noGrp="1"/>
          </p:cNvSpPr>
          <p:nvPr>
            <p:ph sz="quarter" idx="18"/>
          </p:nvPr>
        </p:nvSpPr>
        <p:spPr>
          <a:xfrm>
            <a:off x="9144000" y="0"/>
            <a:ext cx="3048000" cy="3429000"/>
          </a:xfrm>
          <a:solidFill>
            <a:srgbClr val="031973"/>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12" name="Content Placeholder 13"/>
          <p:cNvSpPr>
            <a:spLocks noGrp="1"/>
          </p:cNvSpPr>
          <p:nvPr>
            <p:ph sz="quarter" idx="19"/>
          </p:nvPr>
        </p:nvSpPr>
        <p:spPr>
          <a:xfrm>
            <a:off x="6096000" y="3426883"/>
            <a:ext cx="6096000" cy="3431116"/>
          </a:xfrm>
          <a:solidFill>
            <a:srgbClr val="0530AD"/>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dirty="0"/>
              <a:t>Group Name / DOC ID / Month XX, 2018 / © 2018 IBM Corporation</a:t>
            </a:r>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
        <p:nvSpPr>
          <p:cNvPr id="8" name="Text Placeholder 7"/>
          <p:cNvSpPr>
            <a:spLocks noGrp="1"/>
          </p:cNvSpPr>
          <p:nvPr>
            <p:ph type="body" sz="quarter" idx="13"/>
          </p:nvPr>
        </p:nvSpPr>
        <p:spPr>
          <a:xfrm>
            <a:off x="292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72622923"/>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boxes (3 med, 2 small)">
    <p:spTree>
      <p:nvGrpSpPr>
        <p:cNvPr id="1" name=""/>
        <p:cNvGrpSpPr/>
        <p:nvPr/>
      </p:nvGrpSpPr>
      <p:grpSpPr>
        <a:xfrm>
          <a:off x="0" y="0"/>
          <a:ext cx="0" cy="0"/>
          <a:chOff x="0" y="0"/>
          <a:chExt cx="0" cy="0"/>
        </a:xfrm>
      </p:grpSpPr>
      <p:sp>
        <p:nvSpPr>
          <p:cNvPr id="6" name="Content Placeholder 5"/>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2" name="Title 1"/>
          <p:cNvSpPr>
            <a:spLocks noGrp="1"/>
          </p:cNvSpPr>
          <p:nvPr>
            <p:ph type="title"/>
          </p:nvPr>
        </p:nvSpPr>
        <p:spPr>
          <a:xfrm>
            <a:off x="0" y="-1"/>
            <a:ext cx="6096000" cy="3429001"/>
          </a:xfrm>
          <a:solidFill>
            <a:srgbClr val="0530AD"/>
          </a:solidFill>
        </p:spPr>
        <p:txBody>
          <a:bodyPr lIns="210312" tIns="201168" rIns="228600" bIns="228600"/>
          <a:lstStyle>
            <a:lvl1pPr>
              <a:defRPr>
                <a:solidFill>
                  <a:schemeClr val="bg1"/>
                </a:solidFill>
              </a:defRPr>
            </a:lvl1pPr>
          </a:lstStyle>
          <a:p>
            <a:r>
              <a:rPr lang="en-US" dirty="0"/>
              <a:t>Click to edit Master title style</a:t>
            </a:r>
          </a:p>
        </p:txBody>
      </p:sp>
      <p:sp>
        <p:nvSpPr>
          <p:cNvPr id="11" name="Content Placeholder 10"/>
          <p:cNvSpPr>
            <a:spLocks noGrp="1"/>
          </p:cNvSpPr>
          <p:nvPr>
            <p:ph sz="quarter" idx="18"/>
          </p:nvPr>
        </p:nvSpPr>
        <p:spPr>
          <a:xfrm>
            <a:off x="9144000" y="0"/>
            <a:ext cx="3048000" cy="3429000"/>
          </a:xfrm>
          <a:solidFill>
            <a:srgbClr val="031973"/>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14" name="Content Placeholder 13"/>
          <p:cNvSpPr>
            <a:spLocks noGrp="1"/>
          </p:cNvSpPr>
          <p:nvPr>
            <p:ph sz="quarter" idx="19"/>
          </p:nvPr>
        </p:nvSpPr>
        <p:spPr>
          <a:xfrm>
            <a:off x="6096000" y="3426883"/>
            <a:ext cx="6096000" cy="3431116"/>
          </a:xfrm>
          <a:solidFill>
            <a:srgbClr val="0530AD"/>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7" name="Content Placeholder 6"/>
          <p:cNvSpPr>
            <a:spLocks noGrp="1"/>
          </p:cNvSpPr>
          <p:nvPr>
            <p:ph sz="quarter" idx="20"/>
          </p:nvPr>
        </p:nvSpPr>
        <p:spPr>
          <a:xfrm>
            <a:off x="0" y="3426883"/>
            <a:ext cx="6096000" cy="3431116"/>
          </a:xfrm>
          <a:solidFill>
            <a:schemeClr val="tx1"/>
          </a:solidFill>
        </p:spPr>
        <p:txBody>
          <a:bodyPr lIns="219456" tIns="201168" rIns="228600" bIns="228600"/>
          <a:lstStyle>
            <a:lvl1pPr>
              <a:defRPr>
                <a:solidFill>
                  <a:schemeClr val="bg1"/>
                </a:solidFill>
              </a:defRPr>
            </a:lvl1pPr>
          </a:lstStyle>
          <a:p>
            <a:pPr lvl="0"/>
            <a:r>
              <a:rPr lang="en-US" dirty="0"/>
              <a:t>Click to edit Master text styles</a:t>
            </a:r>
          </a:p>
        </p:txBody>
      </p:sp>
      <p:sp>
        <p:nvSpPr>
          <p:cNvPr id="3" name="Footer Placeholder 2"/>
          <p:cNvSpPr>
            <a:spLocks noGrp="1"/>
          </p:cNvSpPr>
          <p:nvPr>
            <p:ph type="ftr" sz="quarter" idx="10"/>
          </p:nvPr>
        </p:nvSpPr>
        <p:spPr/>
        <p:txBody>
          <a:bodyPr/>
          <a:lstStyle>
            <a:lvl1pPr>
              <a:defRPr>
                <a:solidFill>
                  <a:schemeClr val="bg1"/>
                </a:solidFill>
              </a:defRPr>
            </a:lvl1p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5979075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black box) over image(s)">
    <p:spTree>
      <p:nvGrpSpPr>
        <p:cNvPr id="1" name=""/>
        <p:cNvGrpSpPr/>
        <p:nvPr/>
      </p:nvGrpSpPr>
      <p:grpSpPr>
        <a:xfrm>
          <a:off x="0" y="0"/>
          <a:ext cx="0" cy="0"/>
          <a:chOff x="0" y="0"/>
          <a:chExt cx="0" cy="0"/>
        </a:xfrm>
      </p:grpSpPr>
      <p:sp>
        <p:nvSpPr>
          <p:cNvPr id="2" name="Title"/>
          <p:cNvSpPr>
            <a:spLocks noGrp="1"/>
          </p:cNvSpPr>
          <p:nvPr>
            <p:ph type="title"/>
          </p:nvPr>
        </p:nvSpPr>
        <p:spPr>
          <a:xfrm>
            <a:off x="0" y="0"/>
            <a:ext cx="12192000" cy="1701800"/>
          </a:xfrm>
          <a:solidFill>
            <a:schemeClr val="tx1"/>
          </a:solidFill>
        </p:spPr>
        <p:txBody>
          <a:bodyPr lIns="210312" tIns="201168" rIns="228600" bIns="228600"/>
          <a:lstStyle>
            <a:lvl1pPr>
              <a:defRPr>
                <a:solidFill>
                  <a:schemeClr val="bg1"/>
                </a:solidFill>
              </a:defRPr>
            </a:lvl1pPr>
          </a:lstStyle>
          <a:p>
            <a:r>
              <a:rPr lang="en-US"/>
              <a:t>Click to edit Master title style</a:t>
            </a:r>
            <a:endParaRPr lang="en-US" dirty="0"/>
          </a:p>
        </p:txBody>
      </p:sp>
      <p:sp>
        <p:nvSpPr>
          <p:cNvPr id="6" name="Picture Placeholder"/>
          <p:cNvSpPr>
            <a:spLocks noGrp="1"/>
          </p:cNvSpPr>
          <p:nvPr>
            <p:ph type="pic" sz="quarter" idx="12"/>
          </p:nvPr>
        </p:nvSpPr>
        <p:spPr>
          <a:xfrm>
            <a:off x="0" y="1701800"/>
            <a:ext cx="12192000" cy="5156200"/>
          </a:xfrm>
        </p:spPr>
        <p:txBody>
          <a:bodyPr lIns="91440" tIns="91440" rIns="91440" bIns="91440"/>
          <a:lstStyle/>
          <a:p>
            <a:r>
              <a:rPr lang="en-US"/>
              <a:t>Click icon to add picture</a:t>
            </a:r>
            <a:endParaRPr lang="en-US" dirty="0"/>
          </a:p>
        </p:txBody>
      </p:sp>
      <p:sp>
        <p:nvSpPr>
          <p:cNvPr id="8" name="Footer Placeholder">
            <a:extLst>
              <a:ext uri="{FF2B5EF4-FFF2-40B4-BE49-F238E27FC236}">
                <a16:creationId xmlns:a16="http://schemas.microsoft.com/office/drawing/2014/main" id="{CD216F89-070A-4EC0-879C-F0C6B54673B6}"/>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9" name="Slide Number Placeholder">
            <a:extLst>
              <a:ext uri="{FF2B5EF4-FFF2-40B4-BE49-F238E27FC236}">
                <a16:creationId xmlns:a16="http://schemas.microsoft.com/office/drawing/2014/main" id="{6D7230BF-7238-455B-BB44-15CA93B5F96E}"/>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2993865997"/>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boxes (1 large, 4 small)">
    <p:spTree>
      <p:nvGrpSpPr>
        <p:cNvPr id="1" name=""/>
        <p:cNvGrpSpPr/>
        <p:nvPr/>
      </p:nvGrpSpPr>
      <p:grpSpPr>
        <a:xfrm>
          <a:off x="0" y="0"/>
          <a:ext cx="0" cy="0"/>
          <a:chOff x="0" y="0"/>
          <a:chExt cx="0" cy="0"/>
        </a:xfrm>
      </p:grpSpPr>
      <p:sp>
        <p:nvSpPr>
          <p:cNvPr id="9" name="Content Placeholder 5"/>
          <p:cNvSpPr>
            <a:spLocks noGrp="1"/>
          </p:cNvSpPr>
          <p:nvPr>
            <p:ph sz="quarter" idx="17"/>
          </p:nvPr>
        </p:nvSpPr>
        <p:spPr>
          <a:xfrm>
            <a:off x="6096000" y="3426883"/>
            <a:ext cx="3048000" cy="3431117"/>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0" name="Content Placeholder 10"/>
          <p:cNvSpPr>
            <a:spLocks noGrp="1"/>
          </p:cNvSpPr>
          <p:nvPr>
            <p:ph sz="quarter" idx="18"/>
          </p:nvPr>
        </p:nvSpPr>
        <p:spPr>
          <a:xfrm>
            <a:off x="9144000" y="3426883"/>
            <a:ext cx="3048000" cy="3431117"/>
          </a:xfrm>
          <a:solidFill>
            <a:srgbClr val="6BA5FF"/>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2" name="Content Placeholder 13"/>
          <p:cNvSpPr>
            <a:spLocks noGrp="1"/>
          </p:cNvSpPr>
          <p:nvPr>
            <p:ph sz="quarter" idx="19"/>
          </p:nvPr>
        </p:nvSpPr>
        <p:spPr>
          <a:xfrm>
            <a:off x="3048001" y="3426883"/>
            <a:ext cx="3048000" cy="3431116"/>
          </a:xfrm>
          <a:solidFill>
            <a:srgbClr val="054ADA"/>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3" name="Content Placeholder 6"/>
          <p:cNvSpPr>
            <a:spLocks noGrp="1"/>
          </p:cNvSpPr>
          <p:nvPr>
            <p:ph sz="quarter" idx="20"/>
          </p:nvPr>
        </p:nvSpPr>
        <p:spPr>
          <a:xfrm>
            <a:off x="0" y="3426883"/>
            <a:ext cx="3048000" cy="3431116"/>
          </a:xfrm>
          <a:solidFill>
            <a:srgbClr val="031973"/>
          </a:solidFill>
        </p:spPr>
        <p:txBody>
          <a:bodyPr lIns="219456" tIns="201168" rIns="228600" bIns="228600"/>
          <a:lstStyle>
            <a:lvl1pPr>
              <a:defRPr>
                <a:solidFill>
                  <a:schemeClr val="bg1"/>
                </a:solidFill>
              </a:defRPr>
            </a:lvl1pPr>
          </a:lstStyle>
          <a:p>
            <a:pPr lvl="0"/>
            <a:r>
              <a:rPr lang="en-US"/>
              <a:t>Click to edit Master text styles</a:t>
            </a:r>
          </a:p>
        </p:txBody>
      </p:sp>
      <p:sp>
        <p:nvSpPr>
          <p:cNvPr id="2" name="Title 1"/>
          <p:cNvSpPr>
            <a:spLocks noGrp="1"/>
          </p:cNvSpPr>
          <p:nvPr>
            <p:ph type="title"/>
          </p:nvPr>
        </p:nvSpPr>
        <p:spPr>
          <a:xfrm>
            <a:off x="0" y="-1"/>
            <a:ext cx="12192000" cy="3425951"/>
          </a:xfrm>
          <a:solidFill>
            <a:schemeClr val="tx2"/>
          </a:solidFill>
        </p:spPr>
        <p:txBody>
          <a:bodyPr lIns="182880" tIns="164592" rIns="228600" bIns="228600"/>
          <a:lstStyle>
            <a:lvl1pPr>
              <a:defRPr sz="6400"/>
            </a:lvl1pPr>
          </a:lstStyle>
          <a:p>
            <a:r>
              <a:rPr lang="en-US" dirty="0"/>
              <a:t>Click to edit Master title style</a:t>
            </a:r>
          </a:p>
        </p:txBody>
      </p:sp>
      <p:sp>
        <p:nvSpPr>
          <p:cNvPr id="3" name="Footer Placeholder 2"/>
          <p:cNvSpPr>
            <a:spLocks noGrp="1"/>
          </p:cNvSpPr>
          <p:nvPr>
            <p:ph type="ftr" sz="quarter" idx="10"/>
          </p:nvPr>
        </p:nvSpPr>
        <p:spPr/>
        <p:txBody>
          <a:bodyPr/>
          <a:lstStyle>
            <a:lvl1pPr>
              <a:defRPr>
                <a:solidFill>
                  <a:schemeClr val="bg1"/>
                </a:solidFill>
              </a:defRPr>
            </a:lvl1p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029511035"/>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title (black box) over image(s)">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0" y="1701800"/>
            <a:ext cx="12192000" cy="5156200"/>
          </a:xfrm>
        </p:spPr>
        <p:txBody>
          <a:bodyPr lIns="91440" tIns="91440" rIns="91440" bIns="91440"/>
          <a:lstStyle/>
          <a:p>
            <a:r>
              <a:rPr lang="en-US" dirty="0"/>
              <a:t>Drag picture to placeholder or click icon to add</a:t>
            </a:r>
          </a:p>
        </p:txBody>
      </p:sp>
      <p:sp>
        <p:nvSpPr>
          <p:cNvPr id="2" name="Title 1"/>
          <p:cNvSpPr>
            <a:spLocks noGrp="1"/>
          </p:cNvSpPr>
          <p:nvPr>
            <p:ph type="title"/>
          </p:nvPr>
        </p:nvSpPr>
        <p:spPr>
          <a:xfrm>
            <a:off x="0" y="0"/>
            <a:ext cx="12192000" cy="1701800"/>
          </a:xfrm>
          <a:solidFill>
            <a:schemeClr val="tx2"/>
          </a:solidFill>
        </p:spPr>
        <p:txBody>
          <a:bodyPr lIns="210312" tIns="201168" rIns="228600" bIns="228600"/>
          <a:lstStyle>
            <a:lvl1pPr>
              <a:defRPr>
                <a:solidFill>
                  <a:schemeClr val="tx1"/>
                </a:solidFill>
              </a:defRPr>
            </a:lvl1pPr>
          </a:lstStyle>
          <a:p>
            <a:r>
              <a:rPr lang="en-US" dirty="0"/>
              <a:t>Click to edit Master title style</a:t>
            </a:r>
          </a:p>
        </p:txBody>
      </p:sp>
      <p:sp>
        <p:nvSpPr>
          <p:cNvPr id="3" name="Footer Placeholder 2"/>
          <p:cNvSpPr>
            <a:spLocks noGrp="1"/>
          </p:cNvSpPr>
          <p:nvPr>
            <p:ph type="ftr" sz="quarter" idx="10"/>
          </p:nvPr>
        </p:nvSpPr>
        <p:spPr/>
        <p:txBody>
          <a:bodyPr/>
          <a:lstStyle/>
          <a:p>
            <a:r>
              <a:rPr lang="en-US" dirty="0"/>
              <a:t>Group Name / DOC ID / Month XX, 2018 / © 2018 IBM Corporation</a:t>
            </a:r>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697808766"/>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text (black box) over image(s)">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0" y="0"/>
            <a:ext cx="12192000" cy="6864096"/>
          </a:xfrm>
        </p:spPr>
        <p:txBody>
          <a:bodyPr lIns="91440" tIns="91440" rIns="91440" bIns="91440"/>
          <a:lstStyle/>
          <a:p>
            <a:r>
              <a:rPr lang="en-US" dirty="0"/>
              <a:t>Drag picture to placeholder or </a:t>
            </a:r>
            <a:r>
              <a:rPr lang="en-US"/>
              <a:t>click icon to add</a:t>
            </a:r>
          </a:p>
        </p:txBody>
      </p:sp>
      <p:sp>
        <p:nvSpPr>
          <p:cNvPr id="8" name="Text Placeholder 5"/>
          <p:cNvSpPr>
            <a:spLocks noGrp="1"/>
          </p:cNvSpPr>
          <p:nvPr>
            <p:ph type="body" sz="quarter" idx="13"/>
          </p:nvPr>
        </p:nvSpPr>
        <p:spPr>
          <a:xfrm>
            <a:off x="0" y="3441701"/>
            <a:ext cx="3048000" cy="3416300"/>
          </a:xfrm>
          <a:solidFill>
            <a:schemeClr val="bg1"/>
          </a:solidFill>
        </p:spPr>
        <p:txBody>
          <a:bodyPr lIns="228600" tIns="228600" rIns="228600" bIns="2286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2"/>
          </p:nvPr>
        </p:nvSpPr>
        <p:spPr>
          <a:xfrm>
            <a:off x="-3" y="3429000"/>
            <a:ext cx="3425952" cy="3429000"/>
          </a:xfrm>
          <a:solidFill>
            <a:schemeClr val="tx2"/>
          </a:solidFill>
        </p:spPr>
        <p:txBody>
          <a:bodyPr lIns="219456" tIns="201168" rIns="228600" bIns="228600"/>
          <a:lstStyle>
            <a:lvl1pPr>
              <a:buClr>
                <a:schemeClr val="tx1"/>
              </a:buClr>
              <a:defRPr>
                <a:solidFill>
                  <a:schemeClr val="tx1"/>
                </a:solidFill>
              </a:defRPr>
            </a:lvl1pPr>
            <a:lvl2pPr>
              <a:buClr>
                <a:schemeClr val="tx1"/>
              </a:buClr>
              <a:defRPr sz="1333">
                <a:solidFill>
                  <a:schemeClr val="tx1"/>
                </a:solidFill>
              </a:defRPr>
            </a:lvl2pPr>
            <a:lvl3pPr>
              <a:buClr>
                <a:schemeClr val="tx1"/>
              </a:buClr>
              <a:defRPr sz="1333">
                <a:solidFill>
                  <a:schemeClr val="tx1"/>
                </a:solidFill>
              </a:defRPr>
            </a:lvl3pPr>
            <a:lvl4pPr>
              <a:buClr>
                <a:schemeClr val="tx1"/>
              </a:buClr>
              <a:defRPr sz="1333">
                <a:solidFill>
                  <a:schemeClr val="tx1"/>
                </a:solidFill>
              </a:defRPr>
            </a:lvl4pPr>
            <a:lvl5pPr>
              <a:buClr>
                <a:schemeClr val="tx1"/>
              </a:buClr>
              <a:defRPr sz="1333">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038697774"/>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boxes (4 tall)">
    <p:spTree>
      <p:nvGrpSpPr>
        <p:cNvPr id="1" name=""/>
        <p:cNvGrpSpPr/>
        <p:nvPr/>
      </p:nvGrpSpPr>
      <p:grpSpPr>
        <a:xfrm>
          <a:off x="0" y="0"/>
          <a:ext cx="0" cy="0"/>
          <a:chOff x="0" y="0"/>
          <a:chExt cx="0" cy="0"/>
        </a:xfrm>
      </p:grpSpPr>
      <p:sp>
        <p:nvSpPr>
          <p:cNvPr id="11" name="Content Placeholder 10"/>
          <p:cNvSpPr>
            <a:spLocks noGrp="1"/>
          </p:cNvSpPr>
          <p:nvPr>
            <p:ph sz="quarter" idx="12"/>
          </p:nvPr>
        </p:nvSpPr>
        <p:spPr>
          <a:xfrm>
            <a:off x="0" y="0"/>
            <a:ext cx="3048000" cy="6864096"/>
          </a:xfrm>
          <a:solidFill>
            <a:schemeClr val="accent2"/>
          </a:solidFill>
        </p:spPr>
        <p:txBody>
          <a:bodyPr lIns="219456" tIns="201168" rIns="228600" bIns="22860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13"/>
          <p:cNvSpPr>
            <a:spLocks noGrp="1"/>
          </p:cNvSpPr>
          <p:nvPr>
            <p:ph sz="quarter" idx="13"/>
          </p:nvPr>
        </p:nvSpPr>
        <p:spPr>
          <a:xfrm>
            <a:off x="3048000" y="0"/>
            <a:ext cx="3048000" cy="6864096"/>
          </a:xfrm>
          <a:solidFill>
            <a:srgbClr val="054ADA"/>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5"/>
          <p:cNvSpPr>
            <a:spLocks noGrp="1"/>
          </p:cNvSpPr>
          <p:nvPr>
            <p:ph sz="quarter" idx="14"/>
          </p:nvPr>
        </p:nvSpPr>
        <p:spPr>
          <a:xfrm>
            <a:off x="6096000" y="0"/>
            <a:ext cx="3048000" cy="6864096"/>
          </a:xfrm>
          <a:solidFill>
            <a:srgbClr val="0530AD"/>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17"/>
          <p:cNvSpPr>
            <a:spLocks noGrp="1"/>
          </p:cNvSpPr>
          <p:nvPr>
            <p:ph sz="quarter" idx="15"/>
          </p:nvPr>
        </p:nvSpPr>
        <p:spPr>
          <a:xfrm>
            <a:off x="9144000" y="0"/>
            <a:ext cx="3048000" cy="6864096"/>
          </a:xfrm>
          <a:solidFill>
            <a:srgbClr val="031973"/>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p:cNvSpPr>
            <a:spLocks noGrp="1"/>
          </p:cNvSpPr>
          <p:nvPr>
            <p:ph type="ftr" sz="quarter" idx="10"/>
          </p:nvPr>
        </p:nvSpPr>
        <p:spPr/>
        <p:txBody>
          <a:bodyPr/>
          <a:lstStyle>
            <a:lvl1pPr>
              <a:defRPr>
                <a:solidFill>
                  <a:schemeClr val="bg1"/>
                </a:solidFill>
              </a:defRPr>
            </a:lvl1p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756471074"/>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title, text (1/4), content (3/4)">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p:cNvSpPr>
            <a:spLocks noGrp="1"/>
          </p:cNvSpPr>
          <p:nvPr>
            <p:ph sz="quarter" idx="13"/>
          </p:nvPr>
        </p:nvSpPr>
        <p:spPr>
          <a:xfrm>
            <a:off x="3352800" y="1658112"/>
            <a:ext cx="8534400"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66770079"/>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title, text (1/4), blank (3/4)">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68498204"/>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case study 1: title, text (two columns), half-image">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6096000" y="0"/>
            <a:ext cx="6096000" cy="6858000"/>
          </a:xfrm>
        </p:spPr>
        <p:txBody>
          <a:bodyPr lIns="91440" tIns="91440" rIns="91440" bIns="91440"/>
          <a:lstStyle/>
          <a:p>
            <a:r>
              <a:rPr lang="en-US" dirty="0"/>
              <a:t>Drag picture to placeholder or click icon to add</a:t>
            </a:r>
          </a:p>
        </p:txBody>
      </p:sp>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8" name="Text Placeholder 7"/>
          <p:cNvSpPr>
            <a:spLocks noGrp="1"/>
          </p:cNvSpPr>
          <p:nvPr>
            <p:ph type="body" sz="quarter" idx="13"/>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5"/>
          </p:nvPr>
        </p:nvSpPr>
        <p:spPr>
          <a:xfrm>
            <a:off x="3340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96738470"/>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case study 2: title, text (2/4), quote (2/4)">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p:cNvSpPr>
            <a:spLocks noGrp="1"/>
          </p:cNvSpPr>
          <p:nvPr>
            <p:ph type="body" sz="quarter" idx="13"/>
          </p:nvPr>
        </p:nvSpPr>
        <p:spPr>
          <a:xfrm>
            <a:off x="3340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p:cNvSpPr>
            <a:spLocks noGrp="1"/>
          </p:cNvSpPr>
          <p:nvPr>
            <p:ph type="body" sz="quarter" idx="14"/>
          </p:nvPr>
        </p:nvSpPr>
        <p:spPr>
          <a:xfrm>
            <a:off x="6364224" y="1621536"/>
            <a:ext cx="5522976" cy="4372864"/>
          </a:xfrm>
        </p:spPr>
        <p:txBody>
          <a:bodyPr/>
          <a:lstStyle>
            <a:lvl1pPr>
              <a:defRPr sz="32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95314632"/>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292608" y="268224"/>
            <a:ext cx="2450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able Placeholder 6"/>
          <p:cNvSpPr>
            <a:spLocks noGrp="1"/>
          </p:cNvSpPr>
          <p:nvPr>
            <p:ph type="tbl" sz="quarter" idx="13"/>
          </p:nvPr>
        </p:nvSpPr>
        <p:spPr>
          <a:xfrm>
            <a:off x="3340608" y="268224"/>
            <a:ext cx="8546501" cy="5726176"/>
          </a:xfrm>
        </p:spPr>
        <p:txBody>
          <a:bodyPr lIns="0" tIns="0" rIns="91440" bIns="91440"/>
          <a:lstStyle/>
          <a:p>
            <a:r>
              <a:rPr lang="en-US" dirty="0"/>
              <a:t>Click icon to add table</a:t>
            </a:r>
          </a:p>
        </p:txBody>
      </p:sp>
    </p:spTree>
    <p:extLst>
      <p:ext uri="{BB962C8B-B14F-4D97-AF65-F5344CB8AC3E}">
        <p14:creationId xmlns:p14="http://schemas.microsoft.com/office/powerpoint/2010/main" val="1273969502"/>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4174989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ext (black box) over image(s)">
    <p:spTree>
      <p:nvGrpSpPr>
        <p:cNvPr id="1" name=""/>
        <p:cNvGrpSpPr/>
        <p:nvPr/>
      </p:nvGrpSpPr>
      <p:grpSpPr>
        <a:xfrm>
          <a:off x="0" y="0"/>
          <a:ext cx="0" cy="0"/>
          <a:chOff x="0" y="0"/>
          <a:chExt cx="0" cy="0"/>
        </a:xfrm>
      </p:grpSpPr>
      <p:sp>
        <p:nvSpPr>
          <p:cNvPr id="9" name="Picture Placeholder"/>
          <p:cNvSpPr>
            <a:spLocks noGrp="1"/>
          </p:cNvSpPr>
          <p:nvPr>
            <p:ph type="pic" sz="quarter" idx="14"/>
          </p:nvPr>
        </p:nvSpPr>
        <p:spPr>
          <a:xfrm>
            <a:off x="0" y="0"/>
            <a:ext cx="12192000" cy="6864096"/>
          </a:xfrm>
        </p:spPr>
        <p:txBody>
          <a:bodyPr lIns="91440" tIns="91440" rIns="91440" bIns="91440"/>
          <a:lstStyle/>
          <a:p>
            <a:r>
              <a:rPr lang="en-US"/>
              <a:t>Click icon to add picture</a:t>
            </a:r>
            <a:endParaRPr lang="en-US" dirty="0"/>
          </a:p>
        </p:txBody>
      </p:sp>
      <p:sp>
        <p:nvSpPr>
          <p:cNvPr id="6" name="Text Placeholder"/>
          <p:cNvSpPr>
            <a:spLocks noGrp="1"/>
          </p:cNvSpPr>
          <p:nvPr>
            <p:ph type="body" sz="quarter" idx="12"/>
          </p:nvPr>
        </p:nvSpPr>
        <p:spPr>
          <a:xfrm>
            <a:off x="-3" y="3429000"/>
            <a:ext cx="3048004" cy="3429000"/>
          </a:xfrm>
          <a:solidFill>
            <a:schemeClr val="tx1"/>
          </a:solidFill>
        </p:spPr>
        <p:txBody>
          <a:bodyPr lIns="219456" tIns="201168" rIns="228600" bIns="228600"/>
          <a:lstStyle>
            <a:lvl1pPr>
              <a:buClr>
                <a:schemeClr val="bg1"/>
              </a:buClr>
              <a:defRPr>
                <a:solidFill>
                  <a:schemeClr val="bg1"/>
                </a:solidFill>
              </a:defRPr>
            </a:lvl1pPr>
            <a:lvl2pPr>
              <a:buClr>
                <a:schemeClr val="bg1"/>
              </a:buClr>
              <a:defRPr sz="1333">
                <a:solidFill>
                  <a:schemeClr val="bg1"/>
                </a:solidFill>
              </a:defRPr>
            </a:lvl2pPr>
            <a:lvl3pPr>
              <a:buClr>
                <a:schemeClr val="bg1"/>
              </a:buClr>
              <a:defRPr sz="1333">
                <a:solidFill>
                  <a:schemeClr val="bg1"/>
                </a:solidFill>
              </a:defRPr>
            </a:lvl3pPr>
            <a:lvl4pPr>
              <a:buClr>
                <a:schemeClr val="bg1"/>
              </a:buClr>
              <a:defRPr sz="1333">
                <a:solidFill>
                  <a:schemeClr val="bg1"/>
                </a:solidFill>
              </a:defRPr>
            </a:lvl4pPr>
            <a:lvl5pPr>
              <a:buClr>
                <a:schemeClr val="bg1"/>
              </a:buClr>
              <a:defRPr sz="1333">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hidden="1">
            <a:extLst>
              <a:ext uri="{FF2B5EF4-FFF2-40B4-BE49-F238E27FC236}">
                <a16:creationId xmlns:a16="http://schemas.microsoft.com/office/drawing/2014/main" id="{0C4F1C52-4E00-9B42-8B21-690C46B2CCFA}"/>
              </a:ext>
            </a:extLst>
          </p:cNvPr>
          <p:cNvSpPr>
            <a:spLocks noGrp="1"/>
          </p:cNvSpPr>
          <p:nvPr>
            <p:ph type="title" idx="4294967295"/>
          </p:nvPr>
        </p:nvSpPr>
        <p:spPr>
          <a:xfrm>
            <a:off x="304889" y="268818"/>
            <a:ext cx="5524500" cy="5725583"/>
          </a:xfrm>
        </p:spPr>
        <p:txBody>
          <a:bodyPr/>
          <a:lstStyle/>
          <a:p>
            <a:r>
              <a:rPr lang="en-US"/>
              <a:t>Click to edit Master title style</a:t>
            </a:r>
            <a:endParaRPr lang="en-US" dirty="0"/>
          </a:p>
        </p:txBody>
      </p:sp>
      <p:sp>
        <p:nvSpPr>
          <p:cNvPr id="10" name="Footer Placeholder">
            <a:extLst>
              <a:ext uri="{FF2B5EF4-FFF2-40B4-BE49-F238E27FC236}">
                <a16:creationId xmlns:a16="http://schemas.microsoft.com/office/drawing/2014/main" id="{FC913853-23FF-4E76-830E-9206565BF1AD}"/>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11" name="Slide Number Placeholder">
            <a:extLst>
              <a:ext uri="{FF2B5EF4-FFF2-40B4-BE49-F238E27FC236}">
                <a16:creationId xmlns:a16="http://schemas.microsoft.com/office/drawing/2014/main" id="{9C20D8CF-6256-4304-AF18-08A905EF2051}"/>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4015248863"/>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55587283"/>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8" name="Text Placeholder 7"/>
          <p:cNvSpPr>
            <a:spLocks noGrp="1"/>
          </p:cNvSpPr>
          <p:nvPr>
            <p:ph type="body" sz="quarter" idx="13"/>
          </p:nvPr>
        </p:nvSpPr>
        <p:spPr>
          <a:xfrm>
            <a:off x="292608" y="1682496"/>
            <a:ext cx="5498592" cy="4311904"/>
          </a:xfrm>
        </p:spPr>
        <p:txBody>
          <a:bodyPr/>
          <a:lstStyle>
            <a:lvl1pPr>
              <a:spcBef>
                <a:spcPts val="0"/>
              </a:spcBef>
              <a:defRPr sz="1333"/>
            </a:lvl1pPr>
            <a:lvl2pPr marL="0" indent="0">
              <a:spcBef>
                <a:spcPts val="0"/>
              </a:spcBef>
              <a:buNone/>
              <a:defRPr/>
            </a:lvl2pPr>
            <a:lvl3pPr marL="268809" indent="0">
              <a:buNone/>
              <a:defRPr/>
            </a:lvl3pPr>
            <a:lvl4pPr marL="579952" indent="0">
              <a:buNone/>
              <a:defRPr/>
            </a:lvl4pPr>
            <a:lvl5pPr marL="842412" indent="0">
              <a:buNone/>
              <a:defRPr/>
            </a:lvl5pPr>
          </a:lstStyle>
          <a:p>
            <a:pPr lvl="0"/>
            <a:r>
              <a:rPr lang="en-US" dirty="0"/>
              <a:t>Click to edit Master text styles</a:t>
            </a:r>
          </a:p>
        </p:txBody>
      </p:sp>
    </p:spTree>
    <p:extLst>
      <p:ext uri="{BB962C8B-B14F-4D97-AF65-F5344CB8AC3E}">
        <p14:creationId xmlns:p14="http://schemas.microsoft.com/office/powerpoint/2010/main" val="2057155081"/>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ibm sign-off">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Group Name / DOC ID / Month XX, 2018 / © 2018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pic>
        <p:nvPicPr>
          <p:cNvPr id="5" name="Picture 4" descr="ibm_gry.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30928" y="3078270"/>
            <a:ext cx="1730144" cy="701463"/>
          </a:xfrm>
          <a:prstGeom prst="rect">
            <a:avLst/>
          </a:prstGeom>
        </p:spPr>
      </p:pic>
    </p:spTree>
    <p:extLst>
      <p:ext uri="{BB962C8B-B14F-4D97-AF65-F5344CB8AC3E}">
        <p14:creationId xmlns:p14="http://schemas.microsoft.com/office/powerpoint/2010/main" val="1857786186"/>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p:cSld name="section, title, text (four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5CDE014B-B4E8-4FD1-8D0C-A1733FDB34DB}" type="slidenum">
              <a:rPr lang="en-US" smtClean="0"/>
              <a:t>‹#›</a:t>
            </a:fld>
            <a:endParaRPr lang="en-US"/>
          </a:p>
        </p:txBody>
      </p:sp>
      <p:sp>
        <p:nvSpPr>
          <p:cNvPr id="4" name="Footer Placeholder 3"/>
          <p:cNvSpPr>
            <a:spLocks noGrp="1"/>
          </p:cNvSpPr>
          <p:nvPr>
            <p:ph type="ftr" sz="quarter" idx="11"/>
          </p:nvPr>
        </p:nvSpPr>
        <p:spPr/>
        <p:txBody>
          <a:bodyPr/>
          <a:lstStyle/>
          <a:p>
            <a:endParaRPr lang="en-US"/>
          </a:p>
        </p:txBody>
      </p:sp>
      <p:sp>
        <p:nvSpPr>
          <p:cNvPr id="6" name="Text Placeholder 5"/>
          <p:cNvSpPr>
            <a:spLocks noGrp="1"/>
          </p:cNvSpPr>
          <p:nvPr>
            <p:ph type="body" sz="quarter" idx="12"/>
          </p:nvPr>
        </p:nvSpPr>
        <p:spPr>
          <a:xfrm>
            <a:off x="6400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Click to edit Master text styles</a:t>
            </a:r>
          </a:p>
        </p:txBody>
      </p:sp>
      <p:sp>
        <p:nvSpPr>
          <p:cNvPr id="7" name="Text Placeholder 6"/>
          <p:cNvSpPr>
            <a:spLocks noGrp="1"/>
          </p:cNvSpPr>
          <p:nvPr>
            <p:ph type="body" sz="quarter" idx="14"/>
          </p:nvPr>
        </p:nvSpPr>
        <p:spPr>
          <a:xfrm>
            <a:off x="304800" y="1457959"/>
            <a:ext cx="2438400" cy="478620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6"/>
          </p:nvPr>
        </p:nvSpPr>
        <p:spPr>
          <a:xfrm>
            <a:off x="9448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79711786"/>
      </p:ext>
    </p:extLst>
  </p:cSld>
  <p:clrMapOvr>
    <a:masterClrMapping/>
  </p:clrMapOvr>
  <p:hf hdr="0" ftr="0"/>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p:cSld name="cover_1">
    <p:bg>
      <p:bgPr>
        <a:solidFill>
          <a:srgbClr val="002D9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4763CAE-93BA-D546-B59D-766A3C24933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96" y="-4233"/>
            <a:ext cx="12190809" cy="6858000"/>
          </a:xfrm>
          <a:prstGeom prst="rect">
            <a:avLst/>
          </a:prstGeom>
        </p:spPr>
      </p:pic>
      <p:pic>
        <p:nvPicPr>
          <p:cNvPr id="8" name="Picture 7" descr="Logo&#10;&#10;Description automatically generated">
            <a:extLst>
              <a:ext uri="{FF2B5EF4-FFF2-40B4-BE49-F238E27FC236}">
                <a16:creationId xmlns:a16="http://schemas.microsoft.com/office/drawing/2014/main" id="{4298FBC9-DF34-4C43-8EEC-776FA49CD92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482667" y="10403"/>
            <a:ext cx="2676967" cy="849424"/>
          </a:xfrm>
          <a:prstGeom prst="rect">
            <a:avLst/>
          </a:prstGeom>
        </p:spPr>
      </p:pic>
      <p:sp>
        <p:nvSpPr>
          <p:cNvPr id="2" name="Title"/>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pic>
        <p:nvPicPr>
          <p:cNvPr id="7" name="Picture" descr="IBM 8-bar logo"/>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77791" y="6272784"/>
            <a:ext cx="707293" cy="280416"/>
          </a:xfrm>
          <a:prstGeom prst="rect">
            <a:avLst/>
          </a:prstGeom>
        </p:spPr>
      </p:pic>
    </p:spTree>
    <p:extLst>
      <p:ext uri="{BB962C8B-B14F-4D97-AF65-F5344CB8AC3E}">
        <p14:creationId xmlns:p14="http://schemas.microsoft.com/office/powerpoint/2010/main" val="3400626420"/>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p:cSld name="cover_2">
    <p:bg>
      <p:bgPr>
        <a:solidFill>
          <a:srgbClr val="002D9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8CDA35E-58B1-2043-921C-DA8567BD1563}"/>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 y="0"/>
            <a:ext cx="12190809" cy="6858000"/>
          </a:xfrm>
          <a:prstGeom prst="rect">
            <a:avLst/>
          </a:prstGeom>
        </p:spPr>
      </p:pic>
      <p:pic>
        <p:nvPicPr>
          <p:cNvPr id="12" name="Picture 11" descr="Logo&#10;&#10;Description automatically generated">
            <a:extLst>
              <a:ext uri="{FF2B5EF4-FFF2-40B4-BE49-F238E27FC236}">
                <a16:creationId xmlns:a16="http://schemas.microsoft.com/office/drawing/2014/main" id="{A3915EEC-3C08-D34E-8F9C-FCB3A81371F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482073" y="6169"/>
            <a:ext cx="2676967" cy="849424"/>
          </a:xfrm>
          <a:prstGeom prst="rect">
            <a:avLst/>
          </a:prstGeom>
        </p:spPr>
      </p:pic>
      <p:pic>
        <p:nvPicPr>
          <p:cNvPr id="8" name="Picture 7" descr="Logo&#10;&#10;Description automatically generated">
            <a:extLst>
              <a:ext uri="{FF2B5EF4-FFF2-40B4-BE49-F238E27FC236}">
                <a16:creationId xmlns:a16="http://schemas.microsoft.com/office/drawing/2014/main" id="{4298FBC9-DF34-4C43-8EEC-776FA49CD92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482667" y="10403"/>
            <a:ext cx="2676967" cy="849424"/>
          </a:xfrm>
          <a:prstGeom prst="rect">
            <a:avLst/>
          </a:prstGeom>
        </p:spPr>
      </p:pic>
      <p:sp>
        <p:nvSpPr>
          <p:cNvPr id="2" name="Title"/>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pic>
        <p:nvPicPr>
          <p:cNvPr id="7" name="Picture" descr="IBM 8-bar logo"/>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77791" y="6272784"/>
            <a:ext cx="707293" cy="280416"/>
          </a:xfrm>
          <a:prstGeom prst="rect">
            <a:avLst/>
          </a:prstGeom>
        </p:spPr>
      </p:pic>
    </p:spTree>
    <p:extLst>
      <p:ext uri="{BB962C8B-B14F-4D97-AF65-F5344CB8AC3E}">
        <p14:creationId xmlns:p14="http://schemas.microsoft.com/office/powerpoint/2010/main" val="3986955591"/>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p:cSld name="cover_3">
    <p:bg>
      <p:bgPr>
        <a:solidFill>
          <a:srgbClr val="F4F4F4"/>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AD6A949-049F-534F-B661-EDF50BBD1EF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96" y="0"/>
            <a:ext cx="12190809" cy="6858000"/>
          </a:xfrm>
          <a:prstGeom prst="rect">
            <a:avLst/>
          </a:prstGeom>
        </p:spPr>
      </p:pic>
      <p:pic>
        <p:nvPicPr>
          <p:cNvPr id="7" name="Picture 6">
            <a:extLst>
              <a:ext uri="{FF2B5EF4-FFF2-40B4-BE49-F238E27FC236}">
                <a16:creationId xmlns:a16="http://schemas.microsoft.com/office/drawing/2014/main" id="{21528742-0ABB-7846-BEE6-8FB230A717A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482667" y="10404"/>
            <a:ext cx="2676967" cy="849421"/>
          </a:xfrm>
          <a:prstGeom prst="rect">
            <a:avLst/>
          </a:prstGeom>
        </p:spPr>
      </p:pic>
      <p:sp>
        <p:nvSpPr>
          <p:cNvPr id="2" name="Title"/>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pic>
        <p:nvPicPr>
          <p:cNvPr id="6" name="Pictur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91661" y="6275723"/>
            <a:ext cx="695452" cy="277477"/>
          </a:xfrm>
          <a:prstGeom prst="rect">
            <a:avLst/>
          </a:prstGeom>
        </p:spPr>
      </p:pic>
    </p:spTree>
    <p:extLst>
      <p:ext uri="{BB962C8B-B14F-4D97-AF65-F5344CB8AC3E}">
        <p14:creationId xmlns:p14="http://schemas.microsoft.com/office/powerpoint/2010/main" val="1043041205"/>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p:cSld name="cover_4">
    <p:bg>
      <p:bgPr>
        <a:solidFill>
          <a:srgbClr val="F4F4F4"/>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2380C30-C120-B54A-8A92-F03E0D52282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96" y="0"/>
            <a:ext cx="12190809" cy="6858000"/>
          </a:xfrm>
          <a:prstGeom prst="rect">
            <a:avLst/>
          </a:prstGeom>
        </p:spPr>
      </p:pic>
      <p:pic>
        <p:nvPicPr>
          <p:cNvPr id="7" name="Picture 6">
            <a:extLst>
              <a:ext uri="{FF2B5EF4-FFF2-40B4-BE49-F238E27FC236}">
                <a16:creationId xmlns:a16="http://schemas.microsoft.com/office/drawing/2014/main" id="{21528742-0ABB-7846-BEE6-8FB230A717A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482667" y="10404"/>
            <a:ext cx="2676967" cy="849421"/>
          </a:xfrm>
          <a:prstGeom prst="rect">
            <a:avLst/>
          </a:prstGeom>
        </p:spPr>
      </p:pic>
      <p:sp>
        <p:nvSpPr>
          <p:cNvPr id="2" name="Title"/>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pic>
        <p:nvPicPr>
          <p:cNvPr id="6" name="Pictur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91661" y="6275723"/>
            <a:ext cx="695452" cy="277477"/>
          </a:xfrm>
          <a:prstGeom prst="rect">
            <a:avLst/>
          </a:prstGeom>
        </p:spPr>
      </p:pic>
    </p:spTree>
    <p:extLst>
      <p:ext uri="{BB962C8B-B14F-4D97-AF65-F5344CB8AC3E}">
        <p14:creationId xmlns:p14="http://schemas.microsoft.com/office/powerpoint/2010/main" val="1477803042"/>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p:cSld name="cover_5">
    <p:bg>
      <p:bgPr>
        <a:solidFill>
          <a:srgbClr val="F4F4F4"/>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6493188-DBF2-E24D-BD33-3732E0A03E8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96" y="0"/>
            <a:ext cx="12190809" cy="6858000"/>
          </a:xfrm>
          <a:prstGeom prst="rect">
            <a:avLst/>
          </a:prstGeom>
        </p:spPr>
      </p:pic>
      <p:pic>
        <p:nvPicPr>
          <p:cNvPr id="7" name="Picture 6">
            <a:extLst>
              <a:ext uri="{FF2B5EF4-FFF2-40B4-BE49-F238E27FC236}">
                <a16:creationId xmlns:a16="http://schemas.microsoft.com/office/drawing/2014/main" id="{21528742-0ABB-7846-BEE6-8FB230A717A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482667" y="10404"/>
            <a:ext cx="2676967" cy="849421"/>
          </a:xfrm>
          <a:prstGeom prst="rect">
            <a:avLst/>
          </a:prstGeom>
        </p:spPr>
      </p:pic>
      <p:sp>
        <p:nvSpPr>
          <p:cNvPr id="2" name="Title"/>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pic>
        <p:nvPicPr>
          <p:cNvPr id="6" name="Pictur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91661" y="6275723"/>
            <a:ext cx="695452" cy="277477"/>
          </a:xfrm>
          <a:prstGeom prst="rect">
            <a:avLst/>
          </a:prstGeom>
        </p:spPr>
      </p:pic>
    </p:spTree>
    <p:extLst>
      <p:ext uri="{BB962C8B-B14F-4D97-AF65-F5344CB8AC3E}">
        <p14:creationId xmlns:p14="http://schemas.microsoft.com/office/powerpoint/2010/main" val="3794311935"/>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p:cSld name="cover_6">
    <p:bg>
      <p:bgPr>
        <a:solidFill>
          <a:srgbClr val="CFB0FE"/>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FDA8468-DC5F-F743-A41E-855169C730F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8265" r="-8414"/>
          <a:stretch/>
        </p:blipFill>
        <p:spPr>
          <a:xfrm>
            <a:off x="596" y="0"/>
            <a:ext cx="12190809" cy="6858000"/>
          </a:xfrm>
          <a:prstGeom prst="rect">
            <a:avLst/>
          </a:prstGeom>
        </p:spPr>
      </p:pic>
      <p:pic>
        <p:nvPicPr>
          <p:cNvPr id="7" name="Picture 6">
            <a:extLst>
              <a:ext uri="{FF2B5EF4-FFF2-40B4-BE49-F238E27FC236}">
                <a16:creationId xmlns:a16="http://schemas.microsoft.com/office/drawing/2014/main" id="{21528742-0ABB-7846-BEE6-8FB230A717A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482667" y="10404"/>
            <a:ext cx="2676967" cy="849421"/>
          </a:xfrm>
          <a:prstGeom prst="rect">
            <a:avLst/>
          </a:prstGeom>
        </p:spPr>
      </p:pic>
      <p:sp>
        <p:nvSpPr>
          <p:cNvPr id="2" name="Title"/>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pic>
        <p:nvPicPr>
          <p:cNvPr id="6" name="Pictur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91661" y="6275723"/>
            <a:ext cx="695452" cy="277477"/>
          </a:xfrm>
          <a:prstGeom prst="rect">
            <a:avLst/>
          </a:prstGeom>
        </p:spPr>
      </p:pic>
    </p:spTree>
    <p:extLst>
      <p:ext uri="{BB962C8B-B14F-4D97-AF65-F5344CB8AC3E}">
        <p14:creationId xmlns:p14="http://schemas.microsoft.com/office/powerpoint/2010/main" val="13629850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oxes (4 tall)">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3048000" cy="6864096"/>
          </a:xfrm>
          <a:solidFill>
            <a:srgbClr val="061F80"/>
          </a:solidFill>
        </p:spPr>
        <p:txBody>
          <a:bodyPr lIns="219456" tIns="201168" rIns="228600" bIns="22860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sz="quarter" idx="13"/>
          </p:nvPr>
        </p:nvSpPr>
        <p:spPr>
          <a:xfrm>
            <a:off x="3048000" y="0"/>
            <a:ext cx="3048000" cy="6864096"/>
          </a:xfrm>
          <a:solidFill>
            <a:srgbClr val="054ADA"/>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14"/>
          </p:nvPr>
        </p:nvSpPr>
        <p:spPr>
          <a:xfrm>
            <a:off x="6096000" y="0"/>
            <a:ext cx="3048000" cy="6864096"/>
          </a:xfrm>
          <a:solidFill>
            <a:schemeClr val="accent2"/>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4"/>
          <p:cNvSpPr>
            <a:spLocks noGrp="1"/>
          </p:cNvSpPr>
          <p:nvPr>
            <p:ph sz="quarter" idx="15"/>
          </p:nvPr>
        </p:nvSpPr>
        <p:spPr>
          <a:xfrm>
            <a:off x="9144000" y="0"/>
            <a:ext cx="3048000" cy="6864096"/>
          </a:xfrm>
          <a:solidFill>
            <a:srgbClr val="6EA6FF"/>
          </a:solidFill>
        </p:spPr>
        <p:txBody>
          <a:bodyPr lIns="219456" tIns="201168" rIns="228600" bIns="228600"/>
          <a:lstStyle>
            <a:lvl1pP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a:extLst>
              <a:ext uri="{FF2B5EF4-FFF2-40B4-BE49-F238E27FC236}">
                <a16:creationId xmlns:a16="http://schemas.microsoft.com/office/drawing/2014/main" id="{BCE83044-1308-4A3D-9D7B-F146F7294412}"/>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10" name="Slide Number Placeholder">
            <a:extLst>
              <a:ext uri="{FF2B5EF4-FFF2-40B4-BE49-F238E27FC236}">
                <a16:creationId xmlns:a16="http://schemas.microsoft.com/office/drawing/2014/main" id="{90185094-5857-452D-8557-3D34E01B0B0D}"/>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1381399510"/>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p:cSld name="cover_7">
    <p:bg>
      <p:bgPr>
        <a:solidFill>
          <a:srgbClr val="8DE7E7"/>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3FCA048-A775-4647-AF0E-7E4607FD65B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5870" r="-7763"/>
          <a:stretch/>
        </p:blipFill>
        <p:spPr>
          <a:xfrm>
            <a:off x="596" y="0"/>
            <a:ext cx="12190809" cy="6858000"/>
          </a:xfrm>
          <a:prstGeom prst="rect">
            <a:avLst/>
          </a:prstGeom>
        </p:spPr>
      </p:pic>
      <p:pic>
        <p:nvPicPr>
          <p:cNvPr id="7" name="Picture 6">
            <a:extLst>
              <a:ext uri="{FF2B5EF4-FFF2-40B4-BE49-F238E27FC236}">
                <a16:creationId xmlns:a16="http://schemas.microsoft.com/office/drawing/2014/main" id="{21528742-0ABB-7846-BEE6-8FB230A717A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482667" y="10404"/>
            <a:ext cx="2676967" cy="849421"/>
          </a:xfrm>
          <a:prstGeom prst="rect">
            <a:avLst/>
          </a:prstGeom>
        </p:spPr>
      </p:pic>
      <p:sp>
        <p:nvSpPr>
          <p:cNvPr id="2" name="Title"/>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pic>
        <p:nvPicPr>
          <p:cNvPr id="6" name="Pictur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91661" y="6275723"/>
            <a:ext cx="695452" cy="277477"/>
          </a:xfrm>
          <a:prstGeom prst="rect">
            <a:avLst/>
          </a:prstGeom>
        </p:spPr>
      </p:pic>
    </p:spTree>
    <p:extLst>
      <p:ext uri="{BB962C8B-B14F-4D97-AF65-F5344CB8AC3E}">
        <p14:creationId xmlns:p14="http://schemas.microsoft.com/office/powerpoint/2010/main" val="1672161790"/>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p:cSld name="cover_8">
    <p:bg>
      <p:bgPr>
        <a:solidFill>
          <a:srgbClr val="F3F3F3"/>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BC8548-EDC6-4C4B-ACD8-BAAECF5D5E5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6046" r="-7776"/>
          <a:stretch/>
        </p:blipFill>
        <p:spPr>
          <a:xfrm>
            <a:off x="596" y="0"/>
            <a:ext cx="12190809" cy="6858000"/>
          </a:xfrm>
          <a:prstGeom prst="rect">
            <a:avLst/>
          </a:prstGeom>
        </p:spPr>
      </p:pic>
      <p:pic>
        <p:nvPicPr>
          <p:cNvPr id="7" name="Picture 6">
            <a:extLst>
              <a:ext uri="{FF2B5EF4-FFF2-40B4-BE49-F238E27FC236}">
                <a16:creationId xmlns:a16="http://schemas.microsoft.com/office/drawing/2014/main" id="{21528742-0ABB-7846-BEE6-8FB230A717A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482667" y="10404"/>
            <a:ext cx="2676967" cy="849421"/>
          </a:xfrm>
          <a:prstGeom prst="rect">
            <a:avLst/>
          </a:prstGeom>
        </p:spPr>
      </p:pic>
      <p:sp>
        <p:nvSpPr>
          <p:cNvPr id="2" name="Title"/>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pic>
        <p:nvPicPr>
          <p:cNvPr id="6" name="Pictur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91661" y="6275723"/>
            <a:ext cx="695452" cy="277477"/>
          </a:xfrm>
          <a:prstGeom prst="rect">
            <a:avLst/>
          </a:prstGeom>
        </p:spPr>
      </p:pic>
    </p:spTree>
    <p:extLst>
      <p:ext uri="{BB962C8B-B14F-4D97-AF65-F5344CB8AC3E}">
        <p14:creationId xmlns:p14="http://schemas.microsoft.com/office/powerpoint/2010/main" val="3912941707"/>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p:cSld name="cover_9">
    <p:bg>
      <p:bgPr>
        <a:solidFill>
          <a:srgbClr val="3D89FF"/>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E9F5C8A-6758-694F-98AF-98E9A2DC8FF7}"/>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5061" r="-275"/>
          <a:stretch/>
        </p:blipFill>
        <p:spPr>
          <a:xfrm>
            <a:off x="596" y="0"/>
            <a:ext cx="12190809" cy="6858000"/>
          </a:xfrm>
          <a:prstGeom prst="rect">
            <a:avLst/>
          </a:prstGeom>
        </p:spPr>
      </p:pic>
      <p:pic>
        <p:nvPicPr>
          <p:cNvPr id="7" name="Picture 6">
            <a:extLst>
              <a:ext uri="{FF2B5EF4-FFF2-40B4-BE49-F238E27FC236}">
                <a16:creationId xmlns:a16="http://schemas.microsoft.com/office/drawing/2014/main" id="{21528742-0ABB-7846-BEE6-8FB230A717A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482667" y="10404"/>
            <a:ext cx="2676967" cy="849421"/>
          </a:xfrm>
          <a:prstGeom prst="rect">
            <a:avLst/>
          </a:prstGeom>
        </p:spPr>
      </p:pic>
      <p:sp>
        <p:nvSpPr>
          <p:cNvPr id="2" name="Title"/>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pic>
        <p:nvPicPr>
          <p:cNvPr id="6" name="Pictur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91661" y="6275723"/>
            <a:ext cx="695452" cy="277477"/>
          </a:xfrm>
          <a:prstGeom prst="rect">
            <a:avLst/>
          </a:prstGeom>
        </p:spPr>
      </p:pic>
    </p:spTree>
    <p:extLst>
      <p:ext uri="{BB962C8B-B14F-4D97-AF65-F5344CB8AC3E}">
        <p14:creationId xmlns:p14="http://schemas.microsoft.com/office/powerpoint/2010/main" val="4216631122"/>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p:cSld name="cover_10">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EEBC962-1356-6442-BA86-B4CCDE9272B7}"/>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96" y="0"/>
            <a:ext cx="12190809" cy="6858000"/>
          </a:xfrm>
          <a:prstGeom prst="rect">
            <a:avLst/>
          </a:prstGeom>
        </p:spPr>
      </p:pic>
      <p:pic>
        <p:nvPicPr>
          <p:cNvPr id="7" name="Picture 6">
            <a:extLst>
              <a:ext uri="{FF2B5EF4-FFF2-40B4-BE49-F238E27FC236}">
                <a16:creationId xmlns:a16="http://schemas.microsoft.com/office/drawing/2014/main" id="{21528742-0ABB-7846-BEE6-8FB230A717A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482667" y="10404"/>
            <a:ext cx="2676967" cy="849421"/>
          </a:xfrm>
          <a:prstGeom prst="rect">
            <a:avLst/>
          </a:prstGeom>
        </p:spPr>
      </p:pic>
      <p:sp>
        <p:nvSpPr>
          <p:cNvPr id="2" name="Title"/>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pic>
        <p:nvPicPr>
          <p:cNvPr id="6" name="Pictur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91661" y="6275723"/>
            <a:ext cx="695452" cy="277477"/>
          </a:xfrm>
          <a:prstGeom prst="rect">
            <a:avLst/>
          </a:prstGeom>
        </p:spPr>
      </p:pic>
    </p:spTree>
    <p:extLst>
      <p:ext uri="{BB962C8B-B14F-4D97-AF65-F5344CB8AC3E}">
        <p14:creationId xmlns:p14="http://schemas.microsoft.com/office/powerpoint/2010/main" val="295650352"/>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cover_11">
    <p:bg>
      <p:bgPr>
        <a:solidFill>
          <a:srgbClr val="044BD9"/>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C8C8DB2-0F3A-BA4F-92FF-01D4BACB015D}"/>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7835" b="-4943"/>
          <a:stretch/>
        </p:blipFill>
        <p:spPr>
          <a:xfrm>
            <a:off x="596" y="0"/>
            <a:ext cx="12190809" cy="6858000"/>
          </a:xfrm>
          <a:prstGeom prst="rect">
            <a:avLst/>
          </a:prstGeom>
        </p:spPr>
      </p:pic>
      <p:pic>
        <p:nvPicPr>
          <p:cNvPr id="9" name="Picture 8" descr="Logo&#10;&#10;Description automatically generated">
            <a:extLst>
              <a:ext uri="{FF2B5EF4-FFF2-40B4-BE49-F238E27FC236}">
                <a16:creationId xmlns:a16="http://schemas.microsoft.com/office/drawing/2014/main" id="{AE330FAE-E4A0-254E-8DCF-6D07E5B07A7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482667" y="10403"/>
            <a:ext cx="2676967" cy="849424"/>
          </a:xfrm>
          <a:prstGeom prst="rect">
            <a:avLst/>
          </a:prstGeom>
        </p:spPr>
      </p:pic>
      <p:sp>
        <p:nvSpPr>
          <p:cNvPr id="10" name="Title">
            <a:extLst>
              <a:ext uri="{FF2B5EF4-FFF2-40B4-BE49-F238E27FC236}">
                <a16:creationId xmlns:a16="http://schemas.microsoft.com/office/drawing/2014/main" id="{3AB82DD8-FFE9-F046-9593-FA90F9646234}"/>
              </a:ext>
            </a:extLst>
          </p:cNvPr>
          <p:cNvSpPr>
            <a:spLocks noGrp="1"/>
          </p:cNvSpPr>
          <p:nvPr>
            <p:ph type="title"/>
          </p:nvPr>
        </p:nvSpPr>
        <p:spPr>
          <a:xfrm>
            <a:off x="280416" y="251175"/>
            <a:ext cx="5498592" cy="5726176"/>
          </a:xfrm>
        </p:spPr>
        <p:txBody>
          <a:bodyPr/>
          <a:lstStyle>
            <a:lvl1pPr>
              <a:defRPr>
                <a:solidFill>
                  <a:schemeClr val="bg1"/>
                </a:solidFill>
              </a:defRPr>
            </a:lvl1pPr>
          </a:lstStyle>
          <a:p>
            <a:r>
              <a:rPr lang="en-US"/>
              <a:t>Click to edit Master title style</a:t>
            </a:r>
            <a:endParaRPr lang="en-US" dirty="0"/>
          </a:p>
        </p:txBody>
      </p:sp>
      <p:pic>
        <p:nvPicPr>
          <p:cNvPr id="11" name="Picture" descr="IBM 8-bar logo">
            <a:extLst>
              <a:ext uri="{FF2B5EF4-FFF2-40B4-BE49-F238E27FC236}">
                <a16:creationId xmlns:a16="http://schemas.microsoft.com/office/drawing/2014/main" id="{3D180264-784F-974A-A295-6AEE94B1F83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177791" y="6272784"/>
            <a:ext cx="707293" cy="280416"/>
          </a:xfrm>
          <a:prstGeom prst="rect">
            <a:avLst/>
          </a:prstGeom>
        </p:spPr>
      </p:pic>
    </p:spTree>
    <p:extLst>
      <p:ext uri="{BB962C8B-B14F-4D97-AF65-F5344CB8AC3E}">
        <p14:creationId xmlns:p14="http://schemas.microsoft.com/office/powerpoint/2010/main" val="1474935928"/>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p:cSld name="divider_black">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a:t>Click to edit Master title style</a:t>
            </a:r>
            <a:endParaRPr lang="en-US" dirty="0"/>
          </a:p>
        </p:txBody>
      </p:sp>
      <p:sp>
        <p:nvSpPr>
          <p:cNvPr id="5" name="Footer Placeholder">
            <a:extLst>
              <a:ext uri="{FF2B5EF4-FFF2-40B4-BE49-F238E27FC236}">
                <a16:creationId xmlns:a16="http://schemas.microsoft.com/office/drawing/2014/main" id="{D481F46F-F291-F240-8A9A-2DDE6D49B6C1}"/>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6" name="Slide Number Placeholder">
            <a:extLst>
              <a:ext uri="{FF2B5EF4-FFF2-40B4-BE49-F238E27FC236}">
                <a16:creationId xmlns:a16="http://schemas.microsoft.com/office/drawing/2014/main" id="{F7FD336A-AD9E-7646-8B46-ED4D9C500E31}"/>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958798228"/>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p:cSld name="divider (with page contents)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58231"/>
            <a:ext cx="5522976" cy="1066800"/>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68105"/>
            <a:ext cx="5498592" cy="4336288"/>
          </a:xfrm>
        </p:spPr>
        <p:txBody>
          <a:bodyPr/>
          <a:lstStyle>
            <a:lvl1pPr>
              <a:spcBef>
                <a:spcPts val="0"/>
              </a:spcBef>
              <a:defRPr/>
            </a:lvl1pPr>
            <a:lvl2pPr marL="0" indent="0">
              <a:spcBef>
                <a:spcPts val="0"/>
              </a:spcBef>
              <a:buNone/>
              <a:defRPr/>
            </a:lvl2pPr>
            <a:lvl3pPr marL="0" indent="0">
              <a:spcBef>
                <a:spcPts val="0"/>
              </a:spcBef>
              <a:buNone/>
              <a:tabLst/>
              <a:defRPr/>
            </a:lvl3pPr>
            <a:lvl4pPr marL="0" indent="0">
              <a:spcBef>
                <a:spcPts val="0"/>
              </a:spcBef>
              <a:buNone/>
              <a:tabLst/>
              <a:defRPr/>
            </a:lvl4pPr>
            <a:lvl5pPr marL="0" indent="0">
              <a:spcBef>
                <a:spcPts val="0"/>
              </a:spcBef>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2"/>
          </p:nvPr>
        </p:nvSpPr>
        <p:spPr>
          <a:xfrm>
            <a:off x="6388608" y="1668105"/>
            <a:ext cx="5498592" cy="4336288"/>
          </a:xfrm>
        </p:spPr>
        <p:txBody>
          <a:bodyPr/>
          <a:lstStyle>
            <a:lvl1pPr>
              <a:spcBef>
                <a:spcPts val="0"/>
              </a:spcBef>
              <a:defRPr/>
            </a:lvl1pPr>
            <a:lvl2pPr marL="0" indent="0">
              <a:spcBef>
                <a:spcPts val="0"/>
              </a:spcBef>
              <a:buNone/>
              <a:defRPr/>
            </a:lvl2pPr>
            <a:lvl3pPr marL="0" indent="0">
              <a:spcBef>
                <a:spcPts val="0"/>
              </a:spcBef>
              <a:buNone/>
              <a:tabLst/>
              <a:defRPr/>
            </a:lvl3pPr>
            <a:lvl4pPr marL="0" indent="0">
              <a:spcBef>
                <a:spcPts val="0"/>
              </a:spcBef>
              <a:buNone/>
              <a:tabLst/>
              <a:defRPr/>
            </a:lvl4pPr>
            <a:lvl5pPr marL="0" indent="0">
              <a:spcBef>
                <a:spcPts val="0"/>
              </a:spcBef>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a:extLst>
              <a:ext uri="{FF2B5EF4-FFF2-40B4-BE49-F238E27FC236}">
                <a16:creationId xmlns:a16="http://schemas.microsoft.com/office/drawing/2014/main" id="{D388D167-72F5-AA40-A006-12E39FB420A8}"/>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9" name="Slide Number Placeholder">
            <a:extLst>
              <a:ext uri="{FF2B5EF4-FFF2-40B4-BE49-F238E27FC236}">
                <a16:creationId xmlns:a16="http://schemas.microsoft.com/office/drawing/2014/main" id="{7F662BDA-B0C4-474D-968F-271052401841}"/>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61659718"/>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p:cSld name="fact, number_black">
    <p:spTree>
      <p:nvGrpSpPr>
        <p:cNvPr id="1" name=""/>
        <p:cNvGrpSpPr/>
        <p:nvPr/>
      </p:nvGrpSpPr>
      <p:grpSpPr>
        <a:xfrm>
          <a:off x="0" y="0"/>
          <a:ext cx="0" cy="0"/>
          <a:chOff x="0" y="0"/>
          <a:chExt cx="0" cy="0"/>
        </a:xfrm>
      </p:grpSpPr>
      <p:sp>
        <p:nvSpPr>
          <p:cNvPr id="2" name="Title"/>
          <p:cNvSpPr>
            <a:spLocks noGrp="1"/>
          </p:cNvSpPr>
          <p:nvPr>
            <p:ph type="title"/>
          </p:nvPr>
        </p:nvSpPr>
        <p:spPr>
          <a:xfrm>
            <a:off x="292608" y="272621"/>
            <a:ext cx="5510784" cy="1072896"/>
          </a:xfrm>
        </p:spPr>
        <p:txBody>
          <a:bodyPr/>
          <a:lstStyle>
            <a:lvl1pPr>
              <a:defRPr sz="2133"/>
            </a:lvl1pPr>
          </a:lstStyle>
          <a:p>
            <a:r>
              <a:rPr lang="en-US"/>
              <a:t>Click to edit Master title style</a:t>
            </a:r>
            <a:endParaRPr lang="en-US" dirty="0"/>
          </a:p>
        </p:txBody>
      </p:sp>
      <p:sp>
        <p:nvSpPr>
          <p:cNvPr id="6" name="Text Placeholder"/>
          <p:cNvSpPr>
            <a:spLocks noGrp="1"/>
          </p:cNvSpPr>
          <p:nvPr>
            <p:ph type="body" sz="quarter" idx="12"/>
          </p:nvPr>
        </p:nvSpPr>
        <p:spPr>
          <a:xfrm>
            <a:off x="182880" y="1511808"/>
            <a:ext cx="5608320" cy="4482592"/>
          </a:xfrm>
        </p:spPr>
        <p:txBody>
          <a:bodyPr/>
          <a:lstStyle>
            <a:lvl1pPr>
              <a:lnSpc>
                <a:spcPct val="90000"/>
              </a:lnSpc>
              <a:defRPr sz="12800" b="1" i="0">
                <a:latin typeface="IBM Plex Sans" panose="020B0503050203000203" pitchFamily="34" charset="0"/>
              </a:defRPr>
            </a:lvl1pPr>
          </a:lstStyle>
          <a:p>
            <a:pPr lvl="0"/>
            <a:r>
              <a:rPr lang="en-US"/>
              <a:t>Click to edit Master text styles</a:t>
            </a:r>
          </a:p>
        </p:txBody>
      </p:sp>
      <p:sp>
        <p:nvSpPr>
          <p:cNvPr id="7" name="Footer Placeholder">
            <a:extLst>
              <a:ext uri="{FF2B5EF4-FFF2-40B4-BE49-F238E27FC236}">
                <a16:creationId xmlns:a16="http://schemas.microsoft.com/office/drawing/2014/main" id="{04F8CC23-25EC-C041-8F2A-C7ED3C079342}"/>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8" name="Slide Number Placeholder">
            <a:extLst>
              <a:ext uri="{FF2B5EF4-FFF2-40B4-BE49-F238E27FC236}">
                <a16:creationId xmlns:a16="http://schemas.microsoft.com/office/drawing/2014/main" id="{22F513DE-952F-4D43-9478-580345E35CA3}"/>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750119579"/>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p:cSld name="fact, number, half-image (bleeds)_black">
    <p:spTree>
      <p:nvGrpSpPr>
        <p:cNvPr id="1" name=""/>
        <p:cNvGrpSpPr/>
        <p:nvPr/>
      </p:nvGrpSpPr>
      <p:grpSpPr>
        <a:xfrm>
          <a:off x="0" y="0"/>
          <a:ext cx="0" cy="0"/>
          <a:chOff x="0" y="0"/>
          <a:chExt cx="0" cy="0"/>
        </a:xfrm>
      </p:grpSpPr>
      <p:sp>
        <p:nvSpPr>
          <p:cNvPr id="2" name="Title"/>
          <p:cNvSpPr>
            <a:spLocks noGrp="1"/>
          </p:cNvSpPr>
          <p:nvPr>
            <p:ph type="title"/>
          </p:nvPr>
        </p:nvSpPr>
        <p:spPr>
          <a:xfrm>
            <a:off x="292608" y="272621"/>
            <a:ext cx="5510784" cy="1072896"/>
          </a:xfrm>
        </p:spPr>
        <p:txBody>
          <a:bodyPr/>
          <a:lstStyle>
            <a:lvl1pPr>
              <a:defRPr sz="2133"/>
            </a:lvl1pPr>
          </a:lstStyle>
          <a:p>
            <a:r>
              <a:rPr lang="en-US"/>
              <a:t>Click to edit Master title style</a:t>
            </a:r>
            <a:endParaRPr lang="en-US" dirty="0"/>
          </a:p>
        </p:txBody>
      </p:sp>
      <p:sp>
        <p:nvSpPr>
          <p:cNvPr id="6" name="Text Placeholder"/>
          <p:cNvSpPr>
            <a:spLocks noGrp="1"/>
          </p:cNvSpPr>
          <p:nvPr>
            <p:ph type="body" sz="quarter" idx="12"/>
          </p:nvPr>
        </p:nvSpPr>
        <p:spPr>
          <a:xfrm>
            <a:off x="182880" y="1511808"/>
            <a:ext cx="5608320" cy="4482592"/>
          </a:xfrm>
        </p:spPr>
        <p:txBody>
          <a:bodyPr/>
          <a:lstStyle>
            <a:lvl1pPr>
              <a:lnSpc>
                <a:spcPct val="90000"/>
              </a:lnSpc>
              <a:defRPr sz="12800" b="1" i="0">
                <a:latin typeface="IBM Plex Sans" panose="020B0503050203000203" pitchFamily="34" charset="0"/>
              </a:defRPr>
            </a:lvl1pPr>
          </a:lstStyle>
          <a:p>
            <a:pPr lvl="0"/>
            <a:r>
              <a:rPr lang="en-US"/>
              <a:t>Click to edit Master text styles</a:t>
            </a:r>
          </a:p>
        </p:txBody>
      </p:sp>
      <p:sp>
        <p:nvSpPr>
          <p:cNvPr id="7" name="Picture Placeholder">
            <a:extLst>
              <a:ext uri="{C183D7F6-B498-43B3-948B-1728B52AA6E4}">
                <adec:decorative xmlns:adec="http://schemas.microsoft.com/office/drawing/2017/decorative" val="1"/>
              </a:ext>
            </a:extLst>
          </p:cNvPr>
          <p:cNvSpPr>
            <a:spLocks noGrp="1"/>
          </p:cNvSpPr>
          <p:nvPr>
            <p:ph type="pic" sz="quarter" idx="13"/>
          </p:nvPr>
        </p:nvSpPr>
        <p:spPr>
          <a:xfrm>
            <a:off x="6096000" y="0"/>
            <a:ext cx="6096000" cy="6858000"/>
          </a:xfrm>
        </p:spPr>
        <p:txBody>
          <a:bodyPr lIns="91440" tIns="91440" rIns="91440" bIns="91440"/>
          <a:lstStyle>
            <a:lvl1pPr>
              <a:defRPr baseline="0"/>
            </a:lvl1pPr>
          </a:lstStyle>
          <a:p>
            <a:r>
              <a:rPr lang="en-US"/>
              <a:t>Click icon to add picture</a:t>
            </a:r>
            <a:endParaRPr lang="en-US" dirty="0"/>
          </a:p>
        </p:txBody>
      </p:sp>
      <p:sp>
        <p:nvSpPr>
          <p:cNvPr id="8" name="Footer Placeholder">
            <a:extLst>
              <a:ext uri="{FF2B5EF4-FFF2-40B4-BE49-F238E27FC236}">
                <a16:creationId xmlns:a16="http://schemas.microsoft.com/office/drawing/2014/main" id="{0651C70B-103E-7741-94C6-1E357B3E1BA8}"/>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9" name="Slide Number Placeholder">
            <a:extLst>
              <a:ext uri="{FF2B5EF4-FFF2-40B4-BE49-F238E27FC236}">
                <a16:creationId xmlns:a16="http://schemas.microsoft.com/office/drawing/2014/main" id="{7F413A35-F27C-FF4F-B86F-3C52B9427CEE}"/>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345192699"/>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p:cSld name="big text_black">
    <p:spTree>
      <p:nvGrpSpPr>
        <p:cNvPr id="1" name=""/>
        <p:cNvGrpSpPr/>
        <p:nvPr/>
      </p:nvGrpSpPr>
      <p:grpSpPr>
        <a:xfrm>
          <a:off x="0" y="0"/>
          <a:ext cx="0" cy="0"/>
          <a:chOff x="0" y="0"/>
          <a:chExt cx="0" cy="0"/>
        </a:xfrm>
      </p:grpSpPr>
      <p:sp>
        <p:nvSpPr>
          <p:cNvPr id="2" name="Title"/>
          <p:cNvSpPr>
            <a:spLocks noGrp="1"/>
          </p:cNvSpPr>
          <p:nvPr>
            <p:ph type="title"/>
          </p:nvPr>
        </p:nvSpPr>
        <p:spPr>
          <a:xfrm>
            <a:off x="182882" y="111927"/>
            <a:ext cx="11704229" cy="5872480"/>
          </a:xfrm>
        </p:spPr>
        <p:txBody>
          <a:bodyPr/>
          <a:lstStyle>
            <a:lvl1pPr>
              <a:defRPr sz="12800" b="1" i="0">
                <a:latin typeface="IBM Plex Sans" panose="020B0503050203000203" pitchFamily="34" charset="0"/>
              </a:defRPr>
            </a:lvl1pPr>
          </a:lstStyle>
          <a:p>
            <a:r>
              <a:rPr lang="en-US"/>
              <a:t>Click to edit Master title style</a:t>
            </a:r>
            <a:endParaRPr lang="en-US" dirty="0"/>
          </a:p>
        </p:txBody>
      </p:sp>
      <p:sp>
        <p:nvSpPr>
          <p:cNvPr id="5" name="Footer Placeholder">
            <a:extLst>
              <a:ext uri="{FF2B5EF4-FFF2-40B4-BE49-F238E27FC236}">
                <a16:creationId xmlns:a16="http://schemas.microsoft.com/office/drawing/2014/main" id="{3B65BFCF-C9D9-BD4B-9D85-5CDC574676DB}"/>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6" name="Slide Number Placeholder">
            <a:extLst>
              <a:ext uri="{FF2B5EF4-FFF2-40B4-BE49-F238E27FC236}">
                <a16:creationId xmlns:a16="http://schemas.microsoft.com/office/drawing/2014/main" id="{3290CF2E-1299-5F43-9A1F-4841D3E482EF}"/>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7848111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text (1/4), content (3/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6" name="Text Placeholder"/>
          <p:cNvSpPr>
            <a:spLocks noGrp="1"/>
          </p:cNvSpPr>
          <p:nvPr>
            <p:ph type="body" sz="quarter" idx="12"/>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p:cNvSpPr>
            <a:spLocks noGrp="1"/>
          </p:cNvSpPr>
          <p:nvPr>
            <p:ph sz="quarter" idx="13"/>
          </p:nvPr>
        </p:nvSpPr>
        <p:spPr>
          <a:xfrm>
            <a:off x="3352800" y="1658112"/>
            <a:ext cx="8534400"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a:extLst>
              <a:ext uri="{FF2B5EF4-FFF2-40B4-BE49-F238E27FC236}">
                <a16:creationId xmlns:a16="http://schemas.microsoft.com/office/drawing/2014/main" id="{B69DFCCF-83FF-482A-B57A-2379CB0D7BE7}"/>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10" name="Slide Number Placeholder">
            <a:extLst>
              <a:ext uri="{FF2B5EF4-FFF2-40B4-BE49-F238E27FC236}">
                <a16:creationId xmlns:a16="http://schemas.microsoft.com/office/drawing/2014/main" id="{CFA8A27A-DD58-4E93-8380-C373F8434B1D}"/>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1526885580"/>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p:cSld name="quote_black">
    <p:spTree>
      <p:nvGrpSpPr>
        <p:cNvPr id="1" name=""/>
        <p:cNvGrpSpPr/>
        <p:nvPr/>
      </p:nvGrpSpPr>
      <p:grpSpPr>
        <a:xfrm>
          <a:off x="0" y="0"/>
          <a:ext cx="0" cy="0"/>
          <a:chOff x="0" y="0"/>
          <a:chExt cx="0" cy="0"/>
        </a:xfrm>
      </p:grpSpPr>
      <p:sp>
        <p:nvSpPr>
          <p:cNvPr id="2" name="Title"/>
          <p:cNvSpPr>
            <a:spLocks noGrp="1"/>
          </p:cNvSpPr>
          <p:nvPr>
            <p:ph type="title"/>
          </p:nvPr>
        </p:nvSpPr>
        <p:spPr>
          <a:xfrm>
            <a:off x="280418" y="247247"/>
            <a:ext cx="7416713" cy="5726176"/>
          </a:xfrm>
        </p:spPr>
        <p:txBody>
          <a:bodyPr/>
          <a:lstStyle/>
          <a:p>
            <a:r>
              <a:rPr lang="en-US"/>
              <a:t>Click to edit Master title style</a:t>
            </a:r>
            <a:endParaRPr lang="en-US" dirty="0"/>
          </a:p>
        </p:txBody>
      </p:sp>
      <p:sp>
        <p:nvSpPr>
          <p:cNvPr id="5" name="Footer Placeholder">
            <a:extLst>
              <a:ext uri="{FF2B5EF4-FFF2-40B4-BE49-F238E27FC236}">
                <a16:creationId xmlns:a16="http://schemas.microsoft.com/office/drawing/2014/main" id="{8B5A9F26-2780-2943-AEEA-8284DB6AED41}"/>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6" name="Slide Number Placeholder">
            <a:extLst>
              <a:ext uri="{FF2B5EF4-FFF2-40B4-BE49-F238E27FC236}">
                <a16:creationId xmlns:a16="http://schemas.microsoft.com/office/drawing/2014/main" id="{455B62BE-E48E-CC45-B865-ECF2B2B9C322}"/>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626568713"/>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p:cSld name="title, text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5522976" cy="5726176"/>
          </a:xfrm>
        </p:spPr>
        <p:txBody>
          <a:bodyPr/>
          <a:lstStyle/>
          <a:p>
            <a:r>
              <a:rPr lang="en-US"/>
              <a:t>Click to edit Master title style</a:t>
            </a:r>
            <a:endParaRPr lang="en-US" dirty="0"/>
          </a:p>
        </p:txBody>
      </p:sp>
      <p:sp>
        <p:nvSpPr>
          <p:cNvPr id="6" name="Text Placeholder"/>
          <p:cNvSpPr>
            <a:spLocks noGrp="1"/>
          </p:cNvSpPr>
          <p:nvPr>
            <p:ph type="body" sz="quarter" idx="12"/>
          </p:nvPr>
        </p:nvSpPr>
        <p:spPr>
          <a:xfrm>
            <a:off x="6388608" y="257240"/>
            <a:ext cx="5498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a:extLst>
              <a:ext uri="{FF2B5EF4-FFF2-40B4-BE49-F238E27FC236}">
                <a16:creationId xmlns:a16="http://schemas.microsoft.com/office/drawing/2014/main" id="{F0A80C82-2832-C54A-B665-A0E1EF9043D1}"/>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8" name="Slide Number Placeholder">
            <a:extLst>
              <a:ext uri="{FF2B5EF4-FFF2-40B4-BE49-F238E27FC236}">
                <a16:creationId xmlns:a16="http://schemas.microsoft.com/office/drawing/2014/main" id="{213ABABB-6556-EA40-AF90-39C2FAC6C951}"/>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782184640"/>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p:cSld name="title, text (two columns)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79089"/>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p:cNvSpPr>
            <a:spLocks noGrp="1"/>
          </p:cNvSpPr>
          <p:nvPr>
            <p:ph type="body" sz="quarter" idx="12"/>
          </p:nvPr>
        </p:nvSpPr>
        <p:spPr>
          <a:xfrm>
            <a:off x="6388610" y="1679089"/>
            <a:ext cx="5498501"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a:extLst>
              <a:ext uri="{FF2B5EF4-FFF2-40B4-BE49-F238E27FC236}">
                <a16:creationId xmlns:a16="http://schemas.microsoft.com/office/drawing/2014/main" id="{6E0B281C-7DEB-DE4D-B764-339DE15B4B79}"/>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9" name="Slide Number Placeholder">
            <a:extLst>
              <a:ext uri="{FF2B5EF4-FFF2-40B4-BE49-F238E27FC236}">
                <a16:creationId xmlns:a16="http://schemas.microsoft.com/office/drawing/2014/main" id="{63370F5D-87C0-FC40-AB20-5D160AF8EA0D}"/>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787474814"/>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p:cSld name="title, text (two columns, different text sizes)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5522976" cy="1072896"/>
          </a:xfrm>
        </p:spPr>
        <p:txBody>
          <a:bodyPr/>
          <a:lstStyle/>
          <a:p>
            <a:r>
              <a:rPr lang="en-US"/>
              <a:t>Click to edit Master title style</a:t>
            </a:r>
            <a:endParaRPr lang="en-US" dirty="0"/>
          </a:p>
        </p:txBody>
      </p:sp>
      <p:sp>
        <p:nvSpPr>
          <p:cNvPr id="7" name="Content Placeholder"/>
          <p:cNvSpPr>
            <a:spLocks noGrp="1"/>
          </p:cNvSpPr>
          <p:nvPr>
            <p:ph sz="quarter" idx="13"/>
          </p:nvPr>
        </p:nvSpPr>
        <p:spPr>
          <a:xfrm>
            <a:off x="280416" y="1631529"/>
            <a:ext cx="5522976" cy="4372864"/>
          </a:xfrm>
        </p:spPr>
        <p:txBody>
          <a:bodyPr/>
          <a:lstStyle>
            <a:lvl1pPr>
              <a:defRPr sz="3200"/>
            </a:lvl1pPr>
          </a:lstStyle>
          <a:p>
            <a:pPr lvl="0"/>
            <a:r>
              <a:rPr lang="en-US"/>
              <a:t>Click to edit Master text styles</a:t>
            </a:r>
          </a:p>
        </p:txBody>
      </p:sp>
      <p:sp>
        <p:nvSpPr>
          <p:cNvPr id="6" name="Text Placeholder"/>
          <p:cNvSpPr>
            <a:spLocks noGrp="1"/>
          </p:cNvSpPr>
          <p:nvPr>
            <p:ph type="body" sz="quarter" idx="12"/>
          </p:nvPr>
        </p:nvSpPr>
        <p:spPr>
          <a:xfrm>
            <a:off x="6388608" y="1668105"/>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a:extLst>
              <a:ext uri="{FF2B5EF4-FFF2-40B4-BE49-F238E27FC236}">
                <a16:creationId xmlns:a16="http://schemas.microsoft.com/office/drawing/2014/main" id="{19BED385-6ADC-0C4F-BC66-C2C204F92448}"/>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9" name="Slide Number Placeholder">
            <a:extLst>
              <a:ext uri="{FF2B5EF4-FFF2-40B4-BE49-F238E27FC236}">
                <a16:creationId xmlns:a16="http://schemas.microsoft.com/office/drawing/2014/main" id="{B69C0BD7-365B-8244-88E5-957A5CE8A67D}"/>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18657100"/>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p:cSld name="title, text (four columns)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5522976" cy="1072896"/>
          </a:xfrm>
        </p:spPr>
        <p:txBody>
          <a:bodyPr/>
          <a:lstStyle/>
          <a:p>
            <a:r>
              <a:rPr lang="en-US"/>
              <a:t>Click to edit Master title style</a:t>
            </a:r>
            <a:endParaRPr lang="en-US" dirty="0"/>
          </a:p>
        </p:txBody>
      </p:sp>
      <p:sp>
        <p:nvSpPr>
          <p:cNvPr id="6" name="Text Placeholder 1"/>
          <p:cNvSpPr>
            <a:spLocks noGrp="1"/>
          </p:cNvSpPr>
          <p:nvPr>
            <p:ph type="body" sz="quarter" idx="12"/>
          </p:nvPr>
        </p:nvSpPr>
        <p:spPr>
          <a:xfrm>
            <a:off x="292608" y="1679089"/>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2"/>
          <p:cNvSpPr>
            <a:spLocks noGrp="1"/>
          </p:cNvSpPr>
          <p:nvPr>
            <p:ph type="body" sz="quarter" idx="13"/>
          </p:nvPr>
        </p:nvSpPr>
        <p:spPr>
          <a:xfrm>
            <a:off x="3340608" y="1679089"/>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p:cNvSpPr>
            <a:spLocks noGrp="1"/>
          </p:cNvSpPr>
          <p:nvPr>
            <p:ph type="body" sz="quarter" idx="14"/>
          </p:nvPr>
        </p:nvSpPr>
        <p:spPr>
          <a:xfrm>
            <a:off x="6388608" y="1679089"/>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4"/>
          <p:cNvSpPr>
            <a:spLocks noGrp="1"/>
          </p:cNvSpPr>
          <p:nvPr>
            <p:ph type="body" sz="quarter" idx="15"/>
          </p:nvPr>
        </p:nvSpPr>
        <p:spPr>
          <a:xfrm>
            <a:off x="9436608" y="1679089"/>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a:extLst>
              <a:ext uri="{FF2B5EF4-FFF2-40B4-BE49-F238E27FC236}">
                <a16:creationId xmlns:a16="http://schemas.microsoft.com/office/drawing/2014/main" id="{48B3D22A-23C8-8548-93C6-BBBC342AF000}"/>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11" name="Slide Number Placeholder">
            <a:extLst>
              <a:ext uri="{FF2B5EF4-FFF2-40B4-BE49-F238E27FC236}">
                <a16:creationId xmlns:a16="http://schemas.microsoft.com/office/drawing/2014/main" id="{17762BBE-C5DC-BD4D-895A-92D9EC245958}"/>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789192106"/>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p:cSld name="title, text, half-image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79089"/>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a:t>Click icon to add picture</a:t>
            </a:r>
            <a:endParaRPr lang="en-US" dirty="0"/>
          </a:p>
        </p:txBody>
      </p:sp>
      <p:sp>
        <p:nvSpPr>
          <p:cNvPr id="9" name="Footer Placeholder">
            <a:extLst>
              <a:ext uri="{FF2B5EF4-FFF2-40B4-BE49-F238E27FC236}">
                <a16:creationId xmlns:a16="http://schemas.microsoft.com/office/drawing/2014/main" id="{6660CA53-7CFA-4C4E-88B8-2A940B5C2B6F}"/>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10" name="Slide Number Placeholder">
            <a:extLst>
              <a:ext uri="{FF2B5EF4-FFF2-40B4-BE49-F238E27FC236}">
                <a16:creationId xmlns:a16="http://schemas.microsoft.com/office/drawing/2014/main" id="{8F8E5EA2-7385-A546-8F2E-F86382D3926F}"/>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513699814"/>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p:cSld name="title, text (two narrow columns)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5522976" cy="5726176"/>
          </a:xfrm>
        </p:spPr>
        <p:txBody>
          <a:bodyPr/>
          <a:lstStyle/>
          <a:p>
            <a:r>
              <a:rPr lang="en-US"/>
              <a:t>Click to edit Master title style</a:t>
            </a:r>
            <a:endParaRPr lang="en-US" dirty="0"/>
          </a:p>
        </p:txBody>
      </p:sp>
      <p:sp>
        <p:nvSpPr>
          <p:cNvPr id="6" name="Text Placeholder 1"/>
          <p:cNvSpPr>
            <a:spLocks noGrp="1"/>
          </p:cNvSpPr>
          <p:nvPr>
            <p:ph type="body" sz="quarter" idx="12"/>
          </p:nvPr>
        </p:nvSpPr>
        <p:spPr>
          <a:xfrm>
            <a:off x="6388608" y="258231"/>
            <a:ext cx="2450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p:cNvSpPr>
            <a:spLocks noGrp="1"/>
          </p:cNvSpPr>
          <p:nvPr>
            <p:ph type="body" sz="quarter" idx="13"/>
          </p:nvPr>
        </p:nvSpPr>
        <p:spPr>
          <a:xfrm>
            <a:off x="9436608" y="258231"/>
            <a:ext cx="2450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a:extLst>
              <a:ext uri="{FF2B5EF4-FFF2-40B4-BE49-F238E27FC236}">
                <a16:creationId xmlns:a16="http://schemas.microsoft.com/office/drawing/2014/main" id="{DAC970C1-ED6D-4B44-961F-07156650F1D9}"/>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9" name="Slide Number Placeholder">
            <a:extLst>
              <a:ext uri="{FF2B5EF4-FFF2-40B4-BE49-F238E27FC236}">
                <a16:creationId xmlns:a16="http://schemas.microsoft.com/office/drawing/2014/main" id="{4DB8D89B-41F7-4E42-8330-277F3C7E0BD8}"/>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427126838"/>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p:cSld name="title, text (split background)_black">
    <p:spTree>
      <p:nvGrpSpPr>
        <p:cNvPr id="1" name=""/>
        <p:cNvGrpSpPr/>
        <p:nvPr/>
      </p:nvGrpSpPr>
      <p:grpSpPr>
        <a:xfrm>
          <a:off x="0" y="0"/>
          <a:ext cx="0" cy="0"/>
          <a:chOff x="0" y="0"/>
          <a:chExt cx="0" cy="0"/>
        </a:xfrm>
      </p:grpSpPr>
      <p:sp>
        <p:nvSpPr>
          <p:cNvPr id="2" name="Title"/>
          <p:cNvSpPr>
            <a:spLocks noGrp="1"/>
          </p:cNvSpPr>
          <p:nvPr>
            <p:ph type="title"/>
          </p:nvPr>
        </p:nvSpPr>
        <p:spPr>
          <a:xfrm>
            <a:off x="280418" y="247247"/>
            <a:ext cx="5522885" cy="5726176"/>
          </a:xfrm>
        </p:spPr>
        <p:txBody>
          <a:bodyPr/>
          <a:lstStyle>
            <a:lvl1pPr>
              <a:defRPr>
                <a:latin typeface="IBM Plex Sans" panose="020B0503050203000203" pitchFamily="34" charset="0"/>
              </a:defRPr>
            </a:lvl1pPr>
          </a:lstStyle>
          <a:p>
            <a:r>
              <a:rPr lang="en-US"/>
              <a:t>Click to edit Master title style</a:t>
            </a:r>
            <a:endParaRPr lang="en-US" dirty="0"/>
          </a:p>
        </p:txBody>
      </p:sp>
      <p:sp>
        <p:nvSpPr>
          <p:cNvPr id="7" name="Cool gray 10 rectangle">
            <a:extLst>
              <a:ext uri="{FF2B5EF4-FFF2-40B4-BE49-F238E27FC236}">
                <a16:creationId xmlns:a16="http://schemas.microsoft.com/office/drawing/2014/main" id="{838ABCAC-D266-7244-9068-DAD3FE4E7CA7}"/>
              </a:ext>
              <a:ext uri="{C183D7F6-B498-43B3-948B-1728B52AA6E4}">
                <adec:decorative xmlns:adec="http://schemas.microsoft.com/office/drawing/2017/decorative" val="1"/>
              </a:ext>
            </a:extLst>
          </p:cNvPr>
          <p:cNvSpPr/>
          <p:nvPr/>
        </p:nvSpPr>
        <p:spPr>
          <a:xfrm>
            <a:off x="6096000" y="0"/>
            <a:ext cx="6096000" cy="6858000"/>
          </a:xfrm>
          <a:prstGeom prst="rect">
            <a:avLst/>
          </a:prstGeom>
          <a:solidFill>
            <a:srgbClr val="F3F3F3"/>
          </a:solidFill>
        </p:spPr>
        <p:txBody>
          <a:bodyPr wrap="square" lIns="0" tIns="0" rIns="0" bIns="0" rtlCol="0" anchor="ctr">
            <a:noAutofit/>
          </a:bodyPr>
          <a:lstStyle/>
          <a:p>
            <a:pPr algn="ctr"/>
            <a:endParaRPr lang="en-US" sz="1600" b="0" i="0" dirty="0">
              <a:solidFill>
                <a:srgbClr val="FFFFFF"/>
              </a:solidFill>
              <a:latin typeface="IBM Plex Sans" panose="020B0503050203000203" pitchFamily="34" charset="0"/>
              <a:cs typeface="Arial"/>
            </a:endParaRPr>
          </a:p>
        </p:txBody>
      </p:sp>
      <p:sp>
        <p:nvSpPr>
          <p:cNvPr id="6" name="Text Placeholder"/>
          <p:cNvSpPr>
            <a:spLocks noGrp="1"/>
          </p:cNvSpPr>
          <p:nvPr>
            <p:ph type="body" sz="quarter" idx="12"/>
          </p:nvPr>
        </p:nvSpPr>
        <p:spPr>
          <a:xfrm>
            <a:off x="6388608" y="258231"/>
            <a:ext cx="5498592" cy="5726176"/>
          </a:xfrm>
        </p:spPr>
        <p:txBody>
          <a:bodyPr/>
          <a:lstStyle>
            <a:lvl1pPr>
              <a:defRPr>
                <a:solidFill>
                  <a:schemeClr val="tx1"/>
                </a:solidFill>
                <a:latin typeface="IBM Plex Sans" panose="020B0503050203000203" pitchFamily="34" charset="0"/>
              </a:defRPr>
            </a:lvl1pPr>
            <a:lvl2pPr>
              <a:buClr>
                <a:schemeClr val="tx1"/>
              </a:buClr>
              <a:defRPr>
                <a:solidFill>
                  <a:schemeClr val="tx1"/>
                </a:solidFill>
                <a:latin typeface="IBM Plex Sans" panose="020B0503050203000203" pitchFamily="34" charset="0"/>
              </a:defRPr>
            </a:lvl2pPr>
            <a:lvl3pPr>
              <a:buClr>
                <a:schemeClr val="tx1"/>
              </a:buClr>
              <a:defRPr>
                <a:solidFill>
                  <a:schemeClr val="tx1"/>
                </a:solidFill>
                <a:latin typeface="IBM Plex Sans" panose="020B0503050203000203" pitchFamily="34" charset="0"/>
              </a:defRPr>
            </a:lvl3pPr>
            <a:lvl4pPr>
              <a:buClr>
                <a:schemeClr val="tx1"/>
              </a:buClr>
              <a:defRPr>
                <a:solidFill>
                  <a:schemeClr val="tx1"/>
                </a:solidFill>
                <a:latin typeface="IBM Plex Sans" panose="020B0503050203000203" pitchFamily="34" charset="0"/>
              </a:defRPr>
            </a:lvl4pPr>
            <a:lvl5pPr>
              <a:buClr>
                <a:schemeClr val="tx1"/>
              </a:buClr>
              <a:defRPr>
                <a:solidFill>
                  <a:schemeClr val="tx1"/>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a:extLst>
              <a:ext uri="{FF2B5EF4-FFF2-40B4-BE49-F238E27FC236}">
                <a16:creationId xmlns:a16="http://schemas.microsoft.com/office/drawing/2014/main" id="{144EF5B0-13C5-5A43-BA9A-60CB18EE3B07}"/>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9" name="Slide Number Placeholder">
            <a:extLst>
              <a:ext uri="{FF2B5EF4-FFF2-40B4-BE49-F238E27FC236}">
                <a16:creationId xmlns:a16="http://schemas.microsoft.com/office/drawing/2014/main" id="{890BC349-7681-3642-973F-CBB6572D29D9}"/>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tx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127054904"/>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p:cSld name="title, image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5522976" cy="5726176"/>
          </a:xfrm>
        </p:spPr>
        <p:txBody>
          <a:bodyPr/>
          <a:lstStyle/>
          <a:p>
            <a:r>
              <a:rPr lang="en-US"/>
              <a:t>Click to edit Master title style</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a:t>Click icon to add picture</a:t>
            </a:r>
            <a:endParaRPr lang="en-US" dirty="0"/>
          </a:p>
        </p:txBody>
      </p:sp>
      <p:sp>
        <p:nvSpPr>
          <p:cNvPr id="6" name="Footer Placeholder">
            <a:extLst>
              <a:ext uri="{FF2B5EF4-FFF2-40B4-BE49-F238E27FC236}">
                <a16:creationId xmlns:a16="http://schemas.microsoft.com/office/drawing/2014/main" id="{2A42C47D-1629-0C4F-87CE-3F249C912FB7}"/>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8" name="Slide Number Placeholder">
            <a:extLst>
              <a:ext uri="{FF2B5EF4-FFF2-40B4-BE49-F238E27FC236}">
                <a16:creationId xmlns:a16="http://schemas.microsoft.com/office/drawing/2014/main" id="{26610BD2-56DF-6747-987E-719D427EC1F4}"/>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981695310"/>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p:cSld name="title, half-blank area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5522976" cy="5726176"/>
          </a:xfrm>
        </p:spPr>
        <p:txBody>
          <a:bodyPr/>
          <a:lstStyle/>
          <a:p>
            <a:r>
              <a:rPr lang="en-US"/>
              <a:t>Click to edit Master title style</a:t>
            </a:r>
            <a:endParaRPr lang="en-US" dirty="0"/>
          </a:p>
        </p:txBody>
      </p:sp>
      <p:sp>
        <p:nvSpPr>
          <p:cNvPr id="5" name="Footer Placeholder">
            <a:extLst>
              <a:ext uri="{FF2B5EF4-FFF2-40B4-BE49-F238E27FC236}">
                <a16:creationId xmlns:a16="http://schemas.microsoft.com/office/drawing/2014/main" id="{1FE07663-1EE2-EA40-AF32-38384D816D95}"/>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6" name="Slide Number Placeholder">
            <a:extLst>
              <a:ext uri="{FF2B5EF4-FFF2-40B4-BE49-F238E27FC236}">
                <a16:creationId xmlns:a16="http://schemas.microsoft.com/office/drawing/2014/main" id="{45B2FD40-946C-7648-A454-37A18741DD3E}"/>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1179128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text (1/4), blank (3/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p>
        </p:txBody>
      </p:sp>
      <p:sp>
        <p:nvSpPr>
          <p:cNvPr id="6" name="Text Placeholder"/>
          <p:cNvSpPr>
            <a:spLocks noGrp="1"/>
          </p:cNvSpPr>
          <p:nvPr>
            <p:ph type="body" sz="quarter" idx="12"/>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a:extLst>
              <a:ext uri="{FF2B5EF4-FFF2-40B4-BE49-F238E27FC236}">
                <a16:creationId xmlns:a16="http://schemas.microsoft.com/office/drawing/2014/main" id="{6DB21C86-1BB6-4E63-9827-E7118765B794}"/>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9" name="Slide Number Placeholder">
            <a:extLst>
              <a:ext uri="{FF2B5EF4-FFF2-40B4-BE49-F238E27FC236}">
                <a16:creationId xmlns:a16="http://schemas.microsoft.com/office/drawing/2014/main" id="{18C9B8C8-3735-4A8D-BAFD-D837475C155C}"/>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492306176"/>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p:cSld name="title, blank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5522976" cy="1072896"/>
          </a:xfrm>
        </p:spPr>
        <p:txBody>
          <a:bodyPr/>
          <a:lstStyle/>
          <a:p>
            <a:r>
              <a:rPr lang="en-US"/>
              <a:t>Click to edit Master title style</a:t>
            </a:r>
            <a:endParaRPr lang="en-US" dirty="0"/>
          </a:p>
        </p:txBody>
      </p:sp>
      <p:sp>
        <p:nvSpPr>
          <p:cNvPr id="5" name="Footer Placeholder">
            <a:extLst>
              <a:ext uri="{FF2B5EF4-FFF2-40B4-BE49-F238E27FC236}">
                <a16:creationId xmlns:a16="http://schemas.microsoft.com/office/drawing/2014/main" id="{1B7E2169-CC05-974D-BD66-76CDF7CEF242}"/>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6" name="Slide Number Placeholder">
            <a:extLst>
              <a:ext uri="{FF2B5EF4-FFF2-40B4-BE49-F238E27FC236}">
                <a16:creationId xmlns:a16="http://schemas.microsoft.com/office/drawing/2014/main" id="{8504D54D-0B8A-E544-90FB-AE22E9CAB8D2}"/>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100178578"/>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insight, text, boxes_black">
    <p:spTree>
      <p:nvGrpSpPr>
        <p:cNvPr id="1" name=""/>
        <p:cNvGrpSpPr/>
        <p:nvPr/>
      </p:nvGrpSpPr>
      <p:grpSpPr>
        <a:xfrm>
          <a:off x="0" y="0"/>
          <a:ext cx="0" cy="0"/>
          <a:chOff x="0" y="0"/>
          <a:chExt cx="0" cy="0"/>
        </a:xfrm>
      </p:grpSpPr>
      <p:sp>
        <p:nvSpPr>
          <p:cNvPr id="11" name="Content Placeholder 1">
            <a:extLst>
              <a:ext uri="{FF2B5EF4-FFF2-40B4-BE49-F238E27FC236}">
                <a16:creationId xmlns:a16="http://schemas.microsoft.com/office/drawing/2014/main" id="{E50E8894-5401-904E-949C-79CC0C38C5C1}"/>
              </a:ext>
            </a:extLst>
          </p:cNvPr>
          <p:cNvSpPr>
            <a:spLocks noGrp="1"/>
          </p:cNvSpPr>
          <p:nvPr>
            <p:ph sz="quarter" idx="17"/>
          </p:nvPr>
        </p:nvSpPr>
        <p:spPr>
          <a:xfrm>
            <a:off x="6096000" y="0"/>
            <a:ext cx="3048000" cy="3429000"/>
          </a:xfrm>
          <a:solidFill>
            <a:schemeClr val="accent1"/>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3" name="Content Placeholder 2">
            <a:extLst>
              <a:ext uri="{FF2B5EF4-FFF2-40B4-BE49-F238E27FC236}">
                <a16:creationId xmlns:a16="http://schemas.microsoft.com/office/drawing/2014/main" id="{076D3CDA-880F-BE40-B93E-19EEE2FCF2AD}"/>
              </a:ext>
            </a:extLst>
          </p:cNvPr>
          <p:cNvSpPr>
            <a:spLocks noGrp="1"/>
          </p:cNvSpPr>
          <p:nvPr>
            <p:ph sz="quarter" idx="18"/>
          </p:nvPr>
        </p:nvSpPr>
        <p:spPr>
          <a:xfrm>
            <a:off x="9144000" y="0"/>
            <a:ext cx="3048000" cy="3429000"/>
          </a:xfrm>
          <a:solidFill>
            <a:srgbClr val="001D6C"/>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4" name="Content Placeholder 3">
            <a:extLst>
              <a:ext uri="{FF2B5EF4-FFF2-40B4-BE49-F238E27FC236}">
                <a16:creationId xmlns:a16="http://schemas.microsoft.com/office/drawing/2014/main" id="{B55089D6-3E66-D54D-A8CA-203748B22846}"/>
              </a:ext>
            </a:extLst>
          </p:cNvPr>
          <p:cNvSpPr>
            <a:spLocks noGrp="1"/>
          </p:cNvSpPr>
          <p:nvPr>
            <p:ph sz="quarter" idx="19"/>
          </p:nvPr>
        </p:nvSpPr>
        <p:spPr>
          <a:xfrm>
            <a:off x="6096000" y="3426885"/>
            <a:ext cx="6096000" cy="3431116"/>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2" name="Title"/>
          <p:cNvSpPr>
            <a:spLocks noGrp="1"/>
          </p:cNvSpPr>
          <p:nvPr>
            <p:ph type="title"/>
          </p:nvPr>
        </p:nvSpPr>
        <p:spPr>
          <a:xfrm>
            <a:off x="280416" y="247247"/>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79089"/>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a:extLst>
              <a:ext uri="{FF2B5EF4-FFF2-40B4-BE49-F238E27FC236}">
                <a16:creationId xmlns:a16="http://schemas.microsoft.com/office/drawing/2014/main" id="{110BF152-9FFE-2C40-8AFE-083A4D217F1C}"/>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10" name="Slide Number Placeholder">
            <a:extLst>
              <a:ext uri="{FF2B5EF4-FFF2-40B4-BE49-F238E27FC236}">
                <a16:creationId xmlns:a16="http://schemas.microsoft.com/office/drawing/2014/main" id="{F2C70B7D-47FB-3C4D-8E19-051AB6BB3BCF}"/>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071080090"/>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boxes (3 med, 2 small)_black">
    <p:spTree>
      <p:nvGrpSpPr>
        <p:cNvPr id="1" name=""/>
        <p:cNvGrpSpPr/>
        <p:nvPr/>
      </p:nvGrpSpPr>
      <p:grpSpPr>
        <a:xfrm>
          <a:off x="0" y="0"/>
          <a:ext cx="0" cy="0"/>
          <a:chOff x="0" y="0"/>
          <a:chExt cx="0" cy="0"/>
        </a:xfrm>
      </p:grpSpPr>
      <p:sp>
        <p:nvSpPr>
          <p:cNvPr id="2" name="Title"/>
          <p:cNvSpPr>
            <a:spLocks noGrp="1"/>
          </p:cNvSpPr>
          <p:nvPr>
            <p:ph type="title"/>
          </p:nvPr>
        </p:nvSpPr>
        <p:spPr>
          <a:xfrm>
            <a:off x="0" y="-1"/>
            <a:ext cx="6096000" cy="3429001"/>
          </a:xfrm>
          <a:solidFill>
            <a:schemeClr val="accent2"/>
          </a:solidFill>
        </p:spPr>
        <p:txBody>
          <a:bodyPr lIns="210312" tIns="201168" rIns="228600" bIns="228600"/>
          <a:lstStyle>
            <a:lvl1pPr>
              <a:defRPr>
                <a:solidFill>
                  <a:schemeClr val="bg1"/>
                </a:solidFill>
              </a:defRPr>
            </a:lvl1pPr>
          </a:lstStyle>
          <a:p>
            <a:r>
              <a:rPr lang="en-US"/>
              <a:t>Click to edit Master title style</a:t>
            </a:r>
            <a:endParaRPr lang="en-US" dirty="0"/>
          </a:p>
        </p:txBody>
      </p:sp>
      <p:sp>
        <p:nvSpPr>
          <p:cNvPr id="6" name="Content Placeholder 1"/>
          <p:cNvSpPr>
            <a:spLocks noGrp="1"/>
          </p:cNvSpPr>
          <p:nvPr>
            <p:ph sz="quarter" idx="17"/>
          </p:nvPr>
        </p:nvSpPr>
        <p:spPr>
          <a:xfrm>
            <a:off x="6096000" y="0"/>
            <a:ext cx="3048000" cy="3429000"/>
          </a:xfrm>
          <a:solidFill>
            <a:schemeClr val="accent1"/>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1" name="Content Placeholder 2"/>
          <p:cNvSpPr>
            <a:spLocks noGrp="1"/>
          </p:cNvSpPr>
          <p:nvPr>
            <p:ph sz="quarter" idx="18"/>
          </p:nvPr>
        </p:nvSpPr>
        <p:spPr>
          <a:xfrm>
            <a:off x="9144000" y="0"/>
            <a:ext cx="3048000" cy="3429000"/>
          </a:xfrm>
          <a:solidFill>
            <a:srgbClr val="001D6C"/>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7" name="Content Placeholder 3"/>
          <p:cNvSpPr>
            <a:spLocks noGrp="1"/>
          </p:cNvSpPr>
          <p:nvPr>
            <p:ph sz="quarter" idx="20"/>
          </p:nvPr>
        </p:nvSpPr>
        <p:spPr>
          <a:xfrm>
            <a:off x="0" y="3426885"/>
            <a:ext cx="6096000" cy="3431116"/>
          </a:xfrm>
          <a:solidFill>
            <a:schemeClr val="tx1"/>
          </a:solidFill>
        </p:spPr>
        <p:txBody>
          <a:bodyPr lIns="219456" tIns="201168" rIns="228600" bIns="228600"/>
          <a:lstStyle>
            <a:lvl1pPr>
              <a:defRPr>
                <a:solidFill>
                  <a:schemeClr val="bg1"/>
                </a:solidFill>
              </a:defRPr>
            </a:lvl1pPr>
          </a:lstStyle>
          <a:p>
            <a:pPr lvl="0"/>
            <a:r>
              <a:rPr lang="en-US"/>
              <a:t>Click to edit Master text styles</a:t>
            </a:r>
          </a:p>
        </p:txBody>
      </p:sp>
      <p:sp>
        <p:nvSpPr>
          <p:cNvPr id="14" name="Content Placeholder 4"/>
          <p:cNvSpPr>
            <a:spLocks noGrp="1"/>
          </p:cNvSpPr>
          <p:nvPr>
            <p:ph sz="quarter" idx="19"/>
          </p:nvPr>
        </p:nvSpPr>
        <p:spPr>
          <a:xfrm>
            <a:off x="6096000" y="3426885"/>
            <a:ext cx="6096000" cy="3431116"/>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9" name="Footer Placeholder">
            <a:extLst>
              <a:ext uri="{FF2B5EF4-FFF2-40B4-BE49-F238E27FC236}">
                <a16:creationId xmlns:a16="http://schemas.microsoft.com/office/drawing/2014/main" id="{F50C0932-3292-CA40-B50D-23CCE3CA7276}"/>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10" name="Slide Number Placeholder">
            <a:extLst>
              <a:ext uri="{FF2B5EF4-FFF2-40B4-BE49-F238E27FC236}">
                <a16:creationId xmlns:a16="http://schemas.microsoft.com/office/drawing/2014/main" id="{860B8130-2F08-0943-A857-1628EC6CF704}"/>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986205899"/>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boxes (1 large, 4 small)_black">
    <p:spTree>
      <p:nvGrpSpPr>
        <p:cNvPr id="1" name=""/>
        <p:cNvGrpSpPr/>
        <p:nvPr/>
      </p:nvGrpSpPr>
      <p:grpSpPr>
        <a:xfrm>
          <a:off x="0" y="0"/>
          <a:ext cx="0" cy="0"/>
          <a:chOff x="0" y="0"/>
          <a:chExt cx="0" cy="0"/>
        </a:xfrm>
      </p:grpSpPr>
      <p:sp>
        <p:nvSpPr>
          <p:cNvPr id="2" name="Title"/>
          <p:cNvSpPr>
            <a:spLocks noGrp="1"/>
          </p:cNvSpPr>
          <p:nvPr>
            <p:ph type="title"/>
          </p:nvPr>
        </p:nvSpPr>
        <p:spPr>
          <a:xfrm>
            <a:off x="0" y="-1"/>
            <a:ext cx="12192000" cy="3425951"/>
          </a:xfrm>
          <a:noFill/>
        </p:spPr>
        <p:txBody>
          <a:bodyPr lIns="182880" tIns="164592" rIns="228600" bIns="228600"/>
          <a:lstStyle>
            <a:lvl1pPr>
              <a:defRPr sz="6400"/>
            </a:lvl1pPr>
          </a:lstStyle>
          <a:p>
            <a:r>
              <a:rPr lang="en-US"/>
              <a:t>Click to edit Master title style</a:t>
            </a:r>
            <a:endParaRPr lang="en-US" dirty="0"/>
          </a:p>
        </p:txBody>
      </p:sp>
      <p:sp>
        <p:nvSpPr>
          <p:cNvPr id="7" name="Content Placeholder 1"/>
          <p:cNvSpPr>
            <a:spLocks noGrp="1"/>
          </p:cNvSpPr>
          <p:nvPr>
            <p:ph sz="quarter" idx="20"/>
          </p:nvPr>
        </p:nvSpPr>
        <p:spPr>
          <a:xfrm>
            <a:off x="0" y="3426885"/>
            <a:ext cx="3048000" cy="3431116"/>
          </a:xfrm>
          <a:solidFill>
            <a:srgbClr val="001D6C"/>
          </a:solidFill>
        </p:spPr>
        <p:txBody>
          <a:bodyPr lIns="219456" tIns="201168" rIns="228600" bIns="228600"/>
          <a:lstStyle>
            <a:lvl1pPr>
              <a:defRPr>
                <a:solidFill>
                  <a:schemeClr val="bg1"/>
                </a:solidFill>
              </a:defRPr>
            </a:lvl1pPr>
          </a:lstStyle>
          <a:p>
            <a:pPr lvl="0"/>
            <a:r>
              <a:rPr lang="en-US"/>
              <a:t>Click to edit Master text styles</a:t>
            </a:r>
          </a:p>
        </p:txBody>
      </p:sp>
      <p:sp>
        <p:nvSpPr>
          <p:cNvPr id="14" name="Content Placeholder 2"/>
          <p:cNvSpPr>
            <a:spLocks noGrp="1"/>
          </p:cNvSpPr>
          <p:nvPr>
            <p:ph sz="quarter" idx="19"/>
          </p:nvPr>
        </p:nvSpPr>
        <p:spPr>
          <a:xfrm>
            <a:off x="3048001" y="3426885"/>
            <a:ext cx="3048000" cy="3431116"/>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6" name="Content Placeholder 3"/>
          <p:cNvSpPr>
            <a:spLocks noGrp="1"/>
          </p:cNvSpPr>
          <p:nvPr>
            <p:ph sz="quarter" idx="17"/>
          </p:nvPr>
        </p:nvSpPr>
        <p:spPr>
          <a:xfrm>
            <a:off x="6096000" y="3426883"/>
            <a:ext cx="3048000" cy="3431117"/>
          </a:xfrm>
          <a:solidFill>
            <a:schemeClr val="accent1"/>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1" name="Content Placeholder 4"/>
          <p:cNvSpPr>
            <a:spLocks noGrp="1"/>
          </p:cNvSpPr>
          <p:nvPr>
            <p:ph sz="quarter" idx="18"/>
          </p:nvPr>
        </p:nvSpPr>
        <p:spPr>
          <a:xfrm>
            <a:off x="9144000" y="3426883"/>
            <a:ext cx="3048000" cy="3431117"/>
          </a:xfrm>
          <a:solidFill>
            <a:srgbClr val="78A9FF"/>
          </a:solidFill>
          <a:ln>
            <a:noFill/>
          </a:ln>
        </p:spPr>
        <p:txBody>
          <a:bodyPr lIns="219456" tIns="201168" rIns="228600" bIns="228600"/>
          <a:lstStyle>
            <a:lvl1pPr>
              <a:defRPr>
                <a:solidFill>
                  <a:schemeClr val="tx1"/>
                </a:solidFill>
              </a:defRPr>
            </a:lvl1pPr>
          </a:lstStyle>
          <a:p>
            <a:pPr lvl="0"/>
            <a:r>
              <a:rPr lang="en-US"/>
              <a:t>Click to edit Master text styles</a:t>
            </a:r>
          </a:p>
        </p:txBody>
      </p:sp>
      <p:sp>
        <p:nvSpPr>
          <p:cNvPr id="9" name="Footer Placeholder">
            <a:extLst>
              <a:ext uri="{FF2B5EF4-FFF2-40B4-BE49-F238E27FC236}">
                <a16:creationId xmlns:a16="http://schemas.microsoft.com/office/drawing/2014/main" id="{AC7CF475-9DA2-9E44-8949-F24CBF463438}"/>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10" name="Slide Number Placeholder">
            <a:extLst>
              <a:ext uri="{FF2B5EF4-FFF2-40B4-BE49-F238E27FC236}">
                <a16:creationId xmlns:a16="http://schemas.microsoft.com/office/drawing/2014/main" id="{CF2260B8-55D1-844D-AE9E-1A9A61838023}"/>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tx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965121750"/>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p:cSld name="title (black box) over image(s)_black">
    <p:spTree>
      <p:nvGrpSpPr>
        <p:cNvPr id="1" name=""/>
        <p:cNvGrpSpPr/>
        <p:nvPr/>
      </p:nvGrpSpPr>
      <p:grpSpPr>
        <a:xfrm>
          <a:off x="0" y="0"/>
          <a:ext cx="0" cy="0"/>
          <a:chOff x="0" y="0"/>
          <a:chExt cx="0" cy="0"/>
        </a:xfrm>
      </p:grpSpPr>
      <p:sp>
        <p:nvSpPr>
          <p:cNvPr id="2" name="Title"/>
          <p:cNvSpPr>
            <a:spLocks noGrp="1"/>
          </p:cNvSpPr>
          <p:nvPr>
            <p:ph type="title"/>
          </p:nvPr>
        </p:nvSpPr>
        <p:spPr>
          <a:xfrm>
            <a:off x="0" y="0"/>
            <a:ext cx="12192000" cy="1701800"/>
          </a:xfrm>
          <a:solidFill>
            <a:schemeClr val="tx1"/>
          </a:solidFill>
        </p:spPr>
        <p:txBody>
          <a:bodyPr lIns="210312" tIns="201168" rIns="228600" bIns="228600"/>
          <a:lstStyle>
            <a:lvl1pPr>
              <a:defRPr>
                <a:solidFill>
                  <a:schemeClr val="bg1"/>
                </a:solidFill>
              </a:defRPr>
            </a:lvl1pPr>
          </a:lstStyle>
          <a:p>
            <a:r>
              <a:rPr lang="en-US"/>
              <a:t>Click to edit Master title style</a:t>
            </a:r>
            <a:endParaRPr lang="en-US" dirty="0"/>
          </a:p>
        </p:txBody>
      </p:sp>
      <p:sp>
        <p:nvSpPr>
          <p:cNvPr id="6" name="Picture Placeholder"/>
          <p:cNvSpPr>
            <a:spLocks noGrp="1"/>
          </p:cNvSpPr>
          <p:nvPr>
            <p:ph type="pic" sz="quarter" idx="12"/>
          </p:nvPr>
        </p:nvSpPr>
        <p:spPr>
          <a:xfrm>
            <a:off x="0" y="1701800"/>
            <a:ext cx="12192000" cy="5156200"/>
          </a:xfrm>
        </p:spPr>
        <p:txBody>
          <a:bodyPr lIns="91440" tIns="91440" rIns="91440" bIns="91440"/>
          <a:lstStyle/>
          <a:p>
            <a:r>
              <a:rPr lang="en-US"/>
              <a:t>Click icon to add picture</a:t>
            </a:r>
            <a:endParaRPr lang="en-US" dirty="0"/>
          </a:p>
        </p:txBody>
      </p:sp>
      <p:sp>
        <p:nvSpPr>
          <p:cNvPr id="7" name="Footer Placeholder">
            <a:extLst>
              <a:ext uri="{FF2B5EF4-FFF2-40B4-BE49-F238E27FC236}">
                <a16:creationId xmlns:a16="http://schemas.microsoft.com/office/drawing/2014/main" id="{9A68689A-D58F-5746-97FD-655CA4EF7699}"/>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8" name="Slide Number Placeholder">
            <a:extLst>
              <a:ext uri="{FF2B5EF4-FFF2-40B4-BE49-F238E27FC236}">
                <a16:creationId xmlns:a16="http://schemas.microsoft.com/office/drawing/2014/main" id="{24EC8B29-4CB2-3646-8700-82A7538837C9}"/>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020213612"/>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p:cSld name="text (black box) over image(s)_black">
    <p:spTree>
      <p:nvGrpSpPr>
        <p:cNvPr id="1" name=""/>
        <p:cNvGrpSpPr/>
        <p:nvPr/>
      </p:nvGrpSpPr>
      <p:grpSpPr>
        <a:xfrm>
          <a:off x="0" y="0"/>
          <a:ext cx="0" cy="0"/>
          <a:chOff x="0" y="0"/>
          <a:chExt cx="0" cy="0"/>
        </a:xfrm>
      </p:grpSpPr>
      <p:sp>
        <p:nvSpPr>
          <p:cNvPr id="9" name="Picture Placeholder"/>
          <p:cNvSpPr>
            <a:spLocks noGrp="1"/>
          </p:cNvSpPr>
          <p:nvPr>
            <p:ph type="pic" sz="quarter" idx="14"/>
          </p:nvPr>
        </p:nvSpPr>
        <p:spPr>
          <a:xfrm>
            <a:off x="0" y="0"/>
            <a:ext cx="12192000" cy="6864096"/>
          </a:xfrm>
        </p:spPr>
        <p:txBody>
          <a:bodyPr lIns="91440" tIns="91440" rIns="91440" bIns="91440"/>
          <a:lstStyle/>
          <a:p>
            <a:r>
              <a:rPr lang="en-US"/>
              <a:t>Click icon to add picture</a:t>
            </a:r>
            <a:endParaRPr lang="en-US" dirty="0"/>
          </a:p>
        </p:txBody>
      </p:sp>
      <p:sp>
        <p:nvSpPr>
          <p:cNvPr id="6" name="Text Placeholder"/>
          <p:cNvSpPr>
            <a:spLocks noGrp="1"/>
          </p:cNvSpPr>
          <p:nvPr>
            <p:ph type="body" sz="quarter" idx="12"/>
          </p:nvPr>
        </p:nvSpPr>
        <p:spPr>
          <a:xfrm>
            <a:off x="-3" y="3429000"/>
            <a:ext cx="3048004" cy="3429000"/>
          </a:xfrm>
          <a:solidFill>
            <a:schemeClr val="tx1"/>
          </a:solidFill>
        </p:spPr>
        <p:txBody>
          <a:bodyPr lIns="219456" tIns="201168" rIns="228600" bIns="228600"/>
          <a:lstStyle>
            <a:lvl1pPr>
              <a:buClr>
                <a:schemeClr val="bg1"/>
              </a:buClr>
              <a:defRPr>
                <a:solidFill>
                  <a:schemeClr val="bg1"/>
                </a:solidFill>
              </a:defRPr>
            </a:lvl1pPr>
            <a:lvl2pPr>
              <a:buClr>
                <a:schemeClr val="bg1"/>
              </a:buClr>
              <a:defRPr sz="1333">
                <a:solidFill>
                  <a:schemeClr val="bg1"/>
                </a:solidFill>
              </a:defRPr>
            </a:lvl2pPr>
            <a:lvl3pPr>
              <a:buClr>
                <a:schemeClr val="bg1"/>
              </a:buClr>
              <a:defRPr sz="1333">
                <a:solidFill>
                  <a:schemeClr val="bg1"/>
                </a:solidFill>
              </a:defRPr>
            </a:lvl3pPr>
            <a:lvl4pPr>
              <a:buClr>
                <a:schemeClr val="bg1"/>
              </a:buClr>
              <a:defRPr sz="1333">
                <a:solidFill>
                  <a:schemeClr val="bg1"/>
                </a:solidFill>
              </a:defRPr>
            </a:lvl4pPr>
            <a:lvl5pPr>
              <a:buClr>
                <a:schemeClr val="bg1"/>
              </a:buClr>
              <a:defRPr sz="1333">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hidden="1">
            <a:extLst>
              <a:ext uri="{FF2B5EF4-FFF2-40B4-BE49-F238E27FC236}">
                <a16:creationId xmlns:a16="http://schemas.microsoft.com/office/drawing/2014/main" id="{0C4F1C52-4E00-9B42-8B21-690C46B2CCFA}"/>
              </a:ext>
            </a:extLst>
          </p:cNvPr>
          <p:cNvSpPr>
            <a:spLocks noGrp="1"/>
          </p:cNvSpPr>
          <p:nvPr>
            <p:ph type="title" idx="4294967295"/>
          </p:nvPr>
        </p:nvSpPr>
        <p:spPr>
          <a:xfrm>
            <a:off x="304889" y="268818"/>
            <a:ext cx="5524500" cy="5725583"/>
          </a:xfrm>
        </p:spPr>
        <p:txBody>
          <a:bodyPr/>
          <a:lstStyle/>
          <a:p>
            <a:r>
              <a:rPr lang="en-US"/>
              <a:t>Click to edit Master title style</a:t>
            </a:r>
            <a:endParaRPr lang="en-US" dirty="0"/>
          </a:p>
        </p:txBody>
      </p:sp>
      <p:sp>
        <p:nvSpPr>
          <p:cNvPr id="8" name="Footer Placeholder">
            <a:extLst>
              <a:ext uri="{FF2B5EF4-FFF2-40B4-BE49-F238E27FC236}">
                <a16:creationId xmlns:a16="http://schemas.microsoft.com/office/drawing/2014/main" id="{DAE5FA1B-C5AC-6F49-A972-36077372529F}"/>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10" name="Slide Number Placeholder">
            <a:extLst>
              <a:ext uri="{FF2B5EF4-FFF2-40B4-BE49-F238E27FC236}">
                <a16:creationId xmlns:a16="http://schemas.microsoft.com/office/drawing/2014/main" id="{3B060F95-945E-C141-8064-3D182FC6986F}"/>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233266646"/>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boxes (4 tall)_black">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3048000" cy="6864096"/>
          </a:xfrm>
          <a:solidFill>
            <a:srgbClr val="001D6C"/>
          </a:solidFill>
        </p:spPr>
        <p:txBody>
          <a:bodyPr lIns="219456" tIns="201168" rIns="228600" bIns="22860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sz="quarter" idx="13"/>
          </p:nvPr>
        </p:nvSpPr>
        <p:spPr>
          <a:xfrm>
            <a:off x="3048000" y="0"/>
            <a:ext cx="3048000" cy="6864096"/>
          </a:xfrm>
          <a:solidFill>
            <a:srgbClr val="0043CE"/>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14"/>
          </p:nvPr>
        </p:nvSpPr>
        <p:spPr>
          <a:xfrm>
            <a:off x="6096000" y="0"/>
            <a:ext cx="3048000" cy="6864096"/>
          </a:xfrm>
          <a:solidFill>
            <a:schemeClr val="accent1"/>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4"/>
          <p:cNvSpPr>
            <a:spLocks noGrp="1"/>
          </p:cNvSpPr>
          <p:nvPr>
            <p:ph sz="quarter" idx="15"/>
          </p:nvPr>
        </p:nvSpPr>
        <p:spPr>
          <a:xfrm>
            <a:off x="9144000" y="0"/>
            <a:ext cx="3048000" cy="6864096"/>
          </a:xfrm>
          <a:solidFill>
            <a:srgbClr val="78A9FF"/>
          </a:solidFill>
        </p:spPr>
        <p:txBody>
          <a:bodyPr lIns="219456" tIns="201168" rIns="228600" bIns="228600"/>
          <a:lstStyle>
            <a:lvl1pP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a:extLst>
              <a:ext uri="{FF2B5EF4-FFF2-40B4-BE49-F238E27FC236}">
                <a16:creationId xmlns:a16="http://schemas.microsoft.com/office/drawing/2014/main" id="{2E390A72-A73E-4747-BC36-67E5EB6144A3}"/>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9" name="Slide Number Placeholder">
            <a:extLst>
              <a:ext uri="{FF2B5EF4-FFF2-40B4-BE49-F238E27FC236}">
                <a16:creationId xmlns:a16="http://schemas.microsoft.com/office/drawing/2014/main" id="{48B108D3-4297-664B-A175-D2874BEE9B36}"/>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tx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710825894"/>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p:cSld name="title, text (1/4), content (3/4)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5522976" cy="1072896"/>
          </a:xfrm>
        </p:spPr>
        <p:txBody>
          <a:bodyPr/>
          <a:lstStyle/>
          <a:p>
            <a:r>
              <a:rPr lang="en-US"/>
              <a:t>Click to edit Master title style</a:t>
            </a:r>
            <a:endParaRPr lang="en-US" dirty="0"/>
          </a:p>
        </p:txBody>
      </p:sp>
      <p:sp>
        <p:nvSpPr>
          <p:cNvPr id="6" name="Text Placeholder"/>
          <p:cNvSpPr>
            <a:spLocks noGrp="1"/>
          </p:cNvSpPr>
          <p:nvPr>
            <p:ph type="body" sz="quarter" idx="12"/>
          </p:nvPr>
        </p:nvSpPr>
        <p:spPr>
          <a:xfrm>
            <a:off x="292608" y="1680080"/>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p:cNvSpPr>
            <a:spLocks noGrp="1"/>
          </p:cNvSpPr>
          <p:nvPr>
            <p:ph sz="quarter" idx="13"/>
          </p:nvPr>
        </p:nvSpPr>
        <p:spPr>
          <a:xfrm>
            <a:off x="3352800" y="1680080"/>
            <a:ext cx="8534400"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a:extLst>
              <a:ext uri="{FF2B5EF4-FFF2-40B4-BE49-F238E27FC236}">
                <a16:creationId xmlns:a16="http://schemas.microsoft.com/office/drawing/2014/main" id="{CA2A2796-49F6-D44E-AC0C-025D14682C23}"/>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9" name="Slide Number Placeholder">
            <a:extLst>
              <a:ext uri="{FF2B5EF4-FFF2-40B4-BE49-F238E27FC236}">
                <a16:creationId xmlns:a16="http://schemas.microsoft.com/office/drawing/2014/main" id="{0D1F1ECC-4324-4C4E-896C-AF1D8A5BC636}"/>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608226568"/>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p:cSld name="title, text (1/4), blank (3/4)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5522976" cy="1072896"/>
          </a:xfrm>
        </p:spPr>
        <p:txBody>
          <a:bodyPr/>
          <a:lstStyle/>
          <a:p>
            <a:r>
              <a:rPr lang="en-US"/>
              <a:t>Click to edit Master title style</a:t>
            </a:r>
            <a:endParaRPr lang="en-US" dirty="0"/>
          </a:p>
        </p:txBody>
      </p:sp>
      <p:sp>
        <p:nvSpPr>
          <p:cNvPr id="6" name="Text Placeholder"/>
          <p:cNvSpPr>
            <a:spLocks noGrp="1"/>
          </p:cNvSpPr>
          <p:nvPr>
            <p:ph type="body" sz="quarter" idx="12"/>
          </p:nvPr>
        </p:nvSpPr>
        <p:spPr>
          <a:xfrm>
            <a:off x="292608" y="1679089"/>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a:extLst>
              <a:ext uri="{FF2B5EF4-FFF2-40B4-BE49-F238E27FC236}">
                <a16:creationId xmlns:a16="http://schemas.microsoft.com/office/drawing/2014/main" id="{C3815AFE-8CCF-634C-802D-1694DDD1474A}"/>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8" name="Slide Number Placeholder">
            <a:extLst>
              <a:ext uri="{FF2B5EF4-FFF2-40B4-BE49-F238E27FC236}">
                <a16:creationId xmlns:a16="http://schemas.microsoft.com/office/drawing/2014/main" id="{EA04AF1A-FDC6-D849-AE63-1B48A0E79921}"/>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664643123"/>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p:cSld name="case study 1: title, text (two columns), half-image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5522976" cy="1072896"/>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79089"/>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5"/>
          </p:nvPr>
        </p:nvSpPr>
        <p:spPr>
          <a:xfrm>
            <a:off x="3340608" y="1691605"/>
            <a:ext cx="2450592" cy="4312788"/>
          </a:xfrm>
        </p:spPr>
        <p:txBody>
          <a:bodyPr/>
          <a:lstStyle>
            <a:lvl1pPr>
              <a:spcBef>
                <a:spcPts val="400"/>
              </a:spcBef>
              <a:defRPr sz="1333"/>
            </a:lvl1pPr>
            <a:lvl2pPr>
              <a:spcBef>
                <a:spcPts val="400"/>
              </a:spcBef>
              <a:defRPr sz="1333"/>
            </a:lvl2pPr>
            <a:lvl3pPr>
              <a:spcBef>
                <a:spcPts val="400"/>
              </a:spcBef>
              <a:defRPr sz="1333"/>
            </a:lvl3pPr>
            <a:lvl4pPr>
              <a:spcBef>
                <a:spcPts val="400"/>
              </a:spcBef>
              <a:defRPr sz="1333"/>
            </a:lvl4pPr>
            <a:lvl5pPr>
              <a:spcBef>
                <a:spcPts val="400"/>
              </a:spcBef>
              <a:defRPr sz="1333"/>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a:t>Click icon to add picture</a:t>
            </a:r>
            <a:endParaRPr lang="en-US" dirty="0"/>
          </a:p>
        </p:txBody>
      </p:sp>
      <p:sp>
        <p:nvSpPr>
          <p:cNvPr id="9" name="Footer Placeholder">
            <a:extLst>
              <a:ext uri="{FF2B5EF4-FFF2-40B4-BE49-F238E27FC236}">
                <a16:creationId xmlns:a16="http://schemas.microsoft.com/office/drawing/2014/main" id="{660A77B7-B2B0-0345-BCE4-3D2D0E1467A6}"/>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10" name="Slide Number Placeholder">
            <a:extLst>
              <a:ext uri="{FF2B5EF4-FFF2-40B4-BE49-F238E27FC236}">
                <a16:creationId xmlns:a16="http://schemas.microsoft.com/office/drawing/2014/main" id="{45D7BCB3-1B89-AB49-A0F3-0CA422F41263}"/>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938746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ase study 1: title, text (two columns), half-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5"/>
          </p:nvPr>
        </p:nvSpPr>
        <p:spPr>
          <a:xfrm>
            <a:off x="3340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a:t>Click icon to add picture</a:t>
            </a:r>
            <a:endParaRPr lang="en-US" dirty="0"/>
          </a:p>
        </p:txBody>
      </p:sp>
      <p:sp>
        <p:nvSpPr>
          <p:cNvPr id="10" name="Footer Placeholder">
            <a:extLst>
              <a:ext uri="{FF2B5EF4-FFF2-40B4-BE49-F238E27FC236}">
                <a16:creationId xmlns:a16="http://schemas.microsoft.com/office/drawing/2014/main" id="{EF2A4311-A9D2-4A3F-9E5A-F788F050F304}"/>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11" name="Slide Number Placeholder">
            <a:extLst>
              <a:ext uri="{FF2B5EF4-FFF2-40B4-BE49-F238E27FC236}">
                <a16:creationId xmlns:a16="http://schemas.microsoft.com/office/drawing/2014/main" id="{0D403E34-151C-4ABB-945C-60288A6F80BA}"/>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3401132177"/>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p:cSld name="case study 2: title, text (2/4), quote (2/4)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5522976" cy="1072896"/>
          </a:xfrm>
        </p:spPr>
        <p:txBody>
          <a:bodyPr/>
          <a:lstStyle/>
          <a:p>
            <a:r>
              <a:rPr lang="en-US"/>
              <a:t>Click to edit Master title style</a:t>
            </a:r>
            <a:endParaRPr lang="en-US" dirty="0"/>
          </a:p>
        </p:txBody>
      </p:sp>
      <p:sp>
        <p:nvSpPr>
          <p:cNvPr id="6" name="Text Placeholder 1"/>
          <p:cNvSpPr>
            <a:spLocks noGrp="1"/>
          </p:cNvSpPr>
          <p:nvPr>
            <p:ph type="body" sz="quarter" idx="12"/>
          </p:nvPr>
        </p:nvSpPr>
        <p:spPr>
          <a:xfrm>
            <a:off x="292608" y="1679089"/>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 2"/>
          <p:cNvSpPr>
            <a:spLocks noGrp="1"/>
          </p:cNvSpPr>
          <p:nvPr>
            <p:ph type="body" sz="quarter" idx="13"/>
          </p:nvPr>
        </p:nvSpPr>
        <p:spPr>
          <a:xfrm>
            <a:off x="3340608" y="1691605"/>
            <a:ext cx="2450592" cy="4312788"/>
          </a:xfrm>
        </p:spPr>
        <p:txBody>
          <a:bodyPr/>
          <a:lstStyle>
            <a:lvl1pPr>
              <a:spcBef>
                <a:spcPts val="400"/>
              </a:spcBef>
              <a:defRPr sz="1333"/>
            </a:lvl1pPr>
            <a:lvl2pPr>
              <a:spcBef>
                <a:spcPts val="400"/>
              </a:spcBef>
              <a:defRPr sz="1333"/>
            </a:lvl2pPr>
            <a:lvl3pPr>
              <a:spcBef>
                <a:spcPts val="400"/>
              </a:spcBef>
              <a:defRPr sz="1333"/>
            </a:lvl3pPr>
            <a:lvl4pPr>
              <a:spcBef>
                <a:spcPts val="400"/>
              </a:spcBef>
              <a:defRPr sz="1333"/>
            </a:lvl4pPr>
            <a:lvl5pPr>
              <a:spcBef>
                <a:spcPts val="400"/>
              </a:spcBef>
              <a:defRPr sz="1333"/>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p:cNvSpPr>
            <a:spLocks noGrp="1"/>
          </p:cNvSpPr>
          <p:nvPr>
            <p:ph type="body" sz="quarter" idx="14"/>
          </p:nvPr>
        </p:nvSpPr>
        <p:spPr>
          <a:xfrm>
            <a:off x="6384211" y="1631529"/>
            <a:ext cx="5522976" cy="4372864"/>
          </a:xfrm>
        </p:spPr>
        <p:txBody>
          <a:bodyPr/>
          <a:lstStyle>
            <a:lvl1pPr>
              <a:defRPr sz="32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a:extLst>
              <a:ext uri="{FF2B5EF4-FFF2-40B4-BE49-F238E27FC236}">
                <a16:creationId xmlns:a16="http://schemas.microsoft.com/office/drawing/2014/main" id="{297788FA-AD01-044F-9CDB-76B8A1B54112}"/>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11" name="Slide Number Placeholder">
            <a:extLst>
              <a:ext uri="{FF2B5EF4-FFF2-40B4-BE49-F238E27FC236}">
                <a16:creationId xmlns:a16="http://schemas.microsoft.com/office/drawing/2014/main" id="{658A9D14-B346-0D42-9815-14EB41750569}"/>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466333733"/>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p:cSld name="table_black">
    <p:spTree>
      <p:nvGrpSpPr>
        <p:cNvPr id="1" name=""/>
        <p:cNvGrpSpPr/>
        <p:nvPr/>
      </p:nvGrpSpPr>
      <p:grpSpPr>
        <a:xfrm>
          <a:off x="0" y="0"/>
          <a:ext cx="0" cy="0"/>
          <a:chOff x="0" y="0"/>
          <a:chExt cx="0" cy="0"/>
        </a:xfrm>
      </p:grpSpPr>
      <p:sp>
        <p:nvSpPr>
          <p:cNvPr id="6" name="Text Placeholder"/>
          <p:cNvSpPr>
            <a:spLocks noGrp="1"/>
          </p:cNvSpPr>
          <p:nvPr>
            <p:ph type="body" sz="quarter" idx="12"/>
          </p:nvPr>
        </p:nvSpPr>
        <p:spPr>
          <a:xfrm>
            <a:off x="292608" y="258231"/>
            <a:ext cx="2450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p:cNvSpPr>
            <a:spLocks noGrp="1"/>
          </p:cNvSpPr>
          <p:nvPr>
            <p:ph type="tbl" sz="quarter" idx="13"/>
          </p:nvPr>
        </p:nvSpPr>
        <p:spPr>
          <a:xfrm>
            <a:off x="3340609" y="268224"/>
            <a:ext cx="8546501" cy="5726176"/>
          </a:xfrm>
        </p:spPr>
        <p:txBody>
          <a:bodyPr lIns="0" tIns="0" rIns="91440" bIns="91440"/>
          <a:lstStyle/>
          <a:p>
            <a:r>
              <a:rPr lang="en-US"/>
              <a:t>Click icon to add table</a:t>
            </a:r>
            <a:endParaRPr lang="en-US" dirty="0"/>
          </a:p>
        </p:txBody>
      </p:sp>
      <p:sp>
        <p:nvSpPr>
          <p:cNvPr id="8" name="Footer Placeholder">
            <a:extLst>
              <a:ext uri="{FF2B5EF4-FFF2-40B4-BE49-F238E27FC236}">
                <a16:creationId xmlns:a16="http://schemas.microsoft.com/office/drawing/2014/main" id="{B5C74CE5-1D27-8445-819E-222C20AAFEF8}"/>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9" name="Slide Number Placeholder">
            <a:extLst>
              <a:ext uri="{FF2B5EF4-FFF2-40B4-BE49-F238E27FC236}">
                <a16:creationId xmlns:a16="http://schemas.microsoft.com/office/drawing/2014/main" id="{5F534A2F-0A1A-DB42-B8CE-DF0428C7B5B3}"/>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78217820"/>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p:cSld name="blank (with footer)_black">
    <p:spTree>
      <p:nvGrpSpPr>
        <p:cNvPr id="1" name=""/>
        <p:cNvGrpSpPr/>
        <p:nvPr/>
      </p:nvGrpSpPr>
      <p:grpSpPr>
        <a:xfrm>
          <a:off x="0" y="0"/>
          <a:ext cx="0" cy="0"/>
          <a:chOff x="0" y="0"/>
          <a:chExt cx="0" cy="0"/>
        </a:xfrm>
      </p:grpSpPr>
      <p:sp>
        <p:nvSpPr>
          <p:cNvPr id="5" name="Footer Placeholder">
            <a:extLst>
              <a:ext uri="{FF2B5EF4-FFF2-40B4-BE49-F238E27FC236}">
                <a16:creationId xmlns:a16="http://schemas.microsoft.com/office/drawing/2014/main" id="{A1663ABD-D72E-FD45-96F8-0C84FE1769C3}"/>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6" name="Slide Number Placeholder">
            <a:extLst>
              <a:ext uri="{FF2B5EF4-FFF2-40B4-BE49-F238E27FC236}">
                <a16:creationId xmlns:a16="http://schemas.microsoft.com/office/drawing/2014/main" id="{57B03A4C-E6CE-4D43-B273-6CCFFA32CEEB}"/>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784658462"/>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p:cSld name="blank (no footer)_blac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0278338"/>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p:cSld name="thank you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57240"/>
            <a:ext cx="5510784" cy="1072896"/>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82498"/>
            <a:ext cx="5498592" cy="1746503"/>
          </a:xfrm>
        </p:spPr>
        <p:txBody>
          <a:bodyPr/>
          <a:lstStyle>
            <a:lvl1pPr>
              <a:spcBef>
                <a:spcPts val="0"/>
              </a:spcBef>
              <a:defRPr sz="1333"/>
            </a:lvl1pPr>
            <a:lvl2pPr marL="0" indent="0">
              <a:spcBef>
                <a:spcPts val="0"/>
              </a:spcBef>
              <a:buNone/>
              <a:defRPr/>
            </a:lvl2pPr>
            <a:lvl3pPr marL="268813" indent="0">
              <a:buNone/>
              <a:defRPr/>
            </a:lvl3pPr>
            <a:lvl4pPr marL="579960" indent="0">
              <a:buNone/>
              <a:defRPr/>
            </a:lvl4pPr>
            <a:lvl5pPr marL="842423" indent="0">
              <a:buNone/>
              <a:defRPr/>
            </a:lvl5pPr>
          </a:lstStyle>
          <a:p>
            <a:pPr lvl="0"/>
            <a:r>
              <a:rPr lang="en-US"/>
              <a:t>Click to edit Master text styles</a:t>
            </a:r>
          </a:p>
        </p:txBody>
      </p:sp>
      <p:sp>
        <p:nvSpPr>
          <p:cNvPr id="6" name="Text Placeholder 2">
            <a:extLst>
              <a:ext uri="{FF2B5EF4-FFF2-40B4-BE49-F238E27FC236}">
                <a16:creationId xmlns:a16="http://schemas.microsoft.com/office/drawing/2014/main" id="{1B66D531-042B-494C-8702-5C43B76E6584}"/>
              </a:ext>
            </a:extLst>
          </p:cNvPr>
          <p:cNvSpPr>
            <a:spLocks noGrp="1"/>
          </p:cNvSpPr>
          <p:nvPr>
            <p:ph type="body" sz="quarter" idx="14"/>
          </p:nvPr>
        </p:nvSpPr>
        <p:spPr>
          <a:xfrm>
            <a:off x="298211" y="4254276"/>
            <a:ext cx="8540991" cy="1746501"/>
          </a:xfrm>
        </p:spPr>
        <p:txBody>
          <a:bodyPr anchor="b"/>
          <a:lstStyle>
            <a:lvl1pPr>
              <a:spcBef>
                <a:spcPts val="400"/>
              </a:spcBef>
              <a:defRPr sz="800"/>
            </a:lvl1pPr>
            <a:lvl2pPr>
              <a:defRPr sz="800"/>
            </a:lvl2pPr>
            <a:lvl3pPr>
              <a:defRPr sz="800"/>
            </a:lvl3pPr>
            <a:lvl4pPr>
              <a:defRPr sz="800"/>
            </a:lvl4pPr>
            <a:lvl5pPr>
              <a:defRPr sz="800"/>
            </a:lvl5pPr>
          </a:lstStyle>
          <a:p>
            <a:pPr lvl="0"/>
            <a:r>
              <a:rPr lang="en-US"/>
              <a:t>Click to edit Master text styles</a:t>
            </a:r>
          </a:p>
        </p:txBody>
      </p:sp>
      <p:sp>
        <p:nvSpPr>
          <p:cNvPr id="7" name="Footer Placeholder">
            <a:extLst>
              <a:ext uri="{FF2B5EF4-FFF2-40B4-BE49-F238E27FC236}">
                <a16:creationId xmlns:a16="http://schemas.microsoft.com/office/drawing/2014/main" id="{9C967B8E-22F1-8641-B171-C369EC0CF21A}"/>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9" name="Slide Number Placeholder">
            <a:extLst>
              <a:ext uri="{FF2B5EF4-FFF2-40B4-BE49-F238E27FC236}">
                <a16:creationId xmlns:a16="http://schemas.microsoft.com/office/drawing/2014/main" id="{DEDC37A3-533E-814B-AAD5-F624D6FD110D}"/>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883556710"/>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p:cSld name="ibm sign-off_black">
    <p:spTree>
      <p:nvGrpSpPr>
        <p:cNvPr id="1" name=""/>
        <p:cNvGrpSpPr/>
        <p:nvPr/>
      </p:nvGrpSpPr>
      <p:grpSpPr>
        <a:xfrm>
          <a:off x="0" y="0"/>
          <a:ext cx="0" cy="0"/>
          <a:chOff x="0" y="0"/>
          <a:chExt cx="0" cy="0"/>
        </a:xfrm>
      </p:grpSpPr>
      <p:pic>
        <p:nvPicPr>
          <p:cNvPr id="6" name="Picture" descr="IBM 8-bar logo"/>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34605" y="3087489"/>
            <a:ext cx="1722793" cy="683025"/>
          </a:xfrm>
          <a:prstGeom prst="rect">
            <a:avLst/>
          </a:prstGeom>
        </p:spPr>
      </p:pic>
      <p:sp>
        <p:nvSpPr>
          <p:cNvPr id="5" name="Footer Placeholder">
            <a:extLst>
              <a:ext uri="{FF2B5EF4-FFF2-40B4-BE49-F238E27FC236}">
                <a16:creationId xmlns:a16="http://schemas.microsoft.com/office/drawing/2014/main" id="{EA5703CD-FB5A-0B42-B633-68EA4B13641E}"/>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7" name="Slide Number Placeholder">
            <a:extLst>
              <a:ext uri="{FF2B5EF4-FFF2-40B4-BE49-F238E27FC236}">
                <a16:creationId xmlns:a16="http://schemas.microsoft.com/office/drawing/2014/main" id="{43A7049D-ACFA-7C4E-A59A-F1948902CFDF}"/>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65795252"/>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Footer Placeholder"/>
          <p:cNvSpPr>
            <a:spLocks noGrp="1"/>
          </p:cNvSpPr>
          <p:nvPr>
            <p:ph type="ftr" sz="quarter" idx="10"/>
          </p:nvPr>
        </p:nvSpPr>
        <p:spPr/>
        <p:txBody>
          <a:bodyPr/>
          <a:lstStyle/>
          <a:p>
            <a:r>
              <a:rPr lang="en-US" dirty="0"/>
              <a:t>AI on IBM Z / May 2021/ © 2021 IBM Corporation</a:t>
            </a:r>
          </a:p>
        </p:txBody>
      </p:sp>
      <p:pic>
        <p:nvPicPr>
          <p:cNvPr id="7" name="Picture" descr="IBM 8-bar logo"/>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191750" y="6257437"/>
            <a:ext cx="695452" cy="275721"/>
          </a:xfrm>
          <a:prstGeom prst="rect">
            <a:avLst/>
          </a:prstGeom>
        </p:spPr>
      </p:pic>
    </p:spTree>
    <p:extLst>
      <p:ext uri="{BB962C8B-B14F-4D97-AF65-F5344CB8AC3E}">
        <p14:creationId xmlns:p14="http://schemas.microsoft.com/office/powerpoint/2010/main" val="1412052738"/>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userDrawn="1">
  <p:cSld name="1_3-3_Title and Content">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381000" y="220980"/>
            <a:ext cx="5486400" cy="228600"/>
          </a:xfrm>
        </p:spPr>
        <p:txBody>
          <a:bodyPr lIns="0" tIns="0" rIns="0">
            <a:noAutofit/>
          </a:bodyPr>
          <a:lstStyle>
            <a:lvl1pPr>
              <a:defRPr sz="1333">
                <a:solidFill>
                  <a:schemeClr val="accent1"/>
                </a:solidFill>
              </a:defRPr>
            </a:lvl1pPr>
            <a:lvl2pPr>
              <a:defRPr sz="1333">
                <a:solidFill>
                  <a:schemeClr val="accent1"/>
                </a:solidFill>
              </a:defRPr>
            </a:lvl2pPr>
            <a:lvl3pPr>
              <a:defRPr sz="1333">
                <a:solidFill>
                  <a:schemeClr val="accent1"/>
                </a:solidFill>
              </a:defRPr>
            </a:lvl3pPr>
            <a:lvl4pPr>
              <a:defRPr sz="1333">
                <a:solidFill>
                  <a:schemeClr val="accent1"/>
                </a:solidFill>
              </a:defRPr>
            </a:lvl4pPr>
          </a:lstStyle>
          <a:p>
            <a:pPr lvl="0"/>
            <a:r>
              <a:rPr lang="en-US"/>
              <a:t>Click to edit Master text styles</a:t>
            </a:r>
          </a:p>
        </p:txBody>
      </p:sp>
      <p:sp>
        <p:nvSpPr>
          <p:cNvPr id="21" name="Text Placeholder 23"/>
          <p:cNvSpPr>
            <a:spLocks noGrp="1"/>
          </p:cNvSpPr>
          <p:nvPr>
            <p:ph type="body" sz="quarter" idx="14" hasCustomPrompt="1"/>
          </p:nvPr>
        </p:nvSpPr>
        <p:spPr>
          <a:xfrm>
            <a:off x="381000" y="6118860"/>
            <a:ext cx="5486400" cy="381000"/>
          </a:xfrm>
        </p:spPr>
        <p:txBody>
          <a:bodyPr vert="horz" lIns="0" tIns="0" rIns="0" bIns="0" rtlCol="0" anchor="b">
            <a:noAutofit/>
          </a:bodyPr>
          <a:lstStyle>
            <a:lvl1pPr>
              <a:defRPr lang="en-US" sz="667" dirty="0" smtClean="0">
                <a:solidFill>
                  <a:schemeClr val="tx1">
                    <a:alpha val="70000"/>
                  </a:schemeClr>
                </a:solidFill>
              </a:defRPr>
            </a:lvl1pPr>
          </a:lstStyle>
          <a:p>
            <a:pPr lvl="0"/>
            <a:r>
              <a:rPr lang="en-US" dirty="0"/>
              <a:t>Source: Edit source here</a:t>
            </a: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75111978"/>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userDrawn="1">
  <p:cSld name="title, text, half-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a:t>Click icon to add picture</a:t>
            </a:r>
            <a:endParaRPr lang="en-US" dirty="0"/>
          </a:p>
        </p:txBody>
      </p:sp>
      <p:sp>
        <p:nvSpPr>
          <p:cNvPr id="3" name="Footer Placeholder"/>
          <p:cNvSpPr>
            <a:spLocks noGrp="1"/>
          </p:cNvSpPr>
          <p:nvPr>
            <p:ph type="ftr" sz="quarter" idx="10"/>
          </p:nvPr>
        </p:nvSpPr>
        <p:spPr/>
        <p:txBody>
          <a:bodyPr/>
          <a:lstStyle/>
          <a:p>
            <a:r>
              <a:rPr lang="en-US" dirty="0"/>
              <a:t>AI on IBM Z / May 2021/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526909916"/>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userDrawn="1">
  <p:cSld name="ibm sign-off">
    <p:spTree>
      <p:nvGrpSpPr>
        <p:cNvPr id="1" name=""/>
        <p:cNvGrpSpPr/>
        <p:nvPr/>
      </p:nvGrpSpPr>
      <p:grpSpPr>
        <a:xfrm>
          <a:off x="0" y="0"/>
          <a:ext cx="0" cy="0"/>
          <a:chOff x="0" y="0"/>
          <a:chExt cx="0" cy="0"/>
        </a:xfrm>
      </p:grpSpPr>
      <p:pic>
        <p:nvPicPr>
          <p:cNvPr id="6" name="Picture" descr="IBM 8-bar logo"/>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34606" y="3087490"/>
            <a:ext cx="1722793" cy="683025"/>
          </a:xfrm>
          <a:prstGeom prst="rect">
            <a:avLst/>
          </a:prstGeom>
        </p:spPr>
      </p:pic>
      <p:sp>
        <p:nvSpPr>
          <p:cNvPr id="3" name="Footer Placeholder"/>
          <p:cNvSpPr>
            <a:spLocks noGrp="1"/>
          </p:cNvSpPr>
          <p:nvPr>
            <p:ph type="ftr" sz="quarter" idx="10"/>
          </p:nvPr>
        </p:nvSpPr>
        <p:spPr/>
        <p:txBody>
          <a:bodyPr/>
          <a:lstStyle/>
          <a:p>
            <a:r>
              <a:rPr lang="en-US" dirty="0"/>
              <a:t>AI on IBM Z / May 2021/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9699402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ase study 2: title, text (2/4), quote (2/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p>
        </p:txBody>
      </p:sp>
      <p:sp>
        <p:nvSpPr>
          <p:cNvPr id="6" name="Text Placeholder 1"/>
          <p:cNvSpPr>
            <a:spLocks noGrp="1"/>
          </p:cNvSpPr>
          <p:nvPr>
            <p:ph type="body" sz="quarter" idx="12"/>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 2"/>
          <p:cNvSpPr>
            <a:spLocks noGrp="1"/>
          </p:cNvSpPr>
          <p:nvPr>
            <p:ph type="body" sz="quarter" idx="13"/>
          </p:nvPr>
        </p:nvSpPr>
        <p:spPr>
          <a:xfrm>
            <a:off x="3340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p:cNvSpPr>
            <a:spLocks noGrp="1"/>
          </p:cNvSpPr>
          <p:nvPr>
            <p:ph type="body" sz="quarter" idx="14"/>
          </p:nvPr>
        </p:nvSpPr>
        <p:spPr>
          <a:xfrm>
            <a:off x="6364224" y="1621536"/>
            <a:ext cx="5522976" cy="4372864"/>
          </a:xfrm>
        </p:spPr>
        <p:txBody>
          <a:bodyPr/>
          <a:lstStyle>
            <a:lvl1pPr>
              <a:defRPr sz="32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a:extLst>
              <a:ext uri="{FF2B5EF4-FFF2-40B4-BE49-F238E27FC236}">
                <a16:creationId xmlns:a16="http://schemas.microsoft.com/office/drawing/2014/main" id="{05A174F0-D4B4-4B30-B391-30AF25FEA457}"/>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12" name="Slide Number Placeholder">
            <a:extLst>
              <a:ext uri="{FF2B5EF4-FFF2-40B4-BE49-F238E27FC236}">
                <a16:creationId xmlns:a16="http://schemas.microsoft.com/office/drawing/2014/main" id="{4E01DC4A-3304-46CC-BFBD-ACF8151900A4}"/>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784210059"/>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userDrawn="1">
  <p:cSld name="title, blank">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3" name="Footer Placeholder"/>
          <p:cNvSpPr>
            <a:spLocks noGrp="1"/>
          </p:cNvSpPr>
          <p:nvPr>
            <p:ph type="ftr" sz="quarter" idx="10"/>
          </p:nvPr>
        </p:nvSpPr>
        <p:spPr/>
        <p:txBody>
          <a:bodyPr/>
          <a:lstStyle/>
          <a:p>
            <a:r>
              <a:rPr lang="en-US" dirty="0"/>
              <a:t>AI on IBM Z / May 2021/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818324166"/>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userDrawn="1">
  <p:cSld name="thank you">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10784" cy="1072896"/>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82498"/>
            <a:ext cx="5498592" cy="1746503"/>
          </a:xfrm>
        </p:spPr>
        <p:txBody>
          <a:bodyPr/>
          <a:lstStyle>
            <a:lvl1pPr>
              <a:spcBef>
                <a:spcPts val="0"/>
              </a:spcBef>
              <a:defRPr sz="1333"/>
            </a:lvl1pPr>
            <a:lvl2pPr marL="0" indent="0">
              <a:spcBef>
                <a:spcPts val="0"/>
              </a:spcBef>
              <a:buNone/>
              <a:defRPr/>
            </a:lvl2pPr>
            <a:lvl3pPr marL="268813" indent="0">
              <a:buNone/>
              <a:defRPr/>
            </a:lvl3pPr>
            <a:lvl4pPr marL="579960" indent="0">
              <a:buNone/>
              <a:defRPr/>
            </a:lvl4pPr>
            <a:lvl5pPr marL="842423" indent="0">
              <a:buNone/>
              <a:defRPr/>
            </a:lvl5pPr>
          </a:lstStyle>
          <a:p>
            <a:pPr lvl="0"/>
            <a:r>
              <a:rPr lang="en-US"/>
              <a:t>Click to edit Master text styles</a:t>
            </a:r>
          </a:p>
        </p:txBody>
      </p:sp>
      <p:sp>
        <p:nvSpPr>
          <p:cNvPr id="6" name="Text Placeholder 2">
            <a:extLst>
              <a:ext uri="{FF2B5EF4-FFF2-40B4-BE49-F238E27FC236}">
                <a16:creationId xmlns:a16="http://schemas.microsoft.com/office/drawing/2014/main" id="{1B66D531-042B-494C-8702-5C43B76E6584}"/>
              </a:ext>
            </a:extLst>
          </p:cNvPr>
          <p:cNvSpPr>
            <a:spLocks noGrp="1"/>
          </p:cNvSpPr>
          <p:nvPr>
            <p:ph type="body" sz="quarter" idx="14"/>
          </p:nvPr>
        </p:nvSpPr>
        <p:spPr>
          <a:xfrm>
            <a:off x="298211" y="4274263"/>
            <a:ext cx="8540991" cy="1746501"/>
          </a:xfrm>
        </p:spPr>
        <p:txBody>
          <a:bodyPr anchor="b"/>
          <a:lstStyle>
            <a:lvl1pPr>
              <a:spcBef>
                <a:spcPts val="400"/>
              </a:spcBef>
              <a:defRPr sz="800"/>
            </a:lvl1pPr>
            <a:lvl2pPr>
              <a:defRPr sz="800"/>
            </a:lvl2pPr>
            <a:lvl3pPr>
              <a:defRPr sz="800"/>
            </a:lvl3pPr>
            <a:lvl4pPr>
              <a:defRPr sz="800"/>
            </a:lvl4pPr>
            <a:lvl5pPr>
              <a:defRPr sz="800"/>
            </a:lvl5pPr>
          </a:lstStyle>
          <a:p>
            <a:pPr lvl="0"/>
            <a:r>
              <a:rPr lang="en-US"/>
              <a:t>Click to edit Master text styles</a:t>
            </a:r>
          </a:p>
        </p:txBody>
      </p:sp>
      <p:sp>
        <p:nvSpPr>
          <p:cNvPr id="3" name="Footer Placeholder"/>
          <p:cNvSpPr>
            <a:spLocks noGrp="1"/>
          </p:cNvSpPr>
          <p:nvPr>
            <p:ph type="ftr" sz="quarter" idx="10"/>
          </p:nvPr>
        </p:nvSpPr>
        <p:spPr/>
        <p:txBody>
          <a:bodyPr/>
          <a:lstStyle/>
          <a:p>
            <a:r>
              <a:rPr lang="en-US"/>
              <a:t>AI on IBM Z / May 2021/ © 2021 IBM Corporation</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838630924"/>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userDrawn="1">
  <p:cSld name="title, 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a:t>Click icon to add picture</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22338695"/>
      </p:ext>
    </p:extLst>
  </p:cSld>
  <p:clrMapOvr>
    <a:masterClrMapping/>
  </p:clrMapOvr>
  <p:transition>
    <p:fade/>
  </p:transition>
</p:sldLayout>
</file>

<file path=ppt/slideLayouts/slideLayout273.xml><?xml version="1.0" encoding="utf-8"?>
<p:sldLayout xmlns:a="http://schemas.openxmlformats.org/drawingml/2006/main" xmlns:r="http://schemas.openxmlformats.org/officeDocument/2006/relationships" xmlns:p="http://schemas.openxmlformats.org/presentationml/2006/main">
  <p:cSld name="blank (with footer)">
    <p:bg>
      <p:bgPr>
        <a:solidFill>
          <a:schemeClr val="accent2">
            <a:lumMod val="50000"/>
          </a:schemeClr>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5" name="Rectángulo 4">
            <a:extLst>
              <a:ext uri="{FF2B5EF4-FFF2-40B4-BE49-F238E27FC236}">
                <a16:creationId xmlns:a16="http://schemas.microsoft.com/office/drawing/2014/main" id="{BE53C4BE-0791-F248-A464-7820B2C9CB9F}"/>
              </a:ext>
            </a:extLst>
          </p:cNvPr>
          <p:cNvSpPr/>
          <p:nvPr userDrawn="1"/>
        </p:nvSpPr>
        <p:spPr bwMode="auto">
          <a:xfrm>
            <a:off x="0" y="0"/>
            <a:ext cx="12192000" cy="6858000"/>
          </a:xfrm>
          <a:prstGeom prst="rect">
            <a:avLst/>
          </a:prstGeom>
          <a:solidFill>
            <a:schemeClr val="accent2">
              <a:lumMod val="5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en-US" sz="2000" b="0" i="0" u="none" strike="noStrike" cap="none" normalizeH="0" baseline="0" dirty="0">
              <a:ln>
                <a:noFill/>
              </a:ln>
              <a:solidFill>
                <a:srgbClr val="191919"/>
              </a:solidFill>
              <a:effectLst/>
              <a:latin typeface="HelvNeue Light for IBM" pitchFamily="34" charset="0"/>
            </a:endParaRPr>
          </a:p>
        </p:txBody>
      </p:sp>
    </p:spTree>
    <p:extLst>
      <p:ext uri="{BB962C8B-B14F-4D97-AF65-F5344CB8AC3E}">
        <p14:creationId xmlns:p14="http://schemas.microsoft.com/office/powerpoint/2010/main" val="3728550945"/>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lvl1pPr>
              <a:defRPr>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153772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114867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66800"/>
          </a:xfrm>
        </p:spPr>
        <p:txBody>
          <a:bodyPr/>
          <a:lstStyle/>
          <a:p>
            <a:r>
              <a:rPr lang="en-US" dirty="0"/>
              <a:t>Click to edit Master title style</a:t>
            </a:r>
          </a:p>
        </p:txBody>
      </p:sp>
      <p:sp>
        <p:nvSpPr>
          <p:cNvPr id="8" name="Text Placeholder 1"/>
          <p:cNvSpPr>
            <a:spLocks noGrp="1"/>
          </p:cNvSpPr>
          <p:nvPr>
            <p:ph type="body" sz="quarter" idx="13"/>
          </p:nvPr>
        </p:nvSpPr>
        <p:spPr>
          <a:xfrm>
            <a:off x="292608" y="1658112"/>
            <a:ext cx="5498592" cy="4336288"/>
          </a:xfrm>
        </p:spPr>
        <p:txBody>
          <a:bodyPr/>
          <a:lstStyle>
            <a:lvl1pPr>
              <a:spcBef>
                <a:spcPts val="0"/>
              </a:spcBef>
              <a:defRPr/>
            </a:lvl1pPr>
            <a:lvl2pPr marL="0" indent="0">
              <a:spcBef>
                <a:spcPts val="0"/>
              </a:spcBef>
              <a:buNone/>
              <a:defRPr/>
            </a:lvl2pPr>
            <a:lvl3pPr marL="268813" indent="0">
              <a:buNone/>
              <a:defRPr/>
            </a:lvl3pPr>
            <a:lvl4pPr marL="579960" indent="0">
              <a:buNone/>
              <a:defRPr/>
            </a:lvl4pPr>
            <a:lvl5pPr marL="842423" indent="0">
              <a:buNone/>
              <a:defRPr/>
            </a:lvl5pPr>
          </a:lstStyle>
          <a:p>
            <a:pPr lvl="0"/>
            <a:r>
              <a:rPr lang="en-US" dirty="0"/>
              <a:t>Click to edit Master text styles</a:t>
            </a:r>
          </a:p>
          <a:p>
            <a:pPr lvl="1"/>
            <a:r>
              <a:rPr lang="en-US" dirty="0"/>
              <a:t>Second level</a:t>
            </a:r>
          </a:p>
          <a:p>
            <a:pPr lvl="1"/>
            <a:r>
              <a:rPr lang="en-US" dirty="0"/>
              <a:t>Third level</a:t>
            </a:r>
          </a:p>
          <a:p>
            <a:pPr lvl="1"/>
            <a:r>
              <a:rPr lang="en-US" dirty="0"/>
              <a:t>Fourth level</a:t>
            </a:r>
          </a:p>
          <a:p>
            <a:pPr lvl="1"/>
            <a:r>
              <a:rPr lang="en-US" dirty="0"/>
              <a:t>Fifth level</a:t>
            </a:r>
          </a:p>
        </p:txBody>
      </p:sp>
      <p:sp>
        <p:nvSpPr>
          <p:cNvPr id="6" name="Text Placeholder 2"/>
          <p:cNvSpPr>
            <a:spLocks noGrp="1"/>
          </p:cNvSpPr>
          <p:nvPr>
            <p:ph type="body" sz="quarter" idx="12"/>
          </p:nvPr>
        </p:nvSpPr>
        <p:spPr>
          <a:xfrm>
            <a:off x="6388608" y="1658112"/>
            <a:ext cx="5498592" cy="4336288"/>
          </a:xfrm>
        </p:spPr>
        <p:txBody>
          <a:bodyPr/>
          <a:lstStyle>
            <a:lvl1pPr>
              <a:spcBef>
                <a:spcPts val="0"/>
              </a:spcBef>
              <a:defRPr/>
            </a:lvl1pPr>
            <a:lvl2pPr marL="0" indent="0">
              <a:spcBef>
                <a:spcPts val="0"/>
              </a:spcBef>
              <a:buNone/>
              <a:defRPr/>
            </a:lvl2pPr>
            <a:lvl3pPr marL="268813" indent="0">
              <a:buNone/>
              <a:defRPr/>
            </a:lvl3pPr>
            <a:lvl4pPr marL="579960" indent="0">
              <a:buNone/>
              <a:defRPr/>
            </a:lvl4pPr>
            <a:lvl5pPr marL="842423" indent="0">
              <a:buNone/>
              <a:defRPr/>
            </a:lvl5pPr>
          </a:lstStyle>
          <a:p>
            <a:pPr lvl="0"/>
            <a:r>
              <a:rPr lang="en-US" dirty="0"/>
              <a:t>Click to edit Master text styles</a:t>
            </a:r>
          </a:p>
          <a:p>
            <a:pPr lvl="0"/>
            <a:r>
              <a:rPr lang="en-US" dirty="0"/>
              <a:t>Second level</a:t>
            </a:r>
          </a:p>
          <a:p>
            <a:pPr lvl="1"/>
            <a:r>
              <a:rPr lang="en-US" dirty="0"/>
              <a:t>Third level</a:t>
            </a:r>
          </a:p>
          <a:p>
            <a:pPr lvl="1"/>
            <a:r>
              <a:rPr lang="en-US" dirty="0"/>
              <a:t>Fourth level</a:t>
            </a:r>
          </a:p>
          <a:p>
            <a:pPr lvl="1"/>
            <a:r>
              <a:rPr lang="en-US" dirty="0"/>
              <a:t>Fifth level</a:t>
            </a:r>
          </a:p>
        </p:txBody>
      </p:sp>
    </p:spTree>
    <p:extLst>
      <p:ext uri="{BB962C8B-B14F-4D97-AF65-F5344CB8AC3E}">
        <p14:creationId xmlns:p14="http://schemas.microsoft.com/office/powerpoint/2010/main" val="2102058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fact, number">
    <p:spTree>
      <p:nvGrpSpPr>
        <p:cNvPr id="1" name=""/>
        <p:cNvGrpSpPr/>
        <p:nvPr/>
      </p:nvGrpSpPr>
      <p:grpSpPr>
        <a:xfrm>
          <a:off x="0" y="0"/>
          <a:ext cx="0" cy="0"/>
          <a:chOff x="0" y="0"/>
          <a:chExt cx="0" cy="0"/>
        </a:xfrm>
      </p:grpSpPr>
      <p:sp>
        <p:nvSpPr>
          <p:cNvPr id="2" name="Title"/>
          <p:cNvSpPr>
            <a:spLocks noGrp="1"/>
          </p:cNvSpPr>
          <p:nvPr>
            <p:ph type="title"/>
          </p:nvPr>
        </p:nvSpPr>
        <p:spPr>
          <a:xfrm>
            <a:off x="292608" y="292608"/>
            <a:ext cx="5510784" cy="1072896"/>
          </a:xfrm>
        </p:spPr>
        <p:txBody>
          <a:bodyPr/>
          <a:lstStyle>
            <a:lvl1pPr>
              <a:defRPr sz="2133"/>
            </a:lvl1pPr>
          </a:lstStyle>
          <a:p>
            <a:r>
              <a:rPr lang="en-US" dirty="0"/>
              <a:t>Click to edit Master title style</a:t>
            </a:r>
          </a:p>
        </p:txBody>
      </p:sp>
      <p:sp>
        <p:nvSpPr>
          <p:cNvPr id="6" name="Text Placeholder"/>
          <p:cNvSpPr>
            <a:spLocks noGrp="1"/>
          </p:cNvSpPr>
          <p:nvPr>
            <p:ph type="body" sz="quarter" idx="12"/>
          </p:nvPr>
        </p:nvSpPr>
        <p:spPr>
          <a:xfrm>
            <a:off x="182880" y="1511808"/>
            <a:ext cx="5608320" cy="4482592"/>
          </a:xfrm>
        </p:spPr>
        <p:txBody>
          <a:bodyPr/>
          <a:lstStyle>
            <a:lvl1pPr>
              <a:lnSpc>
                <a:spcPct val="90000"/>
              </a:lnSpc>
              <a:defRPr sz="12800" b="1"/>
            </a:lvl1pPr>
          </a:lstStyle>
          <a:p>
            <a:pPr lvl="0"/>
            <a:r>
              <a:rPr lang="en-US" dirty="0"/>
              <a:t>Click to edit Master text styles</a:t>
            </a:r>
          </a:p>
        </p:txBody>
      </p:sp>
    </p:spTree>
    <p:extLst>
      <p:ext uri="{BB962C8B-B14F-4D97-AF65-F5344CB8AC3E}">
        <p14:creationId xmlns:p14="http://schemas.microsoft.com/office/powerpoint/2010/main" val="2022162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fact, number, half-image (bleeds)">
    <p:spTree>
      <p:nvGrpSpPr>
        <p:cNvPr id="1" name=""/>
        <p:cNvGrpSpPr/>
        <p:nvPr/>
      </p:nvGrpSpPr>
      <p:grpSpPr>
        <a:xfrm>
          <a:off x="0" y="0"/>
          <a:ext cx="0" cy="0"/>
          <a:chOff x="0" y="0"/>
          <a:chExt cx="0" cy="0"/>
        </a:xfrm>
      </p:grpSpPr>
      <p:sp>
        <p:nvSpPr>
          <p:cNvPr id="2" name="Title"/>
          <p:cNvSpPr>
            <a:spLocks noGrp="1"/>
          </p:cNvSpPr>
          <p:nvPr>
            <p:ph type="title"/>
          </p:nvPr>
        </p:nvSpPr>
        <p:spPr>
          <a:xfrm>
            <a:off x="292608" y="292608"/>
            <a:ext cx="5510784" cy="1072896"/>
          </a:xfrm>
        </p:spPr>
        <p:txBody>
          <a:bodyPr/>
          <a:lstStyle>
            <a:lvl1pPr>
              <a:defRPr sz="2133"/>
            </a:lvl1pPr>
          </a:lstStyle>
          <a:p>
            <a:r>
              <a:rPr lang="en-US" dirty="0"/>
              <a:t>Click to edit Master title style</a:t>
            </a:r>
          </a:p>
        </p:txBody>
      </p:sp>
      <p:sp>
        <p:nvSpPr>
          <p:cNvPr id="6" name="Text Placeholder"/>
          <p:cNvSpPr>
            <a:spLocks noGrp="1"/>
          </p:cNvSpPr>
          <p:nvPr>
            <p:ph type="body" sz="quarter" idx="12"/>
          </p:nvPr>
        </p:nvSpPr>
        <p:spPr>
          <a:xfrm>
            <a:off x="182880" y="1511808"/>
            <a:ext cx="5608320" cy="4482592"/>
          </a:xfrm>
        </p:spPr>
        <p:txBody>
          <a:bodyPr/>
          <a:lstStyle>
            <a:lvl1pPr>
              <a:lnSpc>
                <a:spcPct val="90000"/>
              </a:lnSpc>
              <a:defRPr sz="12800" b="1"/>
            </a:lvl1pPr>
          </a:lstStyle>
          <a:p>
            <a:pPr lvl="0"/>
            <a:r>
              <a:rPr lang="en-US" dirty="0"/>
              <a:t>Click to edit Master text styles</a:t>
            </a:r>
          </a:p>
        </p:txBody>
      </p:sp>
      <p:sp>
        <p:nvSpPr>
          <p:cNvPr id="7" name="Picture Placeholder"/>
          <p:cNvSpPr>
            <a:spLocks noGrp="1"/>
          </p:cNvSpPr>
          <p:nvPr>
            <p:ph type="pic" sz="quarter" idx="13"/>
          </p:nvPr>
        </p:nvSpPr>
        <p:spPr>
          <a:xfrm>
            <a:off x="6096000" y="0"/>
            <a:ext cx="6096000" cy="6858000"/>
          </a:xfrm>
        </p:spPr>
        <p:txBody>
          <a:bodyPr lIns="91440" tIns="91440" rIns="91440" bIns="91440"/>
          <a:lstStyle>
            <a:lvl1pPr>
              <a:defRPr baseline="0"/>
            </a:lvl1pPr>
          </a:lstStyle>
          <a:p>
            <a:r>
              <a:rPr lang="en-US" dirty="0"/>
              <a:t>Drag picture to placeholder or click icon to add</a:t>
            </a:r>
          </a:p>
        </p:txBody>
      </p:sp>
    </p:spTree>
    <p:extLst>
      <p:ext uri="{BB962C8B-B14F-4D97-AF65-F5344CB8AC3E}">
        <p14:creationId xmlns:p14="http://schemas.microsoft.com/office/powerpoint/2010/main" val="673156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big text">
    <p:spTree>
      <p:nvGrpSpPr>
        <p:cNvPr id="1" name=""/>
        <p:cNvGrpSpPr/>
        <p:nvPr/>
      </p:nvGrpSpPr>
      <p:grpSpPr>
        <a:xfrm>
          <a:off x="0" y="0"/>
          <a:ext cx="0" cy="0"/>
          <a:chOff x="0" y="0"/>
          <a:chExt cx="0" cy="0"/>
        </a:xfrm>
      </p:grpSpPr>
      <p:sp>
        <p:nvSpPr>
          <p:cNvPr id="2" name="Title"/>
          <p:cNvSpPr>
            <a:spLocks noGrp="1"/>
          </p:cNvSpPr>
          <p:nvPr>
            <p:ph type="title"/>
          </p:nvPr>
        </p:nvSpPr>
        <p:spPr>
          <a:xfrm>
            <a:off x="182882" y="121920"/>
            <a:ext cx="11704229" cy="5872480"/>
          </a:xfrm>
        </p:spPr>
        <p:txBody>
          <a:bodyPr/>
          <a:lstStyle>
            <a:lvl1pPr>
              <a:defRPr sz="12800" b="1"/>
            </a:lvl1pPr>
          </a:lstStyle>
          <a:p>
            <a:r>
              <a:rPr lang="en-US" dirty="0"/>
              <a:t>Click to edit Master title style</a:t>
            </a:r>
          </a:p>
        </p:txBody>
      </p:sp>
    </p:spTree>
    <p:extLst>
      <p:ext uri="{BB962C8B-B14F-4D97-AF65-F5344CB8AC3E}">
        <p14:creationId xmlns:p14="http://schemas.microsoft.com/office/powerpoint/2010/main" val="2577859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6" name="Text Placeholder"/>
          <p:cNvSpPr>
            <a:spLocks noGrp="1"/>
          </p:cNvSpPr>
          <p:nvPr>
            <p:ph type="body" sz="quarter" idx="12"/>
          </p:nvPr>
        </p:nvSpPr>
        <p:spPr>
          <a:xfrm>
            <a:off x="292608" y="268224"/>
            <a:ext cx="2450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p:cNvSpPr>
            <a:spLocks noGrp="1"/>
          </p:cNvSpPr>
          <p:nvPr>
            <p:ph type="tbl" sz="quarter" idx="13"/>
          </p:nvPr>
        </p:nvSpPr>
        <p:spPr>
          <a:xfrm>
            <a:off x="3340609" y="268224"/>
            <a:ext cx="8546501" cy="5726176"/>
          </a:xfrm>
        </p:spPr>
        <p:txBody>
          <a:bodyPr lIns="0" tIns="0" rIns="91440" bIns="91440"/>
          <a:lstStyle/>
          <a:p>
            <a:r>
              <a:rPr lang="en-US"/>
              <a:t>Click icon to add table</a:t>
            </a:r>
            <a:endParaRPr lang="en-US" dirty="0"/>
          </a:p>
        </p:txBody>
      </p:sp>
      <p:sp>
        <p:nvSpPr>
          <p:cNvPr id="9" name="Footer Placeholder">
            <a:extLst>
              <a:ext uri="{FF2B5EF4-FFF2-40B4-BE49-F238E27FC236}">
                <a16:creationId xmlns:a16="http://schemas.microsoft.com/office/drawing/2014/main" id="{E17F40C1-A9A3-41C0-8114-0C98C6371799}"/>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10" name="Slide Number Placeholder">
            <a:extLst>
              <a:ext uri="{FF2B5EF4-FFF2-40B4-BE49-F238E27FC236}">
                <a16:creationId xmlns:a16="http://schemas.microsoft.com/office/drawing/2014/main" id="{2D24477E-30A0-4C54-9323-0107D642604A}"/>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332382473"/>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p:cNvSpPr>
            <a:spLocks noGrp="1"/>
          </p:cNvSpPr>
          <p:nvPr>
            <p:ph type="title"/>
          </p:nvPr>
        </p:nvSpPr>
        <p:spPr>
          <a:xfrm>
            <a:off x="280418" y="268224"/>
            <a:ext cx="7416713" cy="5726176"/>
          </a:xfrm>
        </p:spPr>
        <p:txBody>
          <a:bodyPr/>
          <a:lstStyle/>
          <a:p>
            <a:r>
              <a:rPr lang="en-US" dirty="0"/>
              <a:t>Click to edit Master title style</a:t>
            </a:r>
          </a:p>
        </p:txBody>
      </p:sp>
    </p:spTree>
    <p:extLst>
      <p:ext uri="{BB962C8B-B14F-4D97-AF65-F5344CB8AC3E}">
        <p14:creationId xmlns:p14="http://schemas.microsoft.com/office/powerpoint/2010/main" val="290648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title, text">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a:t>
            </a:r>
            <a:r>
              <a:rPr lang="en-US" dirty="0"/>
              <a:t>to edit Master title style</a:t>
            </a:r>
          </a:p>
        </p:txBody>
      </p:sp>
      <p:sp>
        <p:nvSpPr>
          <p:cNvPr id="6" name="Text Placeholder"/>
          <p:cNvSpPr>
            <a:spLocks noGrp="1"/>
          </p:cNvSpPr>
          <p:nvPr>
            <p:ph type="body" sz="quarter" idx="12"/>
          </p:nvPr>
        </p:nvSpPr>
        <p:spPr>
          <a:xfrm>
            <a:off x="6388608" y="268224"/>
            <a:ext cx="5498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01403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title, text (two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8" name="Text Placeholder 1"/>
          <p:cNvSpPr>
            <a:spLocks noGrp="1"/>
          </p:cNvSpPr>
          <p:nvPr>
            <p:ph type="body" sz="quarter" idx="13"/>
          </p:nvPr>
        </p:nvSpPr>
        <p:spPr>
          <a:xfrm>
            <a:off x="292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2"/>
          <p:cNvSpPr>
            <a:spLocks noGrp="1"/>
          </p:cNvSpPr>
          <p:nvPr>
            <p:ph type="body" sz="quarter" idx="12"/>
          </p:nvPr>
        </p:nvSpPr>
        <p:spPr>
          <a:xfrm>
            <a:off x="6388610" y="1658112"/>
            <a:ext cx="5498501"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46216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title, text (two columns, different text size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7" name="Content Placeholder"/>
          <p:cNvSpPr>
            <a:spLocks noGrp="1"/>
          </p:cNvSpPr>
          <p:nvPr>
            <p:ph sz="quarter" idx="13"/>
          </p:nvPr>
        </p:nvSpPr>
        <p:spPr>
          <a:xfrm>
            <a:off x="280416" y="1621536"/>
            <a:ext cx="5522976" cy="4372864"/>
          </a:xfrm>
        </p:spPr>
        <p:txBody>
          <a:bodyPr/>
          <a:lstStyle>
            <a:lvl1pPr>
              <a:defRPr sz="3200"/>
            </a:lvl1pPr>
          </a:lstStyle>
          <a:p>
            <a:pPr lvl="0"/>
            <a:r>
              <a:rPr lang="en-US" dirty="0"/>
              <a:t>Click to edit Master text styles</a:t>
            </a:r>
          </a:p>
        </p:txBody>
      </p:sp>
      <p:sp>
        <p:nvSpPr>
          <p:cNvPr id="6" name="Text Placeholder"/>
          <p:cNvSpPr>
            <a:spLocks noGrp="1"/>
          </p:cNvSpPr>
          <p:nvPr>
            <p:ph type="body" sz="quarter" idx="12"/>
          </p:nvPr>
        </p:nvSpPr>
        <p:spPr>
          <a:xfrm>
            <a:off x="6388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24095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title, text (four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6" name="Text Placeholder 1"/>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2"/>
          <p:cNvSpPr>
            <a:spLocks noGrp="1"/>
          </p:cNvSpPr>
          <p:nvPr>
            <p:ph type="body" sz="quarter" idx="13"/>
          </p:nvPr>
        </p:nvSpPr>
        <p:spPr>
          <a:xfrm>
            <a:off x="3340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3"/>
          <p:cNvSpPr>
            <a:spLocks noGrp="1"/>
          </p:cNvSpPr>
          <p:nvPr>
            <p:ph type="body" sz="quarter" idx="14"/>
          </p:nvPr>
        </p:nvSpPr>
        <p:spPr>
          <a:xfrm>
            <a:off x="6388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4"/>
          <p:cNvSpPr>
            <a:spLocks noGrp="1"/>
          </p:cNvSpPr>
          <p:nvPr>
            <p:ph type="body" sz="quarter" idx="15"/>
          </p:nvPr>
        </p:nvSpPr>
        <p:spPr>
          <a:xfrm>
            <a:off x="9436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52351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title, text, half-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8" name="Text Placeholder"/>
          <p:cNvSpPr>
            <a:spLocks noGrp="1"/>
          </p:cNvSpPr>
          <p:nvPr>
            <p:ph type="body" sz="quarter" idx="13"/>
          </p:nvPr>
        </p:nvSpPr>
        <p:spPr>
          <a:xfrm>
            <a:off x="292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dirty="0"/>
              <a:t>Drag picture to placeholder or click icon to add</a:t>
            </a:r>
          </a:p>
        </p:txBody>
      </p:sp>
    </p:spTree>
    <p:extLst>
      <p:ext uri="{BB962C8B-B14F-4D97-AF65-F5344CB8AC3E}">
        <p14:creationId xmlns:p14="http://schemas.microsoft.com/office/powerpoint/2010/main" val="2624327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title, text (two narrow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dirty="0"/>
              <a:t>Click to edit Master title style</a:t>
            </a:r>
          </a:p>
        </p:txBody>
      </p:sp>
      <p:sp>
        <p:nvSpPr>
          <p:cNvPr id="6" name="Text Placeholder 1"/>
          <p:cNvSpPr>
            <a:spLocks noGrp="1"/>
          </p:cNvSpPr>
          <p:nvPr>
            <p:ph type="body" sz="quarter" idx="12"/>
          </p:nvPr>
        </p:nvSpPr>
        <p:spPr>
          <a:xfrm>
            <a:off x="6388608" y="268224"/>
            <a:ext cx="2450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
          <p:cNvSpPr>
            <a:spLocks noGrp="1"/>
          </p:cNvSpPr>
          <p:nvPr>
            <p:ph type="body" sz="quarter" idx="13"/>
          </p:nvPr>
        </p:nvSpPr>
        <p:spPr>
          <a:xfrm>
            <a:off x="9436608" y="268224"/>
            <a:ext cx="2450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64050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title, text (split background)">
    <p:spTree>
      <p:nvGrpSpPr>
        <p:cNvPr id="1" name=""/>
        <p:cNvGrpSpPr/>
        <p:nvPr/>
      </p:nvGrpSpPr>
      <p:grpSpPr>
        <a:xfrm>
          <a:off x="0" y="0"/>
          <a:ext cx="0" cy="0"/>
          <a:chOff x="0" y="0"/>
          <a:chExt cx="0" cy="0"/>
        </a:xfrm>
      </p:grpSpPr>
      <p:sp>
        <p:nvSpPr>
          <p:cNvPr id="2" name="Title"/>
          <p:cNvSpPr>
            <a:spLocks noGrp="1"/>
          </p:cNvSpPr>
          <p:nvPr>
            <p:ph type="title"/>
          </p:nvPr>
        </p:nvSpPr>
        <p:spPr>
          <a:xfrm>
            <a:off x="280418" y="268224"/>
            <a:ext cx="5522885" cy="5726176"/>
          </a:xfrm>
        </p:spPr>
        <p:txBody>
          <a:bodyPr/>
          <a:lstStyle/>
          <a:p>
            <a:r>
              <a:rPr lang="en-US" dirty="0"/>
              <a:t>Click to edit Master title style</a:t>
            </a:r>
          </a:p>
        </p:txBody>
      </p:sp>
      <p:sp>
        <p:nvSpPr>
          <p:cNvPr id="7" name="Blue 60 rectangle">
            <a:extLst>
              <a:ext uri="{FF2B5EF4-FFF2-40B4-BE49-F238E27FC236}">
                <a16:creationId xmlns:a16="http://schemas.microsoft.com/office/drawing/2014/main" id="{91D1D188-D7EA-5A44-A392-6E9BFB996DC9}"/>
              </a:ext>
              <a:ext uri="{C183D7F6-B498-43B3-948B-1728B52AA6E4}">
                <adec:decorative xmlns:adec="http://schemas.microsoft.com/office/drawing/2017/decorative" val="1"/>
              </a:ext>
            </a:extLst>
          </p:cNvPr>
          <p:cNvSpPr/>
          <p:nvPr userDrawn="1"/>
        </p:nvSpPr>
        <p:spPr>
          <a:xfrm>
            <a:off x="6096000" y="0"/>
            <a:ext cx="6096000" cy="6858000"/>
          </a:xfrm>
          <a:prstGeom prst="rect">
            <a:avLst/>
          </a:prstGeom>
          <a:solidFill>
            <a:schemeClr val="tx1"/>
          </a:solidFill>
          <a:ln>
            <a:solidFill>
              <a:schemeClr val="tx1"/>
            </a:solidFill>
          </a:ln>
        </p:spPr>
        <p:txBody>
          <a:bodyPr wrap="square" lIns="0" tIns="0" rIns="0" bIns="0" rtlCol="0" anchor="ctr">
            <a:noAutofit/>
          </a:bodyPr>
          <a:lstStyle/>
          <a:p>
            <a:pPr algn="ctr"/>
            <a:endParaRPr lang="en-US" sz="1600" b="0" i="0" dirty="0">
              <a:solidFill>
                <a:srgbClr val="FFFFFF"/>
              </a:solidFill>
              <a:latin typeface="+mn-lt"/>
              <a:cs typeface="Arial"/>
            </a:endParaRPr>
          </a:p>
        </p:txBody>
      </p:sp>
      <p:sp>
        <p:nvSpPr>
          <p:cNvPr id="6" name="Text Placeholder"/>
          <p:cNvSpPr>
            <a:spLocks noGrp="1"/>
          </p:cNvSpPr>
          <p:nvPr>
            <p:ph type="body" sz="quarter" idx="12"/>
          </p:nvPr>
        </p:nvSpPr>
        <p:spPr>
          <a:xfrm>
            <a:off x="6388608" y="268224"/>
            <a:ext cx="5498592" cy="5726176"/>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90859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title, 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dirty="0"/>
              <a:t>Click to edit Master title style</a:t>
            </a:r>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dirty="0"/>
              <a:t>Drag picture to placeholder or click icon to add</a:t>
            </a:r>
          </a:p>
        </p:txBody>
      </p:sp>
    </p:spTree>
    <p:extLst>
      <p:ext uri="{BB962C8B-B14F-4D97-AF65-F5344CB8AC3E}">
        <p14:creationId xmlns:p14="http://schemas.microsoft.com/office/powerpoint/2010/main" val="2066232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title, half-blank area">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dirty="0"/>
              <a:t>Click to edit Master title style</a:t>
            </a:r>
          </a:p>
        </p:txBody>
      </p:sp>
    </p:spTree>
    <p:extLst>
      <p:ext uri="{BB962C8B-B14F-4D97-AF65-F5344CB8AC3E}">
        <p14:creationId xmlns:p14="http://schemas.microsoft.com/office/powerpoint/2010/main" val="1446692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blank (with footer)">
    <p:spTree>
      <p:nvGrpSpPr>
        <p:cNvPr id="1" name=""/>
        <p:cNvGrpSpPr/>
        <p:nvPr/>
      </p:nvGrpSpPr>
      <p:grpSpPr>
        <a:xfrm>
          <a:off x="0" y="0"/>
          <a:ext cx="0" cy="0"/>
          <a:chOff x="0" y="0"/>
          <a:chExt cx="0" cy="0"/>
        </a:xfrm>
      </p:grpSpPr>
      <p:sp>
        <p:nvSpPr>
          <p:cNvPr id="6" name="Footer Placeholder">
            <a:extLst>
              <a:ext uri="{FF2B5EF4-FFF2-40B4-BE49-F238E27FC236}">
                <a16:creationId xmlns:a16="http://schemas.microsoft.com/office/drawing/2014/main" id="{0C4018ED-214F-4878-B30F-CF85FF26A1BC}"/>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7" name="Slide Number Placeholder">
            <a:extLst>
              <a:ext uri="{FF2B5EF4-FFF2-40B4-BE49-F238E27FC236}">
                <a16:creationId xmlns:a16="http://schemas.microsoft.com/office/drawing/2014/main" id="{0B7986B7-7263-4B48-A1E3-25D8225488FF}"/>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3169530281"/>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title, blank">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Tree>
    <p:extLst>
      <p:ext uri="{BB962C8B-B14F-4D97-AF65-F5344CB8AC3E}">
        <p14:creationId xmlns:p14="http://schemas.microsoft.com/office/powerpoint/2010/main" val="4093129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1.xml><?xml version="1.0" encoding="utf-8"?>
<p:sldLayout xmlns:a="http://schemas.openxmlformats.org/drawingml/2006/main" xmlns:r="http://schemas.openxmlformats.org/officeDocument/2006/relationships" xmlns:p="http://schemas.openxmlformats.org/presentationml/2006/main" preserve="1" userDrawn="1">
  <p:cSld name="insight, text, boxe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8" name="Text Placeholder"/>
          <p:cNvSpPr>
            <a:spLocks noGrp="1"/>
          </p:cNvSpPr>
          <p:nvPr>
            <p:ph type="body" sz="quarter" idx="13"/>
          </p:nvPr>
        </p:nvSpPr>
        <p:spPr>
          <a:xfrm>
            <a:off x="292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1"/>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10" name="Content Placeholder 2"/>
          <p:cNvSpPr>
            <a:spLocks noGrp="1"/>
          </p:cNvSpPr>
          <p:nvPr>
            <p:ph sz="quarter" idx="18"/>
          </p:nvPr>
        </p:nvSpPr>
        <p:spPr>
          <a:xfrm>
            <a:off x="9144000" y="0"/>
            <a:ext cx="3048000" cy="3429000"/>
          </a:xfrm>
          <a:solidFill>
            <a:srgbClr val="061F80"/>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12" name="Content Placeholder 3"/>
          <p:cNvSpPr>
            <a:spLocks noGrp="1"/>
          </p:cNvSpPr>
          <p:nvPr>
            <p:ph sz="quarter" idx="19"/>
          </p:nvPr>
        </p:nvSpPr>
        <p:spPr>
          <a:xfrm>
            <a:off x="6096000" y="3426885"/>
            <a:ext cx="6096000" cy="3431116"/>
          </a:xfrm>
          <a:solidFill>
            <a:srgbClr val="0530AD"/>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Tree>
    <p:extLst>
      <p:ext uri="{BB962C8B-B14F-4D97-AF65-F5344CB8AC3E}">
        <p14:creationId xmlns:p14="http://schemas.microsoft.com/office/powerpoint/2010/main" val="3392243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2.xml><?xml version="1.0" encoding="utf-8"?>
<p:sldLayout xmlns:a="http://schemas.openxmlformats.org/drawingml/2006/main" xmlns:r="http://schemas.openxmlformats.org/officeDocument/2006/relationships" xmlns:p="http://schemas.openxmlformats.org/presentationml/2006/main" preserve="1" userDrawn="1">
  <p:cSld name="boxes (3 med, 2 small)">
    <p:spTree>
      <p:nvGrpSpPr>
        <p:cNvPr id="1" name=""/>
        <p:cNvGrpSpPr/>
        <p:nvPr/>
      </p:nvGrpSpPr>
      <p:grpSpPr>
        <a:xfrm>
          <a:off x="0" y="0"/>
          <a:ext cx="0" cy="0"/>
          <a:chOff x="0" y="0"/>
          <a:chExt cx="0" cy="0"/>
        </a:xfrm>
      </p:grpSpPr>
      <p:sp>
        <p:nvSpPr>
          <p:cNvPr id="2" name="Title"/>
          <p:cNvSpPr>
            <a:spLocks noGrp="1"/>
          </p:cNvSpPr>
          <p:nvPr>
            <p:ph type="title"/>
          </p:nvPr>
        </p:nvSpPr>
        <p:spPr>
          <a:xfrm>
            <a:off x="0" y="-1"/>
            <a:ext cx="6096000" cy="3429001"/>
          </a:xfrm>
          <a:solidFill>
            <a:srgbClr val="0530AD"/>
          </a:solidFill>
        </p:spPr>
        <p:txBody>
          <a:bodyPr lIns="210312" tIns="201168" rIns="228600" bIns="228600"/>
          <a:lstStyle>
            <a:lvl1pPr>
              <a:defRPr>
                <a:solidFill>
                  <a:schemeClr val="bg1"/>
                </a:solidFill>
              </a:defRPr>
            </a:lvl1pPr>
          </a:lstStyle>
          <a:p>
            <a:r>
              <a:rPr lang="en-US" dirty="0"/>
              <a:t>Click to edit Master title style</a:t>
            </a:r>
          </a:p>
        </p:txBody>
      </p:sp>
      <p:sp>
        <p:nvSpPr>
          <p:cNvPr id="6" name="Content Placeholder 1"/>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11" name="Content Placeholder 2"/>
          <p:cNvSpPr>
            <a:spLocks noGrp="1"/>
          </p:cNvSpPr>
          <p:nvPr>
            <p:ph sz="quarter" idx="18"/>
          </p:nvPr>
        </p:nvSpPr>
        <p:spPr>
          <a:xfrm>
            <a:off x="9144000" y="0"/>
            <a:ext cx="3048000" cy="3429000"/>
          </a:xfrm>
          <a:solidFill>
            <a:srgbClr val="061F80"/>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7" name="Content Placeholder 3"/>
          <p:cNvSpPr>
            <a:spLocks noGrp="1"/>
          </p:cNvSpPr>
          <p:nvPr>
            <p:ph sz="quarter" idx="20"/>
          </p:nvPr>
        </p:nvSpPr>
        <p:spPr>
          <a:xfrm>
            <a:off x="0" y="3426885"/>
            <a:ext cx="6096000" cy="3431116"/>
          </a:xfrm>
          <a:solidFill>
            <a:schemeClr val="tx1"/>
          </a:solidFill>
        </p:spPr>
        <p:txBody>
          <a:bodyPr lIns="219456" tIns="201168" rIns="228600" bIns="228600"/>
          <a:lstStyle>
            <a:lvl1pPr>
              <a:defRPr>
                <a:solidFill>
                  <a:schemeClr val="bg1"/>
                </a:solidFill>
              </a:defRPr>
            </a:lvl1pPr>
          </a:lstStyle>
          <a:p>
            <a:pPr lvl="0"/>
            <a:r>
              <a:rPr lang="en-US" dirty="0"/>
              <a:t>Click to edit Master text styles</a:t>
            </a:r>
          </a:p>
        </p:txBody>
      </p:sp>
      <p:sp>
        <p:nvSpPr>
          <p:cNvPr id="14" name="Content Placeholder 4"/>
          <p:cNvSpPr>
            <a:spLocks noGrp="1"/>
          </p:cNvSpPr>
          <p:nvPr>
            <p:ph sz="quarter" idx="19"/>
          </p:nvPr>
        </p:nvSpPr>
        <p:spPr>
          <a:xfrm>
            <a:off x="6096000" y="3426885"/>
            <a:ext cx="6096000" cy="3431116"/>
          </a:xfrm>
          <a:solidFill>
            <a:srgbClr val="0530AD"/>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Tree>
    <p:extLst>
      <p:ext uri="{BB962C8B-B14F-4D97-AF65-F5344CB8AC3E}">
        <p14:creationId xmlns:p14="http://schemas.microsoft.com/office/powerpoint/2010/main" val="488627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userDrawn="1">
  <p:cSld name="boxes (1 large, 4 small)">
    <p:spTree>
      <p:nvGrpSpPr>
        <p:cNvPr id="1" name=""/>
        <p:cNvGrpSpPr/>
        <p:nvPr/>
      </p:nvGrpSpPr>
      <p:grpSpPr>
        <a:xfrm>
          <a:off x="0" y="0"/>
          <a:ext cx="0" cy="0"/>
          <a:chOff x="0" y="0"/>
          <a:chExt cx="0" cy="0"/>
        </a:xfrm>
      </p:grpSpPr>
      <p:sp>
        <p:nvSpPr>
          <p:cNvPr id="2" name="Title"/>
          <p:cNvSpPr>
            <a:spLocks noGrp="1"/>
          </p:cNvSpPr>
          <p:nvPr>
            <p:ph type="title"/>
          </p:nvPr>
        </p:nvSpPr>
        <p:spPr>
          <a:xfrm>
            <a:off x="0" y="-1"/>
            <a:ext cx="12192000" cy="3425951"/>
          </a:xfrm>
          <a:noFill/>
        </p:spPr>
        <p:txBody>
          <a:bodyPr lIns="182880" tIns="164592" rIns="228600" bIns="228600"/>
          <a:lstStyle>
            <a:lvl1pPr>
              <a:defRPr sz="6400"/>
            </a:lvl1pPr>
          </a:lstStyle>
          <a:p>
            <a:r>
              <a:rPr lang="en-US" dirty="0"/>
              <a:t>Click to edit Master title style</a:t>
            </a:r>
          </a:p>
        </p:txBody>
      </p:sp>
      <p:sp>
        <p:nvSpPr>
          <p:cNvPr id="13" name="Content Placeholder 1"/>
          <p:cNvSpPr>
            <a:spLocks noGrp="1"/>
          </p:cNvSpPr>
          <p:nvPr>
            <p:ph sz="quarter" idx="20"/>
          </p:nvPr>
        </p:nvSpPr>
        <p:spPr>
          <a:xfrm>
            <a:off x="0" y="3426885"/>
            <a:ext cx="3048000" cy="3431116"/>
          </a:xfrm>
          <a:solidFill>
            <a:srgbClr val="061F80"/>
          </a:solidFill>
        </p:spPr>
        <p:txBody>
          <a:bodyPr lIns="219456" tIns="201168" rIns="228600" bIns="228600"/>
          <a:lstStyle>
            <a:lvl1pPr>
              <a:defRPr>
                <a:solidFill>
                  <a:schemeClr val="bg1"/>
                </a:solidFill>
              </a:defRPr>
            </a:lvl1pPr>
          </a:lstStyle>
          <a:p>
            <a:pPr lvl="0"/>
            <a:r>
              <a:rPr lang="en-US"/>
              <a:t>Click to edit Master text styles</a:t>
            </a:r>
          </a:p>
        </p:txBody>
      </p:sp>
      <p:sp>
        <p:nvSpPr>
          <p:cNvPr id="12" name="Content Placeholder 2"/>
          <p:cNvSpPr>
            <a:spLocks noGrp="1"/>
          </p:cNvSpPr>
          <p:nvPr>
            <p:ph sz="quarter" idx="19"/>
          </p:nvPr>
        </p:nvSpPr>
        <p:spPr>
          <a:xfrm>
            <a:off x="3048001" y="3426885"/>
            <a:ext cx="3048000" cy="3431116"/>
          </a:xfrm>
          <a:solidFill>
            <a:srgbClr val="054ADA"/>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9" name="Content Placeholder 3"/>
          <p:cNvSpPr>
            <a:spLocks noGrp="1"/>
          </p:cNvSpPr>
          <p:nvPr>
            <p:ph sz="quarter" idx="17"/>
          </p:nvPr>
        </p:nvSpPr>
        <p:spPr>
          <a:xfrm>
            <a:off x="6096000" y="3426883"/>
            <a:ext cx="3048000" cy="3431117"/>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0" name="Content Placeholder 4"/>
          <p:cNvSpPr>
            <a:spLocks noGrp="1"/>
          </p:cNvSpPr>
          <p:nvPr>
            <p:ph sz="quarter" idx="18"/>
          </p:nvPr>
        </p:nvSpPr>
        <p:spPr>
          <a:xfrm>
            <a:off x="9144000" y="3426883"/>
            <a:ext cx="3048000" cy="3431117"/>
          </a:xfrm>
          <a:solidFill>
            <a:srgbClr val="6EA6FF"/>
          </a:solidFill>
          <a:ln>
            <a:noFill/>
          </a:ln>
        </p:spPr>
        <p:txBody>
          <a:bodyPr lIns="219456" tIns="201168" rIns="228600" bIns="228600"/>
          <a:lstStyle>
            <a:lvl1pPr>
              <a:defRPr>
                <a:solidFill>
                  <a:schemeClr val="tx1"/>
                </a:solidFill>
              </a:defRPr>
            </a:lvl1pPr>
          </a:lstStyle>
          <a:p>
            <a:pPr lvl="0"/>
            <a:r>
              <a:rPr lang="en-US" dirty="0"/>
              <a:t>Click to edit Master text styles</a:t>
            </a:r>
          </a:p>
        </p:txBody>
      </p:sp>
    </p:spTree>
    <p:extLst>
      <p:ext uri="{BB962C8B-B14F-4D97-AF65-F5344CB8AC3E}">
        <p14:creationId xmlns:p14="http://schemas.microsoft.com/office/powerpoint/2010/main" val="310725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4.xml><?xml version="1.0" encoding="utf-8"?>
<p:sldLayout xmlns:a="http://schemas.openxmlformats.org/drawingml/2006/main" xmlns:r="http://schemas.openxmlformats.org/officeDocument/2006/relationships" xmlns:p="http://schemas.openxmlformats.org/presentationml/2006/main" preserve="1" userDrawn="1">
  <p:cSld name="title (black box) over image(s)">
    <p:spTree>
      <p:nvGrpSpPr>
        <p:cNvPr id="1" name=""/>
        <p:cNvGrpSpPr/>
        <p:nvPr/>
      </p:nvGrpSpPr>
      <p:grpSpPr>
        <a:xfrm>
          <a:off x="0" y="0"/>
          <a:ext cx="0" cy="0"/>
          <a:chOff x="0" y="0"/>
          <a:chExt cx="0" cy="0"/>
        </a:xfrm>
      </p:grpSpPr>
      <p:sp>
        <p:nvSpPr>
          <p:cNvPr id="2" name="Title"/>
          <p:cNvSpPr>
            <a:spLocks noGrp="1"/>
          </p:cNvSpPr>
          <p:nvPr>
            <p:ph type="title"/>
          </p:nvPr>
        </p:nvSpPr>
        <p:spPr>
          <a:xfrm>
            <a:off x="0" y="0"/>
            <a:ext cx="12192000" cy="1701800"/>
          </a:xfrm>
          <a:solidFill>
            <a:schemeClr val="bg1"/>
          </a:solidFill>
        </p:spPr>
        <p:txBody>
          <a:bodyPr lIns="210312" tIns="201168" rIns="228600" bIns="228600"/>
          <a:lstStyle>
            <a:lvl1pPr>
              <a:defRPr>
                <a:solidFill>
                  <a:schemeClr val="tx1"/>
                </a:solidFill>
              </a:defRPr>
            </a:lvl1pPr>
          </a:lstStyle>
          <a:p>
            <a:r>
              <a:rPr lang="en-US" dirty="0"/>
              <a:t>Click to edit Master title style</a:t>
            </a:r>
          </a:p>
        </p:txBody>
      </p:sp>
      <p:sp>
        <p:nvSpPr>
          <p:cNvPr id="6" name="Picture Placeholder"/>
          <p:cNvSpPr>
            <a:spLocks noGrp="1"/>
          </p:cNvSpPr>
          <p:nvPr>
            <p:ph type="pic" sz="quarter" idx="12"/>
          </p:nvPr>
        </p:nvSpPr>
        <p:spPr>
          <a:xfrm>
            <a:off x="0" y="1701800"/>
            <a:ext cx="12192000" cy="5156200"/>
          </a:xfrm>
        </p:spPr>
        <p:txBody>
          <a:bodyPr lIns="91440" tIns="91440" rIns="91440" bIns="91440"/>
          <a:lstStyle/>
          <a:p>
            <a:r>
              <a:rPr lang="en-US" dirty="0"/>
              <a:t>Drag picture to placeholder or click icon to add</a:t>
            </a:r>
          </a:p>
        </p:txBody>
      </p:sp>
    </p:spTree>
    <p:extLst>
      <p:ext uri="{BB962C8B-B14F-4D97-AF65-F5344CB8AC3E}">
        <p14:creationId xmlns:p14="http://schemas.microsoft.com/office/powerpoint/2010/main" val="3584014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5.xml><?xml version="1.0" encoding="utf-8"?>
<p:sldLayout xmlns:a="http://schemas.openxmlformats.org/drawingml/2006/main" xmlns:r="http://schemas.openxmlformats.org/officeDocument/2006/relationships" xmlns:p="http://schemas.openxmlformats.org/presentationml/2006/main" preserve="1" userDrawn="1">
  <p:cSld name="text (black box) over image(s)">
    <p:spTree>
      <p:nvGrpSpPr>
        <p:cNvPr id="1" name=""/>
        <p:cNvGrpSpPr/>
        <p:nvPr/>
      </p:nvGrpSpPr>
      <p:grpSpPr>
        <a:xfrm>
          <a:off x="0" y="0"/>
          <a:ext cx="0" cy="0"/>
          <a:chOff x="0" y="0"/>
          <a:chExt cx="0" cy="0"/>
        </a:xfrm>
      </p:grpSpPr>
      <p:sp>
        <p:nvSpPr>
          <p:cNvPr id="9" name="Picture Placeholder"/>
          <p:cNvSpPr>
            <a:spLocks noGrp="1"/>
          </p:cNvSpPr>
          <p:nvPr>
            <p:ph type="pic" sz="quarter" idx="14"/>
          </p:nvPr>
        </p:nvSpPr>
        <p:spPr>
          <a:xfrm>
            <a:off x="0" y="0"/>
            <a:ext cx="12192000" cy="6864096"/>
          </a:xfrm>
        </p:spPr>
        <p:txBody>
          <a:bodyPr lIns="91440" tIns="91440" rIns="91440" bIns="91440"/>
          <a:lstStyle/>
          <a:p>
            <a:r>
              <a:rPr lang="en-US" dirty="0"/>
              <a:t>Drag picture to placeholder or click icon to add</a:t>
            </a:r>
          </a:p>
        </p:txBody>
      </p:sp>
      <p:sp>
        <p:nvSpPr>
          <p:cNvPr id="6" name="Text Placeholder"/>
          <p:cNvSpPr>
            <a:spLocks noGrp="1"/>
          </p:cNvSpPr>
          <p:nvPr>
            <p:ph type="body" sz="quarter" idx="12"/>
          </p:nvPr>
        </p:nvSpPr>
        <p:spPr>
          <a:xfrm>
            <a:off x="-3" y="3429000"/>
            <a:ext cx="3048004" cy="3429000"/>
          </a:xfrm>
          <a:solidFill>
            <a:schemeClr val="bg1"/>
          </a:solidFill>
        </p:spPr>
        <p:txBody>
          <a:bodyPr lIns="219456" tIns="201168" rIns="228600" bIns="228600"/>
          <a:lstStyle>
            <a:lvl1pPr>
              <a:buClr>
                <a:schemeClr val="tx1"/>
              </a:buClr>
              <a:defRPr>
                <a:solidFill>
                  <a:schemeClr val="tx1"/>
                </a:solidFill>
              </a:defRPr>
            </a:lvl1pPr>
            <a:lvl2pPr>
              <a:buClr>
                <a:schemeClr val="tx1"/>
              </a:buClr>
              <a:defRPr sz="1333">
                <a:solidFill>
                  <a:schemeClr val="tx1"/>
                </a:solidFill>
              </a:defRPr>
            </a:lvl2pPr>
            <a:lvl3pPr>
              <a:buClr>
                <a:schemeClr val="tx1"/>
              </a:buClr>
              <a:defRPr sz="1333">
                <a:solidFill>
                  <a:schemeClr val="tx1"/>
                </a:solidFill>
              </a:defRPr>
            </a:lvl3pPr>
            <a:lvl4pPr>
              <a:buClr>
                <a:schemeClr val="tx1"/>
              </a:buClr>
              <a:defRPr sz="1333">
                <a:solidFill>
                  <a:schemeClr val="tx1"/>
                </a:solidFill>
              </a:defRPr>
            </a:lvl4pPr>
            <a:lvl5pPr>
              <a:buClr>
                <a:schemeClr val="tx1"/>
              </a:buClr>
              <a:defRPr sz="1333">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38173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6.xml><?xml version="1.0" encoding="utf-8"?>
<p:sldLayout xmlns:a="http://schemas.openxmlformats.org/drawingml/2006/main" xmlns:r="http://schemas.openxmlformats.org/officeDocument/2006/relationships" xmlns:p="http://schemas.openxmlformats.org/presentationml/2006/main" preserve="1" userDrawn="1">
  <p:cSld name="boxes (4 tall)">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3048000" cy="6864096"/>
          </a:xfrm>
          <a:solidFill>
            <a:schemeClr val="accent2"/>
          </a:solidFill>
        </p:spPr>
        <p:txBody>
          <a:bodyPr lIns="219456" tIns="201168" rIns="228600" bIns="22860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sz="quarter" idx="13"/>
          </p:nvPr>
        </p:nvSpPr>
        <p:spPr>
          <a:xfrm>
            <a:off x="3048000" y="0"/>
            <a:ext cx="3048000" cy="6864096"/>
          </a:xfrm>
          <a:solidFill>
            <a:srgbClr val="054ADA"/>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14"/>
          </p:nvPr>
        </p:nvSpPr>
        <p:spPr>
          <a:xfrm>
            <a:off x="6096000" y="0"/>
            <a:ext cx="3048000" cy="6864096"/>
          </a:xfrm>
          <a:solidFill>
            <a:srgbClr val="0530AD"/>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4"/>
          <p:cNvSpPr>
            <a:spLocks noGrp="1"/>
          </p:cNvSpPr>
          <p:nvPr>
            <p:ph sz="quarter" idx="15"/>
          </p:nvPr>
        </p:nvSpPr>
        <p:spPr>
          <a:xfrm>
            <a:off x="9144000" y="0"/>
            <a:ext cx="3048000" cy="6864096"/>
          </a:xfrm>
          <a:solidFill>
            <a:srgbClr val="061F80"/>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21187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7.xml><?xml version="1.0" encoding="utf-8"?>
<p:sldLayout xmlns:a="http://schemas.openxmlformats.org/drawingml/2006/main" xmlns:r="http://schemas.openxmlformats.org/officeDocument/2006/relationships" xmlns:p="http://schemas.openxmlformats.org/presentationml/2006/main" preserve="1" userDrawn="1">
  <p:cSld name="title, text (1/4), content (3/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6" name="Text Placeholder"/>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p:cNvSpPr>
            <a:spLocks noGrp="1"/>
          </p:cNvSpPr>
          <p:nvPr>
            <p:ph sz="quarter" idx="13"/>
          </p:nvPr>
        </p:nvSpPr>
        <p:spPr>
          <a:xfrm>
            <a:off x="3352800" y="1658112"/>
            <a:ext cx="8534400"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33772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8.xml><?xml version="1.0" encoding="utf-8"?>
<p:sldLayout xmlns:a="http://schemas.openxmlformats.org/drawingml/2006/main" xmlns:r="http://schemas.openxmlformats.org/officeDocument/2006/relationships" xmlns:p="http://schemas.openxmlformats.org/presentationml/2006/main" preserve="1" userDrawn="1">
  <p:cSld name="title, text (1/4), blank (3/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p>
        </p:txBody>
      </p:sp>
      <p:sp>
        <p:nvSpPr>
          <p:cNvPr id="6" name="Text Placeholder"/>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68733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9.xml><?xml version="1.0" encoding="utf-8"?>
<p:sldLayout xmlns:a="http://schemas.openxmlformats.org/drawingml/2006/main" xmlns:r="http://schemas.openxmlformats.org/officeDocument/2006/relationships" xmlns:p="http://schemas.openxmlformats.org/presentationml/2006/main" preserve="1" userDrawn="1">
  <p:cSld name="case study 1: title, text (two columns), half-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8" name="Text Placeholder 1"/>
          <p:cNvSpPr>
            <a:spLocks noGrp="1"/>
          </p:cNvSpPr>
          <p:nvPr>
            <p:ph type="body" sz="quarter" idx="13"/>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2"/>
          <p:cNvSpPr>
            <a:spLocks noGrp="1"/>
          </p:cNvSpPr>
          <p:nvPr>
            <p:ph type="body" sz="quarter" idx="15"/>
          </p:nvPr>
        </p:nvSpPr>
        <p:spPr>
          <a:xfrm>
            <a:off x="3340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dirty="0"/>
              <a:t>Drag picture to placeholder or click icon to add</a:t>
            </a:r>
          </a:p>
        </p:txBody>
      </p:sp>
    </p:spTree>
    <p:extLst>
      <p:ext uri="{BB962C8B-B14F-4D97-AF65-F5344CB8AC3E}">
        <p14:creationId xmlns:p14="http://schemas.microsoft.com/office/powerpoint/2010/main" val="9300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vider (with page content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66800"/>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58112"/>
            <a:ext cx="5498592" cy="4336288"/>
          </a:xfrm>
        </p:spPr>
        <p:txBody>
          <a:bodyPr/>
          <a:lstStyle>
            <a:lvl1pPr>
              <a:spcBef>
                <a:spcPts val="0"/>
              </a:spcBef>
              <a:defRPr/>
            </a:lvl1pPr>
            <a:lvl2pPr marL="0" indent="0">
              <a:spcBef>
                <a:spcPts val="0"/>
              </a:spcBef>
              <a:buNone/>
              <a:defRPr/>
            </a:lvl2pPr>
            <a:lvl3pPr marL="0" indent="0">
              <a:spcBef>
                <a:spcPts val="0"/>
              </a:spcBef>
              <a:buNone/>
              <a:tabLst/>
              <a:defRPr/>
            </a:lvl3pPr>
            <a:lvl4pPr marL="0" indent="0">
              <a:spcBef>
                <a:spcPts val="0"/>
              </a:spcBef>
              <a:buNone/>
              <a:tabLst/>
              <a:defRPr/>
            </a:lvl4pPr>
            <a:lvl5pPr marL="0" indent="0">
              <a:spcBef>
                <a:spcPts val="0"/>
              </a:spcBef>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2"/>
          </p:nvPr>
        </p:nvSpPr>
        <p:spPr>
          <a:xfrm>
            <a:off x="6388608" y="1658112"/>
            <a:ext cx="5498592" cy="4336288"/>
          </a:xfrm>
        </p:spPr>
        <p:txBody>
          <a:bodyPr/>
          <a:lstStyle>
            <a:lvl1pPr>
              <a:spcBef>
                <a:spcPts val="0"/>
              </a:spcBef>
              <a:defRPr/>
            </a:lvl1pPr>
            <a:lvl2pPr marL="0" indent="0">
              <a:spcBef>
                <a:spcPts val="0"/>
              </a:spcBef>
              <a:buNone/>
              <a:defRPr/>
            </a:lvl2pPr>
            <a:lvl3pPr marL="0" indent="0">
              <a:spcBef>
                <a:spcPts val="0"/>
              </a:spcBef>
              <a:buNone/>
              <a:tabLst/>
              <a:defRPr/>
            </a:lvl3pPr>
            <a:lvl4pPr marL="0" indent="0">
              <a:spcBef>
                <a:spcPts val="0"/>
              </a:spcBef>
              <a:buNone/>
              <a:tabLst/>
              <a:defRPr/>
            </a:lvl4pPr>
            <a:lvl5pPr marL="0" indent="0">
              <a:spcBef>
                <a:spcPts val="0"/>
              </a:spcBef>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a:extLst>
              <a:ext uri="{FF2B5EF4-FFF2-40B4-BE49-F238E27FC236}">
                <a16:creationId xmlns:a16="http://schemas.microsoft.com/office/drawing/2014/main" id="{E768BDA4-3CC4-4EB0-8909-E115F20E1F69}"/>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9" name="Slide Number Placeholder">
            <a:extLst>
              <a:ext uri="{FF2B5EF4-FFF2-40B4-BE49-F238E27FC236}">
                <a16:creationId xmlns:a16="http://schemas.microsoft.com/office/drawing/2014/main" id="{7E8BA464-8CC0-47AD-9D2E-060CC1BC6C8F}"/>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25028478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547664"/>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case study 2: title, text (2/4), quote (2/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p>
        </p:txBody>
      </p:sp>
      <p:sp>
        <p:nvSpPr>
          <p:cNvPr id="6" name="Text Placeholder 1"/>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2"/>
          <p:cNvSpPr>
            <a:spLocks noGrp="1"/>
          </p:cNvSpPr>
          <p:nvPr>
            <p:ph type="body" sz="quarter" idx="13"/>
          </p:nvPr>
        </p:nvSpPr>
        <p:spPr>
          <a:xfrm>
            <a:off x="3340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3"/>
          <p:cNvSpPr>
            <a:spLocks noGrp="1"/>
          </p:cNvSpPr>
          <p:nvPr>
            <p:ph type="body" sz="quarter" idx="14"/>
          </p:nvPr>
        </p:nvSpPr>
        <p:spPr>
          <a:xfrm>
            <a:off x="6364224" y="1621536"/>
            <a:ext cx="5522976" cy="4372864"/>
          </a:xfrm>
        </p:spPr>
        <p:txBody>
          <a:bodyPr/>
          <a:lstStyle>
            <a:lvl1pPr>
              <a:defRPr sz="32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97305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6" name="Text Placeholder"/>
          <p:cNvSpPr>
            <a:spLocks noGrp="1"/>
          </p:cNvSpPr>
          <p:nvPr>
            <p:ph type="body" sz="quarter" idx="12"/>
          </p:nvPr>
        </p:nvSpPr>
        <p:spPr>
          <a:xfrm>
            <a:off x="292608" y="268224"/>
            <a:ext cx="2450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able Placeholder"/>
          <p:cNvSpPr>
            <a:spLocks noGrp="1"/>
          </p:cNvSpPr>
          <p:nvPr>
            <p:ph type="tbl" sz="quarter" idx="13"/>
          </p:nvPr>
        </p:nvSpPr>
        <p:spPr>
          <a:xfrm>
            <a:off x="3340609" y="268224"/>
            <a:ext cx="8546501" cy="5726176"/>
          </a:xfrm>
        </p:spPr>
        <p:txBody>
          <a:bodyPr lIns="0" tIns="0" rIns="91440" bIns="91440"/>
          <a:lstStyle/>
          <a:p>
            <a:r>
              <a:rPr lang="en-US" dirty="0"/>
              <a:t>Click icon to add table</a:t>
            </a:r>
          </a:p>
        </p:txBody>
      </p:sp>
    </p:spTree>
    <p:extLst>
      <p:ext uri="{BB962C8B-B14F-4D97-AF65-F5344CB8AC3E}">
        <p14:creationId xmlns:p14="http://schemas.microsoft.com/office/powerpoint/2010/main" val="443998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4213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9855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dirty="0"/>
              <a:t>Click to edit Master title style</a:t>
            </a:r>
          </a:p>
        </p:txBody>
      </p:sp>
      <p:sp>
        <p:nvSpPr>
          <p:cNvPr id="8" name="Text Placeholder 1"/>
          <p:cNvSpPr>
            <a:spLocks noGrp="1"/>
          </p:cNvSpPr>
          <p:nvPr>
            <p:ph type="body" sz="quarter" idx="13"/>
          </p:nvPr>
        </p:nvSpPr>
        <p:spPr>
          <a:xfrm>
            <a:off x="292608" y="1682496"/>
            <a:ext cx="5498592" cy="1746504"/>
          </a:xfrm>
        </p:spPr>
        <p:txBody>
          <a:bodyPr/>
          <a:lstStyle>
            <a:lvl1pPr>
              <a:spcBef>
                <a:spcPts val="0"/>
              </a:spcBef>
              <a:defRPr sz="1333"/>
            </a:lvl1pPr>
            <a:lvl2pPr marL="0" indent="0">
              <a:spcBef>
                <a:spcPts val="0"/>
              </a:spcBef>
              <a:buNone/>
              <a:defRPr/>
            </a:lvl2pPr>
            <a:lvl3pPr marL="268813" indent="0">
              <a:buNone/>
              <a:defRPr/>
            </a:lvl3pPr>
            <a:lvl4pPr marL="579960" indent="0">
              <a:buNone/>
              <a:defRPr/>
            </a:lvl4pPr>
            <a:lvl5pPr marL="842423" indent="0">
              <a:buNone/>
              <a:defRPr/>
            </a:lvl5pPr>
          </a:lstStyle>
          <a:p>
            <a:pPr lvl="0"/>
            <a:r>
              <a:rPr lang="en-US" dirty="0"/>
              <a:t>Click to edit Master text styles</a:t>
            </a:r>
          </a:p>
        </p:txBody>
      </p:sp>
      <p:sp>
        <p:nvSpPr>
          <p:cNvPr id="6" name="Text Placeholder 2">
            <a:extLst>
              <a:ext uri="{FF2B5EF4-FFF2-40B4-BE49-F238E27FC236}">
                <a16:creationId xmlns:a16="http://schemas.microsoft.com/office/drawing/2014/main" id="{24F04016-134E-5847-8C7D-495FF4D6E42D}"/>
              </a:ext>
            </a:extLst>
          </p:cNvPr>
          <p:cNvSpPr>
            <a:spLocks noGrp="1"/>
          </p:cNvSpPr>
          <p:nvPr>
            <p:ph type="body" sz="quarter" idx="14"/>
          </p:nvPr>
        </p:nvSpPr>
        <p:spPr>
          <a:xfrm>
            <a:off x="292608" y="4279392"/>
            <a:ext cx="8546592" cy="1743456"/>
          </a:xfrm>
        </p:spPr>
        <p:txBody>
          <a:bodyPr anchor="b"/>
          <a:lstStyle>
            <a:lvl1pPr>
              <a:spcBef>
                <a:spcPts val="400"/>
              </a:spcBef>
              <a:defRPr sz="800"/>
            </a:lvl1pPr>
            <a:lvl2pPr>
              <a:defRPr sz="800"/>
            </a:lvl2pPr>
            <a:lvl3pPr>
              <a:defRPr sz="800"/>
            </a:lvl3pPr>
            <a:lvl4pPr>
              <a:defRPr sz="800"/>
            </a:lvl4pPr>
            <a:lvl5pPr>
              <a:defRPr sz="800"/>
            </a:lvl5pPr>
          </a:lstStyle>
          <a:p>
            <a:pPr lvl="0"/>
            <a:r>
              <a:rPr lang="en-US" dirty="0"/>
              <a:t>Click to edit Master text styles</a:t>
            </a:r>
          </a:p>
        </p:txBody>
      </p:sp>
    </p:spTree>
    <p:extLst>
      <p:ext uri="{BB962C8B-B14F-4D97-AF65-F5344CB8AC3E}">
        <p14:creationId xmlns:p14="http://schemas.microsoft.com/office/powerpoint/2010/main" val="1593961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ibm sign-off">
    <p:spTree>
      <p:nvGrpSpPr>
        <p:cNvPr id="1" name=""/>
        <p:cNvGrpSpPr/>
        <p:nvPr/>
      </p:nvGrpSpPr>
      <p:grpSpPr>
        <a:xfrm>
          <a:off x="0" y="0"/>
          <a:ext cx="0" cy="0"/>
          <a:chOff x="0" y="0"/>
          <a:chExt cx="0" cy="0"/>
        </a:xfrm>
      </p:grpSpPr>
      <p:pic>
        <p:nvPicPr>
          <p:cNvPr id="5" name="Picture"/>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230928" y="3083846"/>
            <a:ext cx="1730144" cy="690309"/>
          </a:xfrm>
          <a:prstGeom prst="rect">
            <a:avLst/>
          </a:prstGeom>
        </p:spPr>
      </p:pic>
    </p:spTree>
    <p:extLst>
      <p:ext uri="{BB962C8B-B14F-4D97-AF65-F5344CB8AC3E}">
        <p14:creationId xmlns:p14="http://schemas.microsoft.com/office/powerpoint/2010/main" val="2726880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304800" y="271708"/>
            <a:ext cx="5486401" cy="5972459"/>
          </a:xfrm>
        </p:spPr>
        <p:txBody>
          <a:bodyPr/>
          <a:lstStyle>
            <a:lvl1pPr>
              <a:lnSpc>
                <a:spcPct val="90000"/>
              </a:lnSpc>
              <a:defRPr sz="3200" b="0">
                <a:solidFill>
                  <a:schemeClr val="bg2"/>
                </a:solidFill>
              </a:defRPr>
            </a:lvl1pPr>
          </a:lstStyle>
          <a:p>
            <a:r>
              <a:rPr lang="en-US" b="1" dirty="0">
                <a:solidFill>
                  <a:schemeClr val="accent3"/>
                </a:solidFill>
              </a:rPr>
              <a:t>IBM </a:t>
            </a:r>
            <a:r>
              <a:rPr lang="en-US" b="1" dirty="0">
                <a:solidFill>
                  <a:srgbClr val="3E429A"/>
                </a:solidFill>
              </a:rPr>
              <a:t>P</a:t>
            </a:r>
            <a:r>
              <a:rPr lang="en-US" b="1" dirty="0">
                <a:solidFill>
                  <a:srgbClr val="3C65A9"/>
                </a:solidFill>
              </a:rPr>
              <a:t>r</a:t>
            </a:r>
            <a:r>
              <a:rPr lang="en-US" b="1" dirty="0">
                <a:solidFill>
                  <a:srgbClr val="406BB6"/>
                </a:solidFill>
              </a:rPr>
              <a:t>o</a:t>
            </a:r>
            <a:r>
              <a:rPr lang="en-US" b="1" dirty="0">
                <a:solidFill>
                  <a:srgbClr val="4A86B9"/>
                </a:solidFill>
              </a:rPr>
              <a:t>d</a:t>
            </a:r>
            <a:r>
              <a:rPr lang="en-US" b="1" dirty="0">
                <a:solidFill>
                  <a:srgbClr val="4E9599"/>
                </a:solidFill>
              </a:rPr>
              <a:t>u</a:t>
            </a:r>
            <a:r>
              <a:rPr lang="en-US" b="1" dirty="0">
                <a:solidFill>
                  <a:srgbClr val="7EA74F"/>
                </a:solidFill>
              </a:rPr>
              <a:t>c</a:t>
            </a:r>
            <a:r>
              <a:rPr lang="en-US" b="1" dirty="0">
                <a:solidFill>
                  <a:srgbClr val="DDC53C"/>
                </a:solidFill>
              </a:rPr>
              <a:t>t</a:t>
            </a:r>
            <a:r>
              <a:rPr lang="en-US" b="1" dirty="0">
                <a:solidFill>
                  <a:schemeClr val="accent3"/>
                </a:solidFill>
              </a:rPr>
              <a:t> </a:t>
            </a:r>
            <a:r>
              <a:rPr lang="en-US" b="1" dirty="0">
                <a:solidFill>
                  <a:srgbClr val="DEBA3B"/>
                </a:solidFill>
              </a:rPr>
              <a:t>M</a:t>
            </a:r>
            <a:r>
              <a:rPr lang="en-US" b="1" dirty="0">
                <a:solidFill>
                  <a:srgbClr val="EFB036"/>
                </a:solidFill>
              </a:rPr>
              <a:t>a</a:t>
            </a:r>
            <a:r>
              <a:rPr lang="en-US" b="1" dirty="0">
                <a:solidFill>
                  <a:srgbClr val="FAA82E"/>
                </a:solidFill>
              </a:rPr>
              <a:t>r</a:t>
            </a:r>
            <a:r>
              <a:rPr lang="en-US" b="1" dirty="0">
                <a:solidFill>
                  <a:srgbClr val="DA9B4D"/>
                </a:solidFill>
              </a:rPr>
              <a:t>k</a:t>
            </a:r>
            <a:r>
              <a:rPr lang="en-US" b="1" dirty="0">
                <a:solidFill>
                  <a:srgbClr val="F6772A"/>
                </a:solidFill>
              </a:rPr>
              <a:t>e</a:t>
            </a:r>
            <a:r>
              <a:rPr lang="en-US" b="1" dirty="0">
                <a:solidFill>
                  <a:srgbClr val="F1663F"/>
                </a:solidFill>
              </a:rPr>
              <a:t>t</a:t>
            </a:r>
            <a:r>
              <a:rPr lang="en-US" b="1" dirty="0">
                <a:solidFill>
                  <a:srgbClr val="E94130"/>
                </a:solidFill>
              </a:rPr>
              <a:t>i</a:t>
            </a:r>
            <a:r>
              <a:rPr lang="en-US" b="1" dirty="0">
                <a:solidFill>
                  <a:srgbClr val="D75E61"/>
                </a:solidFill>
              </a:rPr>
              <a:t>n</a:t>
            </a:r>
            <a:r>
              <a:rPr lang="en-US" b="1" dirty="0">
                <a:solidFill>
                  <a:srgbClr val="B959A1"/>
                </a:solidFill>
              </a:rPr>
              <a:t>g</a:t>
            </a:r>
            <a:r>
              <a:rPr lang="en-US" b="1" dirty="0">
                <a:solidFill>
                  <a:schemeClr val="accent3"/>
                </a:solidFill>
              </a:rPr>
              <a:t> </a:t>
            </a:r>
            <a:endParaRPr lang="en-US" dirty="0"/>
          </a:p>
        </p:txBody>
      </p:sp>
      <p:pic>
        <p:nvPicPr>
          <p:cNvPr id="3" name="Picture 2">
            <a:extLst>
              <a:ext uri="{FF2B5EF4-FFF2-40B4-BE49-F238E27FC236}">
                <a16:creationId xmlns:a16="http://schemas.microsoft.com/office/drawing/2014/main" id="{481E6E08-C9A7-4644-BC2C-42A2CAACD8C1}"/>
              </a:ext>
            </a:extLst>
          </p:cNvPr>
          <p:cNvPicPr>
            <a:picLocks noChangeAspect="1"/>
          </p:cNvPicPr>
          <p:nvPr userDrawn="1"/>
        </p:nvPicPr>
        <p:blipFill>
          <a:blip r:embed="rId2"/>
          <a:stretch>
            <a:fillRect/>
          </a:stretch>
        </p:blipFill>
        <p:spPr>
          <a:xfrm>
            <a:off x="11031696" y="5668973"/>
            <a:ext cx="1160304" cy="1150387"/>
          </a:xfrm>
          <a:prstGeom prst="rect">
            <a:avLst/>
          </a:prstGeom>
        </p:spPr>
      </p:pic>
      <p:sp>
        <p:nvSpPr>
          <p:cNvPr id="7" name="Footer Placeholder 8">
            <a:extLst>
              <a:ext uri="{FF2B5EF4-FFF2-40B4-BE49-F238E27FC236}">
                <a16:creationId xmlns:a16="http://schemas.microsoft.com/office/drawing/2014/main" id="{11429EB1-7E2F-BA46-AAC7-F4B38F6E56E6}"/>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1928974693"/>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1_Cover Slide">
    <p:spTree>
      <p:nvGrpSpPr>
        <p:cNvPr id="1" name=""/>
        <p:cNvGrpSpPr/>
        <p:nvPr/>
      </p:nvGrpSpPr>
      <p:grpSpPr>
        <a:xfrm>
          <a:off x="0" y="0"/>
          <a:ext cx="0" cy="0"/>
          <a:chOff x="0" y="0"/>
          <a:chExt cx="0" cy="0"/>
        </a:xfrm>
      </p:grpSpPr>
      <p:sp>
        <p:nvSpPr>
          <p:cNvPr id="7" name="Title 3"/>
          <p:cNvSpPr>
            <a:spLocks noGrp="1"/>
          </p:cNvSpPr>
          <p:nvPr>
            <p:ph type="title"/>
          </p:nvPr>
        </p:nvSpPr>
        <p:spPr>
          <a:xfrm>
            <a:off x="304800" y="271708"/>
            <a:ext cx="5486401" cy="5972459"/>
          </a:xfrm>
        </p:spPr>
        <p:txBody>
          <a:bodyPr/>
          <a:lstStyle>
            <a:lvl1pPr>
              <a:lnSpc>
                <a:spcPct val="90000"/>
              </a:lnSpc>
              <a:defRPr sz="3200" b="0">
                <a:solidFill>
                  <a:schemeClr val="bg2"/>
                </a:solidFill>
              </a:defRPr>
            </a:lvl1pPr>
          </a:lstStyle>
          <a:p>
            <a:r>
              <a:rPr lang="en-US"/>
              <a:t>Click to edit Master title style</a:t>
            </a:r>
            <a:endParaRPr lang="en-US" dirty="0"/>
          </a:p>
        </p:txBody>
      </p:sp>
      <p:pic>
        <p:nvPicPr>
          <p:cNvPr id="10" name="Picture 9">
            <a:extLst>
              <a:ext uri="{FF2B5EF4-FFF2-40B4-BE49-F238E27FC236}">
                <a16:creationId xmlns:a16="http://schemas.microsoft.com/office/drawing/2014/main" id="{A6834049-E5BD-6945-9CB8-C2D07B383FAD}"/>
              </a:ext>
            </a:extLst>
          </p:cNvPr>
          <p:cNvPicPr>
            <a:picLocks noChangeAspect="1"/>
          </p:cNvPicPr>
          <p:nvPr userDrawn="1"/>
        </p:nvPicPr>
        <p:blipFill>
          <a:blip r:embed="rId2"/>
          <a:stretch>
            <a:fillRect/>
          </a:stretch>
        </p:blipFill>
        <p:spPr>
          <a:xfrm>
            <a:off x="11031696" y="5668973"/>
            <a:ext cx="1160304" cy="1150387"/>
          </a:xfrm>
          <a:prstGeom prst="rect">
            <a:avLst/>
          </a:prstGeom>
        </p:spPr>
      </p:pic>
      <p:sp>
        <p:nvSpPr>
          <p:cNvPr id="11" name="Footer Placeholder 8">
            <a:extLst>
              <a:ext uri="{FF2B5EF4-FFF2-40B4-BE49-F238E27FC236}">
                <a16:creationId xmlns:a16="http://schemas.microsoft.com/office/drawing/2014/main" id="{122D096E-ACA9-2D4E-87A6-5CA7D016479B}"/>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2875898177"/>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preserve="1">
  <p:cSld name="3_Cover Slide">
    <p:bg>
      <p:bgPr>
        <a:solidFill>
          <a:schemeClr val="bg2"/>
        </a:solidFill>
        <a:effectLst/>
      </p:bgPr>
    </p:bg>
    <p:spTree>
      <p:nvGrpSpPr>
        <p:cNvPr id="1" name=""/>
        <p:cNvGrpSpPr/>
        <p:nvPr/>
      </p:nvGrpSpPr>
      <p:grpSpPr>
        <a:xfrm>
          <a:off x="0" y="0"/>
          <a:ext cx="0" cy="0"/>
          <a:chOff x="0" y="0"/>
          <a:chExt cx="0" cy="0"/>
        </a:xfrm>
      </p:grpSpPr>
      <p:sp>
        <p:nvSpPr>
          <p:cNvPr id="11" name="Rectangle 10"/>
          <p:cNvSpPr/>
          <p:nvPr userDrawn="1"/>
        </p:nvSpPr>
        <p:spPr>
          <a:xfrm rot="10800000">
            <a:off x="9438883" y="0"/>
            <a:ext cx="2753115" cy="6858000"/>
          </a:xfrm>
          <a:prstGeom prst="rect">
            <a:avLst/>
          </a:prstGeom>
          <a:gradFill>
            <a:gsLst>
              <a:gs pos="100000">
                <a:srgbClr val="8582FF"/>
              </a:gs>
              <a:gs pos="85000">
                <a:srgbClr val="5E79FF"/>
              </a:gs>
              <a:gs pos="0">
                <a:schemeClr val="accent2"/>
              </a:gs>
            </a:gsLst>
            <a:lin ang="5400000" scaled="0"/>
          </a:gradFill>
        </p:spPr>
        <p:txBody>
          <a:bodyPr wrap="square" lIns="0" tIns="0" rIns="0" bIns="0" rtlCol="0" anchor="ctr">
            <a:noAutofit/>
          </a:bodyPr>
          <a:lstStyle/>
          <a:p>
            <a:pPr algn="ctr"/>
            <a:endParaRPr lang="en-US" sz="1600" dirty="0" err="1">
              <a:solidFill>
                <a:srgbClr val="FFFFFF"/>
              </a:solidFill>
              <a:latin typeface="Arial"/>
              <a:cs typeface="Arial"/>
            </a:endParaRPr>
          </a:p>
        </p:txBody>
      </p:sp>
      <p:sp>
        <p:nvSpPr>
          <p:cNvPr id="2" name="Rectangle 1"/>
          <p:cNvSpPr/>
          <p:nvPr userDrawn="1"/>
        </p:nvSpPr>
        <p:spPr>
          <a:xfrm>
            <a:off x="-9916" y="0"/>
            <a:ext cx="9448800" cy="6858000"/>
          </a:xfrm>
          <a:prstGeom prst="rect">
            <a:avLst/>
          </a:prstGeom>
          <a:gradFill>
            <a:gsLst>
              <a:gs pos="100000">
                <a:srgbClr val="8582FF"/>
              </a:gs>
              <a:gs pos="85000">
                <a:srgbClr val="5E79FF"/>
              </a:gs>
              <a:gs pos="0">
                <a:schemeClr val="accent2"/>
              </a:gs>
            </a:gsLst>
            <a:lin ang="5400000" scaled="0"/>
          </a:gradFill>
        </p:spPr>
        <p:txBody>
          <a:bodyPr wrap="square" lIns="0" tIns="0" rIns="0" bIns="0" rtlCol="0" anchor="ctr">
            <a:noAutofit/>
          </a:bodyPr>
          <a:lstStyle/>
          <a:p>
            <a:pPr algn="ctr"/>
            <a:endParaRPr lang="en-US" sz="1600" dirty="0" err="1">
              <a:solidFill>
                <a:srgbClr val="FFFFFF"/>
              </a:solidFill>
              <a:latin typeface="Arial"/>
              <a:cs typeface="Arial"/>
            </a:endParaRPr>
          </a:p>
        </p:txBody>
      </p:sp>
      <p:sp>
        <p:nvSpPr>
          <p:cNvPr id="4" name="Title 3"/>
          <p:cNvSpPr>
            <a:spLocks noGrp="1"/>
          </p:cNvSpPr>
          <p:nvPr>
            <p:ph type="title"/>
          </p:nvPr>
        </p:nvSpPr>
        <p:spPr>
          <a:xfrm>
            <a:off x="294884" y="271708"/>
            <a:ext cx="5486401" cy="5972459"/>
          </a:xfrm>
        </p:spPr>
        <p:txBody>
          <a:bodyPr/>
          <a:lstStyle>
            <a:lvl1pPr>
              <a:lnSpc>
                <a:spcPct val="90000"/>
              </a:lnSpc>
              <a:defRPr sz="3200" b="0">
                <a:solidFill>
                  <a:schemeClr val="bg2"/>
                </a:solidFill>
              </a:defRPr>
            </a:lvl1pPr>
          </a:lstStyle>
          <a:p>
            <a:r>
              <a:rPr lang="en-US"/>
              <a:t>Click to edit Master title style</a:t>
            </a:r>
            <a:endParaRPr lang="en-US" dirty="0"/>
          </a:p>
        </p:txBody>
      </p:sp>
      <p:sp>
        <p:nvSpPr>
          <p:cNvPr id="9" name="Footer Placeholder 8">
            <a:extLst>
              <a:ext uri="{FF2B5EF4-FFF2-40B4-BE49-F238E27FC236}">
                <a16:creationId xmlns:a16="http://schemas.microsoft.com/office/drawing/2014/main" id="{1D1E64D9-EA7F-9C4D-BEF7-41A756081ACF}"/>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pic>
        <p:nvPicPr>
          <p:cNvPr id="5" name="Graphic 4">
            <a:extLst>
              <a:ext uri="{FF2B5EF4-FFF2-40B4-BE49-F238E27FC236}">
                <a16:creationId xmlns:a16="http://schemas.microsoft.com/office/drawing/2014/main" id="{4A8B8A76-C1A5-1C49-A1D4-9B230E3433F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028392" y="5707613"/>
            <a:ext cx="1163609" cy="1150387"/>
          </a:xfrm>
          <a:prstGeom prst="rect">
            <a:avLst/>
          </a:prstGeom>
        </p:spPr>
      </p:pic>
    </p:spTree>
    <p:extLst>
      <p:ext uri="{BB962C8B-B14F-4D97-AF65-F5344CB8AC3E}">
        <p14:creationId xmlns:p14="http://schemas.microsoft.com/office/powerpoint/2010/main" val="862362748"/>
      </p:ext>
    </p:extLst>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preserve="1">
  <p:cSld name="2_Cover Slide">
    <p:bg>
      <p:bgPr>
        <a:gradFill>
          <a:gsLst>
            <a:gs pos="0">
              <a:schemeClr val="accent2"/>
            </a:gs>
            <a:gs pos="100000">
              <a:srgbClr val="7D80FF"/>
            </a:gs>
            <a:gs pos="100000">
              <a:schemeClr val="accent4"/>
            </a:gs>
          </a:gsLst>
          <a:lin ang="0" scaled="0"/>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304800" y="271708"/>
            <a:ext cx="5486401" cy="5972459"/>
          </a:xfrm>
        </p:spPr>
        <p:txBody>
          <a:bodyPr/>
          <a:lstStyle>
            <a:lvl1pPr>
              <a:lnSpc>
                <a:spcPct val="90000"/>
              </a:lnSpc>
              <a:defRPr sz="3200" b="0">
                <a:solidFill>
                  <a:schemeClr val="bg2"/>
                </a:solidFill>
              </a:defRPr>
            </a:lvl1pPr>
          </a:lstStyle>
          <a:p>
            <a:r>
              <a:rPr lang="en-US"/>
              <a:t>Click to edit Master title style</a:t>
            </a:r>
            <a:endParaRPr lang="en-US" dirty="0"/>
          </a:p>
        </p:txBody>
      </p:sp>
      <p:sp>
        <p:nvSpPr>
          <p:cNvPr id="9" name="Footer Placeholder 8">
            <a:extLst>
              <a:ext uri="{FF2B5EF4-FFF2-40B4-BE49-F238E27FC236}">
                <a16:creationId xmlns:a16="http://schemas.microsoft.com/office/drawing/2014/main" id="{AF8C2768-9D28-014F-B693-C6372ED30B52}"/>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pic>
        <p:nvPicPr>
          <p:cNvPr id="5" name="Graphic 4">
            <a:extLst>
              <a:ext uri="{FF2B5EF4-FFF2-40B4-BE49-F238E27FC236}">
                <a16:creationId xmlns:a16="http://schemas.microsoft.com/office/drawing/2014/main" id="{837CB461-CE15-7F4A-8CAE-C8D5B6659D6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028392" y="5707613"/>
            <a:ext cx="1163609" cy="1150387"/>
          </a:xfrm>
          <a:prstGeom prst="rect">
            <a:avLst/>
          </a:prstGeom>
        </p:spPr>
      </p:pic>
    </p:spTree>
    <p:extLst>
      <p:ext uri="{BB962C8B-B14F-4D97-AF65-F5344CB8AC3E}">
        <p14:creationId xmlns:p14="http://schemas.microsoft.com/office/powerpoint/2010/main" val="146579433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10784" cy="1072896"/>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82498"/>
            <a:ext cx="5498592" cy="1746503"/>
          </a:xfrm>
        </p:spPr>
        <p:txBody>
          <a:bodyPr/>
          <a:lstStyle>
            <a:lvl1pPr>
              <a:spcBef>
                <a:spcPts val="0"/>
              </a:spcBef>
              <a:defRPr sz="1333"/>
            </a:lvl1pPr>
            <a:lvl2pPr marL="0" indent="0">
              <a:spcBef>
                <a:spcPts val="0"/>
              </a:spcBef>
              <a:buNone/>
              <a:defRPr/>
            </a:lvl2pPr>
            <a:lvl3pPr marL="268813" indent="0">
              <a:buNone/>
              <a:defRPr/>
            </a:lvl3pPr>
            <a:lvl4pPr marL="579960" indent="0">
              <a:buNone/>
              <a:defRPr/>
            </a:lvl4pPr>
            <a:lvl5pPr marL="842423" indent="0">
              <a:buNone/>
              <a:defRPr/>
            </a:lvl5pPr>
          </a:lstStyle>
          <a:p>
            <a:pPr lvl="0"/>
            <a:r>
              <a:rPr lang="en-US"/>
              <a:t>Click to edit Master text styles</a:t>
            </a:r>
          </a:p>
        </p:txBody>
      </p:sp>
      <p:sp>
        <p:nvSpPr>
          <p:cNvPr id="6" name="Text Placeholder 2">
            <a:extLst>
              <a:ext uri="{FF2B5EF4-FFF2-40B4-BE49-F238E27FC236}">
                <a16:creationId xmlns:a16="http://schemas.microsoft.com/office/drawing/2014/main" id="{1B66D531-042B-494C-8702-5C43B76E6584}"/>
              </a:ext>
            </a:extLst>
          </p:cNvPr>
          <p:cNvSpPr>
            <a:spLocks noGrp="1"/>
          </p:cNvSpPr>
          <p:nvPr>
            <p:ph type="body" sz="quarter" idx="14"/>
          </p:nvPr>
        </p:nvSpPr>
        <p:spPr>
          <a:xfrm>
            <a:off x="298211" y="4274263"/>
            <a:ext cx="8540991" cy="1746501"/>
          </a:xfrm>
        </p:spPr>
        <p:txBody>
          <a:bodyPr anchor="b"/>
          <a:lstStyle>
            <a:lvl1pPr>
              <a:spcBef>
                <a:spcPts val="400"/>
              </a:spcBef>
              <a:defRPr sz="800"/>
            </a:lvl1pPr>
            <a:lvl2pPr>
              <a:defRPr sz="800"/>
            </a:lvl2pPr>
            <a:lvl3pPr>
              <a:defRPr sz="800"/>
            </a:lvl3pPr>
            <a:lvl4pPr>
              <a:defRPr sz="800"/>
            </a:lvl4pPr>
            <a:lvl5pPr>
              <a:defRPr sz="800"/>
            </a:lvl5pPr>
          </a:lstStyle>
          <a:p>
            <a:pPr lvl="0"/>
            <a:r>
              <a:rPr lang="en-US"/>
              <a:t>Click to edit Master text styles</a:t>
            </a:r>
          </a:p>
        </p:txBody>
      </p:sp>
      <p:sp>
        <p:nvSpPr>
          <p:cNvPr id="9" name="Footer Placeholder">
            <a:extLst>
              <a:ext uri="{FF2B5EF4-FFF2-40B4-BE49-F238E27FC236}">
                <a16:creationId xmlns:a16="http://schemas.microsoft.com/office/drawing/2014/main" id="{94FC5187-8B1D-49BF-AF6E-96A036A919BA}"/>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10" name="Slide Number Placeholder">
            <a:extLst>
              <a:ext uri="{FF2B5EF4-FFF2-40B4-BE49-F238E27FC236}">
                <a16:creationId xmlns:a16="http://schemas.microsoft.com/office/drawing/2014/main" id="{C46C321E-DD0B-4716-8887-B413E9D4554E}"/>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2013170907"/>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sp>
        <p:nvSpPr>
          <p:cNvPr id="5" name="Title 4"/>
          <p:cNvSpPr>
            <a:spLocks noGrp="1"/>
          </p:cNvSpPr>
          <p:nvPr>
            <p:ph type="title"/>
          </p:nvPr>
        </p:nvSpPr>
        <p:spPr>
          <a:xfrm>
            <a:off x="304800" y="268224"/>
            <a:ext cx="5486400" cy="5991669"/>
          </a:xfrm>
        </p:spPr>
        <p:txBody>
          <a:bodyPr/>
          <a:lstStyle>
            <a:lvl1pPr>
              <a:lnSpc>
                <a:spcPct val="90000"/>
              </a:lnSpc>
              <a:defRPr>
                <a:solidFill>
                  <a:schemeClr val="bg2"/>
                </a:solidFill>
              </a:defRPr>
            </a:lvl1pPr>
          </a:lstStyle>
          <a:p>
            <a:r>
              <a:rPr lang="en-US"/>
              <a:t>Click to edit Master title style</a:t>
            </a:r>
            <a:endParaRPr lang="en-US" dirty="0"/>
          </a:p>
        </p:txBody>
      </p:sp>
      <p:sp>
        <p:nvSpPr>
          <p:cNvPr id="7" name="Footer Placeholder 8">
            <a:extLst>
              <a:ext uri="{FF2B5EF4-FFF2-40B4-BE49-F238E27FC236}">
                <a16:creationId xmlns:a16="http://schemas.microsoft.com/office/drawing/2014/main" id="{5091F3A2-2CFB-C540-AADB-2C844130D58F}"/>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pic>
        <p:nvPicPr>
          <p:cNvPr id="6" name="Picture 5">
            <a:extLst>
              <a:ext uri="{FF2B5EF4-FFF2-40B4-BE49-F238E27FC236}">
                <a16:creationId xmlns:a16="http://schemas.microsoft.com/office/drawing/2014/main" id="{A26ED857-6085-A846-9EDF-21D8C156B335}"/>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3993261090"/>
      </p:ext>
    </p:extLst>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6" name="Text Placeholder 5"/>
          <p:cNvSpPr>
            <a:spLocks noGrp="1"/>
          </p:cNvSpPr>
          <p:nvPr>
            <p:ph type="body" sz="quarter" idx="12"/>
          </p:nvPr>
        </p:nvSpPr>
        <p:spPr>
          <a:xfrm>
            <a:off x="304800" y="1498600"/>
            <a:ext cx="5486400" cy="4779264"/>
          </a:xfrm>
        </p:spPr>
        <p:txBody>
          <a:bodyPr/>
          <a:lstStyle>
            <a:lvl1pPr marL="0" indent="0">
              <a:spcBef>
                <a:spcPts val="0"/>
              </a:spcBef>
              <a:tabLst>
                <a:tab pos="5253435" algn="dec"/>
              </a:tabLst>
              <a:defRPr/>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Click to edit Master text styles</a:t>
            </a:r>
          </a:p>
          <a:p>
            <a:pPr marL="0" marR="0" lvl="1"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Fifth level</a:t>
            </a:r>
            <a:endParaRPr lang="en-US" dirty="0"/>
          </a:p>
        </p:txBody>
      </p:sp>
      <p:sp>
        <p:nvSpPr>
          <p:cNvPr id="7" name="Text Placeholder 6"/>
          <p:cNvSpPr>
            <a:spLocks noGrp="1"/>
          </p:cNvSpPr>
          <p:nvPr>
            <p:ph type="body" sz="quarter" idx="13"/>
          </p:nvPr>
        </p:nvSpPr>
        <p:spPr>
          <a:xfrm>
            <a:off x="6400800" y="1498600"/>
            <a:ext cx="5486400" cy="4779264"/>
          </a:xfrm>
        </p:spPr>
        <p:txBody>
          <a:bodyPr/>
          <a:lstStyle>
            <a:lvl1pPr marL="0" indent="0">
              <a:spcBef>
                <a:spcPts val="0"/>
              </a:spcBef>
              <a:tabLst>
                <a:tab pos="5253435" algn="dec"/>
              </a:tabLst>
              <a:defRPr/>
            </a:lvl1pPr>
            <a:lvl2pPr>
              <a:spcBef>
                <a:spcPts val="0"/>
              </a:spcBef>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Click to edit Master text styles</a:t>
            </a:r>
          </a:p>
          <a:p>
            <a:pPr marL="0" marR="0" lvl="1"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Fifth level</a:t>
            </a:r>
            <a:endParaRPr lang="en-US" dirty="0"/>
          </a:p>
        </p:txBody>
      </p:sp>
      <p:sp>
        <p:nvSpPr>
          <p:cNvPr id="9" name="Footer Placeholder 8">
            <a:extLst>
              <a:ext uri="{FF2B5EF4-FFF2-40B4-BE49-F238E27FC236}">
                <a16:creationId xmlns:a16="http://schemas.microsoft.com/office/drawing/2014/main" id="{76707646-3966-5145-BF6D-6465A4E3A89C}"/>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3288636453"/>
      </p:ext>
    </p:extLst>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preserve="1">
  <p:cSld name="fact, number">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bg2"/>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3FD999D4-B456-9943-89B7-30D56181CE18}" type="slidenum">
              <a:rPr lang="en-US" smtClean="0"/>
              <a:t>‹#›</a:t>
            </a:fld>
            <a:endParaRPr lang="en-US"/>
          </a:p>
        </p:txBody>
      </p:sp>
      <p:sp>
        <p:nvSpPr>
          <p:cNvPr id="8" name="Text Placeholder 7"/>
          <p:cNvSpPr>
            <a:spLocks noGrp="1"/>
          </p:cNvSpPr>
          <p:nvPr>
            <p:ph type="body" sz="quarter" idx="12"/>
          </p:nvPr>
        </p:nvSpPr>
        <p:spPr>
          <a:xfrm>
            <a:off x="304800" y="2072640"/>
            <a:ext cx="5486400" cy="4145280"/>
          </a:xfrm>
        </p:spPr>
        <p:txBody>
          <a:bodyPr/>
          <a:lstStyle>
            <a:lvl1pPr>
              <a:lnSpc>
                <a:spcPct val="90000"/>
              </a:lnSpc>
              <a:spcBef>
                <a:spcPts val="0"/>
              </a:spcBef>
              <a:defRPr sz="12800" b="1" baseline="0">
                <a:solidFill>
                  <a:schemeClr val="bg2"/>
                </a:solidFill>
              </a:defRPr>
            </a:lvl1pPr>
          </a:lstStyle>
          <a:p>
            <a:pPr lvl="0"/>
            <a:r>
              <a:rPr lang="en-US" dirty="0"/>
              <a:t>Click to edit Master text styles</a:t>
            </a:r>
          </a:p>
        </p:txBody>
      </p:sp>
      <p:sp>
        <p:nvSpPr>
          <p:cNvPr id="6" name="Footer Placeholder 8">
            <a:extLst>
              <a:ext uri="{FF2B5EF4-FFF2-40B4-BE49-F238E27FC236}">
                <a16:creationId xmlns:a16="http://schemas.microsoft.com/office/drawing/2014/main" id="{6964A4F7-A424-554F-83EC-1549DB65371A}"/>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3791455951"/>
      </p:ext>
    </p:extLst>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preserve="1">
  <p:cSld name="fact, number, half-image (bleeds)">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bg2"/>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3FD999D4-B456-9943-89B7-30D56181CE18}" type="slidenum">
              <a:rPr lang="en-US" smtClean="0"/>
              <a:t>‹#›</a:t>
            </a:fld>
            <a:endParaRPr lang="en-US"/>
          </a:p>
        </p:txBody>
      </p:sp>
      <p:sp>
        <p:nvSpPr>
          <p:cNvPr id="8" name="Text Placeholder 7"/>
          <p:cNvSpPr>
            <a:spLocks noGrp="1"/>
          </p:cNvSpPr>
          <p:nvPr>
            <p:ph type="body" sz="quarter" idx="12"/>
          </p:nvPr>
        </p:nvSpPr>
        <p:spPr>
          <a:xfrm>
            <a:off x="304800" y="2072640"/>
            <a:ext cx="5486400" cy="4145280"/>
          </a:xfrm>
        </p:spPr>
        <p:txBody>
          <a:bodyPr/>
          <a:lstStyle>
            <a:lvl1pPr>
              <a:lnSpc>
                <a:spcPct val="90000"/>
              </a:lnSpc>
              <a:spcBef>
                <a:spcPts val="0"/>
              </a:spcBef>
              <a:defRPr sz="12800" b="1" baseline="0">
                <a:solidFill>
                  <a:schemeClr val="bg2"/>
                </a:solidFill>
              </a:defRPr>
            </a:lvl1pPr>
          </a:lstStyle>
          <a:p>
            <a:pPr lvl="0"/>
            <a:r>
              <a:rPr lang="en-US"/>
              <a:t>Click to edit Master text styles</a:t>
            </a:r>
          </a:p>
        </p:txBody>
      </p:sp>
      <p:sp>
        <p:nvSpPr>
          <p:cNvPr id="6" name="Picture Placeholder 5"/>
          <p:cNvSpPr>
            <a:spLocks noGrp="1"/>
          </p:cNvSpPr>
          <p:nvPr>
            <p:ph type="pic" sz="quarter" idx="13"/>
          </p:nvPr>
        </p:nvSpPr>
        <p:spPr>
          <a:xfrm>
            <a:off x="6096000" y="0"/>
            <a:ext cx="6096000" cy="6858000"/>
          </a:xfrm>
        </p:spPr>
        <p:txBody>
          <a:bodyPr/>
          <a:lstStyle>
            <a:lvl1pPr>
              <a:defRPr>
                <a:solidFill>
                  <a:schemeClr val="bg2"/>
                </a:solidFill>
              </a:defRPr>
            </a:lvl1pPr>
          </a:lstStyle>
          <a:p>
            <a:r>
              <a:rPr lang="en-US"/>
              <a:t>Drag picture to placeholder or click icon to add</a:t>
            </a:r>
            <a:endParaRPr lang="en-US" dirty="0"/>
          </a:p>
        </p:txBody>
      </p:sp>
      <p:sp>
        <p:nvSpPr>
          <p:cNvPr id="7" name="Footer Placeholder 8">
            <a:extLst>
              <a:ext uri="{FF2B5EF4-FFF2-40B4-BE49-F238E27FC236}">
                <a16:creationId xmlns:a16="http://schemas.microsoft.com/office/drawing/2014/main" id="{FD078814-841B-A44D-90E2-1B7D868CC54E}"/>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2917387686"/>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preserve="1">
  <p:cSld name="big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353569"/>
            <a:ext cx="11582400" cy="5964767"/>
          </a:xfrm>
        </p:spPr>
        <p:txBody>
          <a:bodyPr/>
          <a:lstStyle>
            <a:lvl1pPr>
              <a:lnSpc>
                <a:spcPct val="90000"/>
              </a:lnSpc>
              <a:defRPr sz="12800" b="1"/>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5" name="Footer Placeholder 8">
            <a:extLst>
              <a:ext uri="{FF2B5EF4-FFF2-40B4-BE49-F238E27FC236}">
                <a16:creationId xmlns:a16="http://schemas.microsoft.com/office/drawing/2014/main" id="{23A5F6E4-C703-814A-885D-0E5E9AD9D9DD}"/>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1375523777"/>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6916616" cy="6027740"/>
          </a:xfrm>
        </p:spPr>
        <p:txBody>
          <a:bodyPr/>
          <a:lstStyle>
            <a:lvl1pPr marL="156629" indent="-156629">
              <a:tabLst/>
              <a:defRPr>
                <a:solidFill>
                  <a:schemeClr val="bg2"/>
                </a:solidFill>
              </a:defRPr>
            </a:lvl1pPr>
          </a:lstStyle>
          <a:p>
            <a:r>
              <a:rPr lang="en-US"/>
              <a:t>Click to edit Master title style</a:t>
            </a:r>
            <a:endParaRPr lang="en-US" dirty="0"/>
          </a:p>
        </p:txBody>
      </p:sp>
      <p:sp>
        <p:nvSpPr>
          <p:cNvPr id="5" name="Footer Placeholder 8">
            <a:extLst>
              <a:ext uri="{FF2B5EF4-FFF2-40B4-BE49-F238E27FC236}">
                <a16:creationId xmlns:a16="http://schemas.microsoft.com/office/drawing/2014/main" id="{6D5274C6-DD1A-1248-8C26-175C75957DF1}"/>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pic>
        <p:nvPicPr>
          <p:cNvPr id="6" name="Picture 5">
            <a:extLst>
              <a:ext uri="{FF2B5EF4-FFF2-40B4-BE49-F238E27FC236}">
                <a16:creationId xmlns:a16="http://schemas.microsoft.com/office/drawing/2014/main" id="{3ED6974D-AF85-5645-8FAF-91F15E1DE7CA}"/>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1412414002"/>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p:cSld name="section, title,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5486400" cy="5770733"/>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6" name="Text Placeholder 5"/>
          <p:cNvSpPr>
            <a:spLocks noGrp="1"/>
          </p:cNvSpPr>
          <p:nvPr>
            <p:ph type="body" sz="quarter" idx="12"/>
          </p:nvPr>
        </p:nvSpPr>
        <p:spPr>
          <a:xfrm>
            <a:off x="6400800" y="658368"/>
            <a:ext cx="5486400" cy="5599640"/>
          </a:xfrm>
        </p:spPr>
        <p:txBody>
          <a:bodyPr/>
          <a:lstStyle>
            <a:lvl1pPr>
              <a:spcBef>
                <a:spcPts val="1467"/>
              </a:spcBef>
              <a:spcAft>
                <a:spcPts val="0"/>
              </a:spcAft>
              <a:defRPr/>
            </a:lvl1pPr>
            <a:lvl2pPr>
              <a:spcBef>
                <a:spcPts val="1467"/>
              </a:spcBef>
              <a:defRPr/>
            </a:lvl2pPr>
            <a:lvl3pPr>
              <a:spcBef>
                <a:spcPts val="1467"/>
              </a:spcBef>
              <a:defRPr/>
            </a:lvl3pPr>
            <a:lvl4pPr>
              <a:spcBef>
                <a:spcPts val="1467"/>
              </a:spcBef>
              <a:defRPr/>
            </a:lvl4pPr>
            <a:lvl5pPr>
              <a:spcBef>
                <a:spcPts val="1467"/>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7418"/>
            <a:ext cx="5486400" cy="400049"/>
          </a:xfrm>
        </p:spPr>
        <p:txBody>
          <a:bodyPr/>
          <a:lstStyle>
            <a:lvl1pPr>
              <a:defRPr sz="1467"/>
            </a:lvl1pPr>
          </a:lstStyle>
          <a:p>
            <a:pPr lvl="0"/>
            <a:r>
              <a:rPr lang="en-US"/>
              <a:t>Click to edit Master text styles</a:t>
            </a:r>
          </a:p>
        </p:txBody>
      </p:sp>
      <p:sp>
        <p:nvSpPr>
          <p:cNvPr id="8" name="Footer Placeholder 8">
            <a:extLst>
              <a:ext uri="{FF2B5EF4-FFF2-40B4-BE49-F238E27FC236}">
                <a16:creationId xmlns:a16="http://schemas.microsoft.com/office/drawing/2014/main" id="{89D019C7-CF1B-BE45-B6D1-58870551088E}"/>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1639804315"/>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p:cSld name="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2791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8" name="Text Placeholder 7"/>
          <p:cNvSpPr>
            <a:spLocks noGrp="1"/>
          </p:cNvSpPr>
          <p:nvPr>
            <p:ph type="body" sz="quarter" idx="12"/>
          </p:nvPr>
        </p:nvSpPr>
        <p:spPr>
          <a:xfrm>
            <a:off x="304800" y="1499617"/>
            <a:ext cx="5486400" cy="4781127"/>
          </a:xfrm>
        </p:spPr>
        <p:txBody>
          <a:bodyPr/>
          <a:lstStyle>
            <a:lvl1pPr>
              <a:spcBef>
                <a:spcPts val="0"/>
              </a:spcBef>
              <a:defRPr sz="1867"/>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3"/>
          </p:nvPr>
        </p:nvSpPr>
        <p:spPr>
          <a:xfrm>
            <a:off x="6400800" y="1499617"/>
            <a:ext cx="5486400" cy="4781127"/>
          </a:xfrm>
        </p:spPr>
        <p:txBody>
          <a:bodyPr/>
          <a:lstStyle>
            <a:lvl1pPr>
              <a:spcBef>
                <a:spcPts val="0"/>
              </a:spcBef>
              <a:defRPr sz="1867"/>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8">
            <a:extLst>
              <a:ext uri="{FF2B5EF4-FFF2-40B4-BE49-F238E27FC236}">
                <a16:creationId xmlns:a16="http://schemas.microsoft.com/office/drawing/2014/main" id="{9F9EF58D-CB97-0F45-AFF4-2DF317988FA4}"/>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2320451890"/>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p:cSld name="section, 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6" name="Text Placeholder 5"/>
          <p:cNvSpPr>
            <a:spLocks noGrp="1"/>
          </p:cNvSpPr>
          <p:nvPr>
            <p:ph type="body" sz="quarter" idx="12"/>
          </p:nvPr>
        </p:nvSpPr>
        <p:spPr>
          <a:xfrm>
            <a:off x="6400800" y="1457960"/>
            <a:ext cx="5486400" cy="4786208"/>
          </a:xfrm>
        </p:spPr>
        <p:txBody>
          <a:bodyPr/>
          <a:lstStyle>
            <a:lvl1pPr>
              <a:defRPr sz="2133"/>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Click to edit Master text styles</a:t>
            </a:r>
          </a:p>
        </p:txBody>
      </p:sp>
      <p:sp>
        <p:nvSpPr>
          <p:cNvPr id="7" name="Text Placeholder 6"/>
          <p:cNvSpPr>
            <a:spLocks noGrp="1"/>
          </p:cNvSpPr>
          <p:nvPr>
            <p:ph type="body" sz="quarter" idx="14"/>
          </p:nvPr>
        </p:nvSpPr>
        <p:spPr>
          <a:xfrm>
            <a:off x="304800" y="1457961"/>
            <a:ext cx="5486400" cy="4786207"/>
          </a:xfrm>
        </p:spPr>
        <p:txBody>
          <a:bodyPr/>
          <a:lstStyle>
            <a:lvl1pPr>
              <a:defRPr sz="2133"/>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8">
            <a:extLst>
              <a:ext uri="{FF2B5EF4-FFF2-40B4-BE49-F238E27FC236}">
                <a16:creationId xmlns:a16="http://schemas.microsoft.com/office/drawing/2014/main" id="{1BF5FF1B-A667-0A46-9245-465A01EFA975}"/>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2259323462"/>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p:cSld name="title, text (two columns, different text size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6695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latin typeface="+mn-lt"/>
              </a:defRPr>
            </a:lvl1pPr>
          </a:lstStyle>
          <a:p>
            <a:fld id="{3FD999D4-B456-9943-89B7-30D56181CE18}" type="slidenum">
              <a:rPr lang="en-US" smtClean="0"/>
              <a:pPr/>
              <a:t>‹#›</a:t>
            </a:fld>
            <a:endParaRPr lang="en-US"/>
          </a:p>
        </p:txBody>
      </p:sp>
      <p:sp>
        <p:nvSpPr>
          <p:cNvPr id="6" name="Content Placeholder 5"/>
          <p:cNvSpPr>
            <a:spLocks noGrp="1"/>
          </p:cNvSpPr>
          <p:nvPr>
            <p:ph sz="quarter" idx="12"/>
          </p:nvPr>
        </p:nvSpPr>
        <p:spPr>
          <a:xfrm>
            <a:off x="304800" y="1327358"/>
            <a:ext cx="5486400" cy="4916809"/>
          </a:xfrm>
        </p:spPr>
        <p:txBody>
          <a:bodyPr/>
          <a:lstStyle>
            <a:lvl1pPr>
              <a:defRPr sz="3200"/>
            </a:lvl1pPr>
          </a:lstStyle>
          <a:p>
            <a:pPr lvl="0"/>
            <a:r>
              <a:rPr lang="en-US"/>
              <a:t>Click to edit Master text styles</a:t>
            </a:r>
          </a:p>
        </p:txBody>
      </p:sp>
      <p:sp>
        <p:nvSpPr>
          <p:cNvPr id="8" name="Content Placeholder 7"/>
          <p:cNvSpPr>
            <a:spLocks noGrp="1"/>
          </p:cNvSpPr>
          <p:nvPr>
            <p:ph sz="quarter" idx="13"/>
          </p:nvPr>
        </p:nvSpPr>
        <p:spPr>
          <a:xfrm>
            <a:off x="6400800" y="1488865"/>
            <a:ext cx="5486400" cy="4755303"/>
          </a:xfrm>
        </p:spPr>
        <p:txBody>
          <a:bodyPr/>
          <a:lstStyle>
            <a:lvl1pPr>
              <a:defRPr sz="1867"/>
            </a:lvl1pPr>
            <a:lvl2pPr>
              <a:defRPr sz="1867"/>
            </a:lvl2pPr>
            <a:lvl3pPr>
              <a:defRPr sz="1867"/>
            </a:lvl3pPr>
            <a:lvl4pPr>
              <a:defRPr sz="1867"/>
            </a:lvl4pPr>
            <a:lvl5pPr>
              <a:defRPr sz="18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8">
            <a:extLst>
              <a:ext uri="{FF2B5EF4-FFF2-40B4-BE49-F238E27FC236}">
                <a16:creationId xmlns:a16="http://schemas.microsoft.com/office/drawing/2014/main" id="{530FED5F-9765-4B47-80D1-A77A36B68E55}"/>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21968695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ibm sign-off">
    <p:spTree>
      <p:nvGrpSpPr>
        <p:cNvPr id="1" name=""/>
        <p:cNvGrpSpPr/>
        <p:nvPr/>
      </p:nvGrpSpPr>
      <p:grpSpPr>
        <a:xfrm>
          <a:off x="0" y="0"/>
          <a:ext cx="0" cy="0"/>
          <a:chOff x="0" y="0"/>
          <a:chExt cx="0" cy="0"/>
        </a:xfrm>
      </p:grpSpPr>
      <p:pic>
        <p:nvPicPr>
          <p:cNvPr id="6" name="Picture" descr="IBM 8-bar logo"/>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34606" y="3087490"/>
            <a:ext cx="1722793" cy="683025"/>
          </a:xfrm>
          <a:prstGeom prst="rect">
            <a:avLst/>
          </a:prstGeom>
        </p:spPr>
      </p:pic>
      <p:sp>
        <p:nvSpPr>
          <p:cNvPr id="7" name="Footer Placeholder">
            <a:extLst>
              <a:ext uri="{FF2B5EF4-FFF2-40B4-BE49-F238E27FC236}">
                <a16:creationId xmlns:a16="http://schemas.microsoft.com/office/drawing/2014/main" id="{5832C176-1581-4E0F-9D21-1A1BBBF21445}"/>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8" name="Slide Number Placeholder">
            <a:extLst>
              <a:ext uri="{FF2B5EF4-FFF2-40B4-BE49-F238E27FC236}">
                <a16:creationId xmlns:a16="http://schemas.microsoft.com/office/drawing/2014/main" id="{77A529D8-6D2F-4060-AFA6-938C29111C2A}"/>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3603009316"/>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p:cSld name="section, title, text (four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6" name="Text Placeholder 5"/>
          <p:cNvSpPr>
            <a:spLocks noGrp="1"/>
          </p:cNvSpPr>
          <p:nvPr>
            <p:ph type="body" sz="quarter" idx="12"/>
          </p:nvPr>
        </p:nvSpPr>
        <p:spPr>
          <a:xfrm>
            <a:off x="6400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Click to edit Master text styles</a:t>
            </a:r>
          </a:p>
        </p:txBody>
      </p:sp>
      <p:sp>
        <p:nvSpPr>
          <p:cNvPr id="7" name="Text Placeholder 6"/>
          <p:cNvSpPr>
            <a:spLocks noGrp="1"/>
          </p:cNvSpPr>
          <p:nvPr>
            <p:ph type="body" sz="quarter" idx="14"/>
          </p:nvPr>
        </p:nvSpPr>
        <p:spPr>
          <a:xfrm>
            <a:off x="304800" y="1457959"/>
            <a:ext cx="2438400" cy="478620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6"/>
          </p:nvPr>
        </p:nvSpPr>
        <p:spPr>
          <a:xfrm>
            <a:off x="9448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Footer Placeholder 8">
            <a:extLst>
              <a:ext uri="{FF2B5EF4-FFF2-40B4-BE49-F238E27FC236}">
                <a16:creationId xmlns:a16="http://schemas.microsoft.com/office/drawing/2014/main" id="{1326B524-435E-AD4B-BFF5-91F35C50251E}"/>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1296745321"/>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p:cSld name="section, title, text, half-image">
    <p:spTree>
      <p:nvGrpSpPr>
        <p:cNvPr id="1" name=""/>
        <p:cNvGrpSpPr/>
        <p:nvPr/>
      </p:nvGrpSpPr>
      <p:grpSpPr>
        <a:xfrm>
          <a:off x="0" y="0"/>
          <a:ext cx="0" cy="0"/>
          <a:chOff x="0" y="0"/>
          <a:chExt cx="0" cy="0"/>
        </a:xfrm>
      </p:grpSpPr>
      <p:sp>
        <p:nvSpPr>
          <p:cNvPr id="8" name="Picture Placeholder 7"/>
          <p:cNvSpPr>
            <a:spLocks noGrp="1"/>
          </p:cNvSpPr>
          <p:nvPr>
            <p:ph type="pic" sz="quarter" idx="15"/>
          </p:nvPr>
        </p:nvSpPr>
        <p:spPr>
          <a:xfrm>
            <a:off x="6096000" y="0"/>
            <a:ext cx="6096000" cy="6858000"/>
          </a:xfrm>
        </p:spPr>
        <p:txBody>
          <a:bodyPr/>
          <a:lstStyle/>
          <a:p>
            <a:r>
              <a:rPr lang="en-US"/>
              <a:t>Drag picture to placeholder or click icon to add</a:t>
            </a:r>
          </a:p>
        </p:txBody>
      </p:sp>
      <p:sp>
        <p:nvSpPr>
          <p:cNvPr id="2" name="Title 1"/>
          <p:cNvSpPr>
            <a:spLocks noGrp="1"/>
          </p:cNvSpPr>
          <p:nvPr>
            <p:ph type="title"/>
          </p:nvPr>
        </p:nvSpPr>
        <p:spPr>
          <a:xfrm>
            <a:off x="304800" y="548640"/>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Click to edit Master text styles</a:t>
            </a:r>
          </a:p>
        </p:txBody>
      </p:sp>
      <p:sp>
        <p:nvSpPr>
          <p:cNvPr id="7" name="Text Placeholder 6"/>
          <p:cNvSpPr>
            <a:spLocks noGrp="1"/>
          </p:cNvSpPr>
          <p:nvPr>
            <p:ph type="body" sz="quarter" idx="14"/>
          </p:nvPr>
        </p:nvSpPr>
        <p:spPr>
          <a:xfrm>
            <a:off x="304800" y="1463040"/>
            <a:ext cx="5486400" cy="4781127"/>
          </a:xfrm>
        </p:spPr>
        <p:txBody>
          <a:bodyPr/>
          <a:lstStyle>
            <a:lvl1pPr>
              <a:defRPr sz="2133"/>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8">
            <a:extLst>
              <a:ext uri="{FF2B5EF4-FFF2-40B4-BE49-F238E27FC236}">
                <a16:creationId xmlns:a16="http://schemas.microsoft.com/office/drawing/2014/main" id="{6A2F6379-F3F9-2D44-873B-A0165C328050}"/>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1600135231"/>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p:cSld name="section, title, text (two columns), half-image">
    <p:spTree>
      <p:nvGrpSpPr>
        <p:cNvPr id="1" name=""/>
        <p:cNvGrpSpPr/>
        <p:nvPr/>
      </p:nvGrpSpPr>
      <p:grpSpPr>
        <a:xfrm>
          <a:off x="0" y="0"/>
          <a:ext cx="0" cy="0"/>
          <a:chOff x="0" y="0"/>
          <a:chExt cx="0" cy="0"/>
        </a:xfrm>
      </p:grpSpPr>
      <p:sp>
        <p:nvSpPr>
          <p:cNvPr id="9" name="Picture Placeholder 8"/>
          <p:cNvSpPr>
            <a:spLocks noGrp="1"/>
          </p:cNvSpPr>
          <p:nvPr>
            <p:ph type="pic" sz="quarter" idx="16"/>
          </p:nvPr>
        </p:nvSpPr>
        <p:spPr>
          <a:xfrm>
            <a:off x="6096000" y="0"/>
            <a:ext cx="6096000" cy="6858000"/>
          </a:xfrm>
        </p:spPr>
        <p:txBody>
          <a:bodyPr/>
          <a:lstStyle/>
          <a:p>
            <a:r>
              <a:rPr lang="en-US"/>
              <a:t>Drag picture to placeholder or click icon to add</a:t>
            </a:r>
          </a:p>
        </p:txBody>
      </p:sp>
      <p:sp>
        <p:nvSpPr>
          <p:cNvPr id="2" name="Title 1"/>
          <p:cNvSpPr>
            <a:spLocks noGrp="1"/>
          </p:cNvSpPr>
          <p:nvPr>
            <p:ph type="title"/>
          </p:nvPr>
        </p:nvSpPr>
        <p:spPr>
          <a:xfrm>
            <a:off x="304800" y="268224"/>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7" name="Text Placeholder 6"/>
          <p:cNvSpPr>
            <a:spLocks noGrp="1"/>
          </p:cNvSpPr>
          <p:nvPr>
            <p:ph type="body" sz="quarter" idx="14"/>
          </p:nvPr>
        </p:nvSpPr>
        <p:spPr>
          <a:xfrm>
            <a:off x="304800" y="1463039"/>
            <a:ext cx="2438400" cy="478112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63039"/>
            <a:ext cx="2438400" cy="478112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8">
            <a:extLst>
              <a:ext uri="{FF2B5EF4-FFF2-40B4-BE49-F238E27FC236}">
                <a16:creationId xmlns:a16="http://schemas.microsoft.com/office/drawing/2014/main" id="{C28E847F-928A-A642-8EB6-0B22130F810A}"/>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2446328937"/>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p:cSld name="section, title, text (two narrow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6" name="Text Placeholder 5"/>
          <p:cNvSpPr>
            <a:spLocks noGrp="1"/>
          </p:cNvSpPr>
          <p:nvPr>
            <p:ph type="body" sz="quarter" idx="12"/>
          </p:nvPr>
        </p:nvSpPr>
        <p:spPr>
          <a:xfrm>
            <a:off x="6400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Click to edit Master text styles</a:t>
            </a:r>
          </a:p>
        </p:txBody>
      </p:sp>
      <p:sp>
        <p:nvSpPr>
          <p:cNvPr id="10" name="Text Placeholder 9"/>
          <p:cNvSpPr>
            <a:spLocks noGrp="1"/>
          </p:cNvSpPr>
          <p:nvPr>
            <p:ph type="body" sz="quarter" idx="16"/>
          </p:nvPr>
        </p:nvSpPr>
        <p:spPr>
          <a:xfrm>
            <a:off x="9448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8">
            <a:extLst>
              <a:ext uri="{FF2B5EF4-FFF2-40B4-BE49-F238E27FC236}">
                <a16:creationId xmlns:a16="http://schemas.microsoft.com/office/drawing/2014/main" id="{40218A9B-3D2D-1949-A085-BB759E17A8DA}"/>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1275750916"/>
      </p:ext>
    </p:extLst>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preserve="1">
  <p:cSld name="section, title, text (dark background)">
    <p:spTree>
      <p:nvGrpSpPr>
        <p:cNvPr id="1" name=""/>
        <p:cNvGrpSpPr/>
        <p:nvPr/>
      </p:nvGrpSpPr>
      <p:grpSpPr>
        <a:xfrm>
          <a:off x="0" y="0"/>
          <a:ext cx="0" cy="0"/>
          <a:chOff x="0" y="0"/>
          <a:chExt cx="0" cy="0"/>
        </a:xfrm>
      </p:grpSpPr>
      <p:sp>
        <p:nvSpPr>
          <p:cNvPr id="5" name="Rectangle 4"/>
          <p:cNvSpPr/>
          <p:nvPr/>
        </p:nvSpPr>
        <p:spPr>
          <a:xfrm>
            <a:off x="6096000" y="0"/>
            <a:ext cx="6096000" cy="6858000"/>
          </a:xfrm>
          <a:prstGeom prst="rect">
            <a:avLst/>
          </a:prstGeom>
          <a:solidFill>
            <a:schemeClr val="tx1"/>
          </a:solidFill>
        </p:spPr>
        <p:txBody>
          <a:bodyPr wrap="square" lIns="0" tIns="0" rIns="0" bIns="0" rtlCol="0" anchor="ctr">
            <a:noAutofit/>
          </a:bodyPr>
          <a:lstStyle/>
          <a:p>
            <a:pPr algn="ctr"/>
            <a:endParaRPr lang="en-US" sz="1600" err="1">
              <a:solidFill>
                <a:srgbClr val="FFFFFF"/>
              </a:solidFill>
              <a:latin typeface="Arial"/>
              <a:cs typeface="Arial"/>
            </a:endParaRPr>
          </a:p>
        </p:txBody>
      </p:sp>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6" name="Text Placeholder 5"/>
          <p:cNvSpPr>
            <a:spLocks noGrp="1"/>
          </p:cNvSpPr>
          <p:nvPr>
            <p:ph type="body" sz="quarter" idx="12"/>
          </p:nvPr>
        </p:nvSpPr>
        <p:spPr>
          <a:xfrm>
            <a:off x="6400800" y="1499617"/>
            <a:ext cx="5486400" cy="4668593"/>
          </a:xfrm>
        </p:spPr>
        <p:txBody>
          <a:bodyPr/>
          <a:lstStyle>
            <a:lvl1pPr>
              <a:defRPr>
                <a:solidFill>
                  <a:schemeClr val="bg2"/>
                </a:solidFill>
              </a:defRPr>
            </a:lvl1pPr>
            <a:lvl2pPr marL="0" indent="0">
              <a:spcBef>
                <a:spcPts val="1467"/>
              </a:spcBef>
              <a:buFontTx/>
              <a:buNone/>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Click to edit Master text styles</a:t>
            </a:r>
          </a:p>
        </p:txBody>
      </p:sp>
      <p:sp>
        <p:nvSpPr>
          <p:cNvPr id="9" name="Footer Placeholder 8">
            <a:extLst>
              <a:ext uri="{FF2B5EF4-FFF2-40B4-BE49-F238E27FC236}">
                <a16:creationId xmlns:a16="http://schemas.microsoft.com/office/drawing/2014/main" id="{9402BD48-2EDB-E845-9B51-B8B5FC1904DC}"/>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3245271065"/>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preserve="1">
  <p:cSld name="title, image">
    <p:spTree>
      <p:nvGrpSpPr>
        <p:cNvPr id="1" name=""/>
        <p:cNvGrpSpPr/>
        <p:nvPr/>
      </p:nvGrpSpPr>
      <p:grpSpPr>
        <a:xfrm>
          <a:off x="0" y="0"/>
          <a:ext cx="0" cy="0"/>
          <a:chOff x="0" y="0"/>
          <a:chExt cx="0" cy="0"/>
        </a:xfrm>
      </p:grpSpPr>
      <p:sp>
        <p:nvSpPr>
          <p:cNvPr id="8" name="Picture Placeholder 7"/>
          <p:cNvSpPr>
            <a:spLocks noGrp="1"/>
          </p:cNvSpPr>
          <p:nvPr>
            <p:ph type="pic" sz="quarter" idx="15"/>
          </p:nvPr>
        </p:nvSpPr>
        <p:spPr>
          <a:xfrm>
            <a:off x="6096000" y="0"/>
            <a:ext cx="6096000" cy="6858000"/>
          </a:xfrm>
        </p:spPr>
        <p:txBody>
          <a:bodyPr/>
          <a:lstStyle/>
          <a:p>
            <a:r>
              <a:rPr lang="en-US"/>
              <a:t>Drag picture to placeholder or click icon to add</a:t>
            </a:r>
          </a:p>
        </p:txBody>
      </p:sp>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7" name="Footer Placeholder 8">
            <a:extLst>
              <a:ext uri="{FF2B5EF4-FFF2-40B4-BE49-F238E27FC236}">
                <a16:creationId xmlns:a16="http://schemas.microsoft.com/office/drawing/2014/main" id="{1F3A9FB2-9565-AB4F-B263-739D70CFA06C}"/>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3234713032"/>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preserve="1">
  <p:cSld name="title, half-blank area">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6" name="Footer Placeholder 8">
            <a:extLst>
              <a:ext uri="{FF2B5EF4-FFF2-40B4-BE49-F238E27FC236}">
                <a16:creationId xmlns:a16="http://schemas.microsoft.com/office/drawing/2014/main" id="{5F434D38-C646-9847-8457-FE8E568C8160}"/>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pic>
        <p:nvPicPr>
          <p:cNvPr id="5" name="Picture 4">
            <a:extLst>
              <a:ext uri="{FF2B5EF4-FFF2-40B4-BE49-F238E27FC236}">
                <a16:creationId xmlns:a16="http://schemas.microsoft.com/office/drawing/2014/main" id="{A1B60088-99E2-AF4A-9993-F0060C38C652}"/>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378853277"/>
      </p:ext>
    </p:extLst>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preserve="1">
  <p:cSld name="title, blank">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508000"/>
          </a:xfrm>
        </p:spPr>
        <p:txBody>
          <a:bodyPr/>
          <a:lstStyle/>
          <a:p>
            <a:r>
              <a:rPr lang="en-US"/>
              <a:t>Click to edit Master title style</a:t>
            </a:r>
            <a:endParaRPr lang="en-US" dirty="0"/>
          </a:p>
        </p:txBody>
      </p:sp>
      <p:sp>
        <p:nvSpPr>
          <p:cNvPr id="6" name="Footer Placeholder 8">
            <a:extLst>
              <a:ext uri="{FF2B5EF4-FFF2-40B4-BE49-F238E27FC236}">
                <a16:creationId xmlns:a16="http://schemas.microsoft.com/office/drawing/2014/main" id="{983F958A-BAEE-854A-BC12-C0FDE9E11706}"/>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pic>
        <p:nvPicPr>
          <p:cNvPr id="5" name="Picture 4">
            <a:extLst>
              <a:ext uri="{FF2B5EF4-FFF2-40B4-BE49-F238E27FC236}">
                <a16:creationId xmlns:a16="http://schemas.microsoft.com/office/drawing/2014/main" id="{1CDDEC44-C58E-F04B-BBE9-13F701A87459}"/>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1809506509"/>
      </p:ext>
    </p:extLst>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preserve="1">
  <p:cSld name="insight, text, boxes">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2"/>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12" name="Text Placeholder 11"/>
          <p:cNvSpPr>
            <a:spLocks noGrp="1"/>
          </p:cNvSpPr>
          <p:nvPr>
            <p:ph type="body" sz="quarter" idx="13"/>
          </p:nvPr>
        </p:nvSpPr>
        <p:spPr>
          <a:xfrm>
            <a:off x="304800" y="243841"/>
            <a:ext cx="5486400" cy="400049"/>
          </a:xfrm>
        </p:spPr>
        <p:txBody>
          <a:bodyPr/>
          <a:lstStyle>
            <a:lvl1pPr>
              <a:defRPr sz="2133"/>
            </a:lvl1pPr>
          </a:lstStyle>
          <a:p>
            <a:pPr lvl="0"/>
            <a:r>
              <a:rPr lang="en-US"/>
              <a:t>Click to edit Master text styles</a:t>
            </a:r>
          </a:p>
        </p:txBody>
      </p:sp>
      <p:sp>
        <p:nvSpPr>
          <p:cNvPr id="7" name="Text Placeholder 6"/>
          <p:cNvSpPr>
            <a:spLocks noGrp="1"/>
          </p:cNvSpPr>
          <p:nvPr>
            <p:ph type="body" sz="quarter" idx="14"/>
          </p:nvPr>
        </p:nvSpPr>
        <p:spPr>
          <a:xfrm>
            <a:off x="304800" y="1463041"/>
            <a:ext cx="5486400" cy="4651641"/>
          </a:xfrm>
        </p:spPr>
        <p:txBody>
          <a:bodyPr/>
          <a:lstStyle>
            <a:lvl1pPr>
              <a:defRPr sz="2133"/>
            </a:lvl1pPr>
            <a:lvl2pPr>
              <a:defRPr sz="1867"/>
            </a:lvl2pPr>
            <a:lvl3pPr>
              <a:defRPr sz="1867"/>
            </a:lvl3pPr>
            <a:lvl4pPr>
              <a:defRPr sz="1867"/>
            </a:lvl4pPr>
            <a:lvl5pPr>
              <a:defRPr sz="18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7"/>
          <p:cNvSpPr>
            <a:spLocks noGrp="1"/>
          </p:cNvSpPr>
          <p:nvPr>
            <p:ph sz="quarter" idx="15"/>
          </p:nvPr>
        </p:nvSpPr>
        <p:spPr>
          <a:xfrm>
            <a:off x="9144000" y="0"/>
            <a:ext cx="3048000" cy="3429000"/>
          </a:xfrm>
          <a:solidFill>
            <a:schemeClr val="bg1"/>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10" name="Content Placeholder 9"/>
          <p:cNvSpPr>
            <a:spLocks noGrp="1"/>
          </p:cNvSpPr>
          <p:nvPr>
            <p:ph sz="quarter" idx="16"/>
          </p:nvPr>
        </p:nvSpPr>
        <p:spPr>
          <a:xfrm>
            <a:off x="6096000" y="0"/>
            <a:ext cx="3048000" cy="3429000"/>
          </a:xfrm>
          <a:solidFill>
            <a:schemeClr val="accent3"/>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11" name="Footer Placeholder 8">
            <a:extLst>
              <a:ext uri="{FF2B5EF4-FFF2-40B4-BE49-F238E27FC236}">
                <a16:creationId xmlns:a16="http://schemas.microsoft.com/office/drawing/2014/main" id="{B3A29EAF-942E-2944-9C32-4F7BD6249D8D}"/>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2162327785"/>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preserve="1">
  <p:cSld name="boxes (3 med, 2 small)">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3"/>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8" name="Content Placeholder 7"/>
          <p:cNvSpPr>
            <a:spLocks noGrp="1"/>
          </p:cNvSpPr>
          <p:nvPr>
            <p:ph sz="quarter" idx="15"/>
          </p:nvPr>
        </p:nvSpPr>
        <p:spPr>
          <a:xfrm>
            <a:off x="9144000" y="0"/>
            <a:ext cx="3048000" cy="3429000"/>
          </a:xfrm>
          <a:solidFill>
            <a:schemeClr val="tx1"/>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10" name="Content Placeholder 9"/>
          <p:cNvSpPr>
            <a:spLocks noGrp="1"/>
          </p:cNvSpPr>
          <p:nvPr>
            <p:ph sz="quarter" idx="16"/>
          </p:nvPr>
        </p:nvSpPr>
        <p:spPr>
          <a:xfrm>
            <a:off x="6096000" y="0"/>
            <a:ext cx="3048000" cy="3429000"/>
          </a:xfrm>
          <a:solidFill>
            <a:schemeClr val="tx2">
              <a:lumMod val="50000"/>
            </a:schemeClr>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5" name="Content Placeholder 4"/>
          <p:cNvSpPr>
            <a:spLocks noGrp="1"/>
          </p:cNvSpPr>
          <p:nvPr>
            <p:ph sz="quarter" idx="18"/>
          </p:nvPr>
        </p:nvSpPr>
        <p:spPr>
          <a:xfrm>
            <a:off x="0" y="3429001"/>
            <a:ext cx="6096000" cy="2815167"/>
          </a:xfrm>
          <a:solidFill>
            <a:schemeClr val="tx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p:txBody>
      </p:sp>
      <p:sp>
        <p:nvSpPr>
          <p:cNvPr id="6" name="Title 5"/>
          <p:cNvSpPr>
            <a:spLocks noGrp="1"/>
          </p:cNvSpPr>
          <p:nvPr>
            <p:ph type="title"/>
          </p:nvPr>
        </p:nvSpPr>
        <p:spPr>
          <a:xfrm>
            <a:off x="-1" y="-1"/>
            <a:ext cx="6095999" cy="3429001"/>
          </a:xfrm>
          <a:solidFill>
            <a:schemeClr val="accent2"/>
          </a:solidFill>
        </p:spPr>
        <p:txBody>
          <a:bodyPr lIns="228600" tIns="201168" rIns="228600" bIns="228600"/>
          <a:lstStyle>
            <a:lvl1pPr>
              <a:defRPr>
                <a:solidFill>
                  <a:schemeClr val="bg2"/>
                </a:solidFill>
              </a:defRPr>
            </a:lvl1pPr>
          </a:lstStyle>
          <a:p>
            <a:r>
              <a:rPr lang="en-US"/>
              <a:t>Click to edit Master title style</a:t>
            </a:r>
            <a:endParaRPr lang="en-US" dirty="0"/>
          </a:p>
        </p:txBody>
      </p:sp>
      <p:sp>
        <p:nvSpPr>
          <p:cNvPr id="11" name="Footer Placeholder 8">
            <a:extLst>
              <a:ext uri="{FF2B5EF4-FFF2-40B4-BE49-F238E27FC236}">
                <a16:creationId xmlns:a16="http://schemas.microsoft.com/office/drawing/2014/main" id="{653D3C24-5225-C74C-A6AE-3974B856955D}"/>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894845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1_title (black box) over imag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9448802" y="6383868"/>
            <a:ext cx="2438309" cy="222249"/>
          </a:xfrm>
          <a:prstGeom prst="rect">
            <a:avLst/>
          </a:prstGeom>
        </p:spPr>
        <p:txBody>
          <a:bodyPr/>
          <a:lstStyle/>
          <a:p>
            <a:fld id="{D932005D-57CD-45BC-947C-D227E35BE779}" type="slidenum">
              <a:rPr lang="en-US" smtClean="0"/>
              <a:t>‹#›</a:t>
            </a:fld>
            <a:endParaRPr lang="en-US"/>
          </a:p>
        </p:txBody>
      </p:sp>
      <p:sp>
        <p:nvSpPr>
          <p:cNvPr id="6" name="Title 5"/>
          <p:cNvSpPr>
            <a:spLocks noGrp="1"/>
          </p:cNvSpPr>
          <p:nvPr>
            <p:ph type="title"/>
          </p:nvPr>
        </p:nvSpPr>
        <p:spPr>
          <a:xfrm>
            <a:off x="-1" y="-1"/>
            <a:ext cx="12191999" cy="1720852"/>
          </a:xfrm>
          <a:solidFill>
            <a:schemeClr val="tx1"/>
          </a:solidFill>
        </p:spPr>
        <p:txBody>
          <a:bodyPr lIns="228600" tIns="201168" rIns="228600" bIns="228600"/>
          <a:lstStyle>
            <a:lvl1pPr>
              <a:defRPr sz="3200">
                <a:solidFill>
                  <a:schemeClr val="bg2"/>
                </a:solidFill>
              </a:defRPr>
            </a:lvl1pPr>
          </a:lstStyle>
          <a:p>
            <a:r>
              <a:rPr lang="en-US"/>
              <a:t>Click to edit Master title style</a:t>
            </a:r>
            <a:endParaRPr lang="en-US" dirty="0"/>
          </a:p>
        </p:txBody>
      </p:sp>
      <p:sp>
        <p:nvSpPr>
          <p:cNvPr id="7" name="Footer Placeholder">
            <a:extLst>
              <a:ext uri="{FF2B5EF4-FFF2-40B4-BE49-F238E27FC236}">
                <a16:creationId xmlns:a16="http://schemas.microsoft.com/office/drawing/2014/main" id="{9445344F-3032-CE43-BAFE-9C17E938A15D}"/>
              </a:ext>
            </a:extLst>
          </p:cNvPr>
          <p:cNvSpPr>
            <a:spLocks noGrp="1"/>
          </p:cNvSpPr>
          <p:nvPr>
            <p:ph type="ftr" sz="quarter" idx="3"/>
          </p:nvPr>
        </p:nvSpPr>
        <p:spPr>
          <a:xfrm>
            <a:off x="304889" y="6383868"/>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tx1"/>
                </a:solidFill>
                <a:latin typeface="+mn-lt"/>
              </a:defRPr>
            </a:lvl1pPr>
          </a:lstStyle>
          <a:p>
            <a:endParaRPr lang="en-US"/>
          </a:p>
        </p:txBody>
      </p:sp>
    </p:spTree>
    <p:extLst>
      <p:ext uri="{BB962C8B-B14F-4D97-AF65-F5344CB8AC3E}">
        <p14:creationId xmlns:p14="http://schemas.microsoft.com/office/powerpoint/2010/main" val="4247539120"/>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preserve="1">
  <p:cSld name="boxes (1 large, 4 small)">
    <p:spTree>
      <p:nvGrpSpPr>
        <p:cNvPr id="1" name=""/>
        <p:cNvGrpSpPr/>
        <p:nvPr/>
      </p:nvGrpSpPr>
      <p:grpSpPr>
        <a:xfrm>
          <a:off x="0" y="0"/>
          <a:ext cx="0" cy="0"/>
          <a:chOff x="0" y="0"/>
          <a:chExt cx="0" cy="0"/>
        </a:xfrm>
      </p:grpSpPr>
      <p:sp>
        <p:nvSpPr>
          <p:cNvPr id="8" name="Content Placeholder 7"/>
          <p:cNvSpPr>
            <a:spLocks noGrp="1"/>
          </p:cNvSpPr>
          <p:nvPr>
            <p:ph sz="quarter" idx="15"/>
          </p:nvPr>
        </p:nvSpPr>
        <p:spPr>
          <a:xfrm>
            <a:off x="9143997" y="3429000"/>
            <a:ext cx="3048000" cy="3429000"/>
          </a:xfrm>
          <a:solidFill>
            <a:schemeClr val="accent1"/>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10" name="Content Placeholder 9"/>
          <p:cNvSpPr>
            <a:spLocks noGrp="1"/>
          </p:cNvSpPr>
          <p:nvPr>
            <p:ph sz="quarter" idx="16"/>
          </p:nvPr>
        </p:nvSpPr>
        <p:spPr>
          <a:xfrm>
            <a:off x="3048000" y="3429000"/>
            <a:ext cx="3048000" cy="3429000"/>
          </a:xfrm>
          <a:solidFill>
            <a:schemeClr val="accent3"/>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14" name="Content Placeholder 13"/>
          <p:cNvSpPr>
            <a:spLocks noGrp="1"/>
          </p:cNvSpPr>
          <p:nvPr>
            <p:ph sz="quarter" idx="17"/>
          </p:nvPr>
        </p:nvSpPr>
        <p:spPr>
          <a:xfrm>
            <a:off x="6096002" y="3429000"/>
            <a:ext cx="3047996" cy="3429000"/>
          </a:xfrm>
          <a:solidFill>
            <a:schemeClr val="accent2"/>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5" name="Content Placeholder 4"/>
          <p:cNvSpPr>
            <a:spLocks noGrp="1"/>
          </p:cNvSpPr>
          <p:nvPr>
            <p:ph sz="quarter" idx="18"/>
          </p:nvPr>
        </p:nvSpPr>
        <p:spPr>
          <a:xfrm>
            <a:off x="0" y="3429000"/>
            <a:ext cx="3048000" cy="3429000"/>
          </a:xfrm>
          <a:solidFill>
            <a:schemeClr val="bg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6" name="Title 5"/>
          <p:cNvSpPr>
            <a:spLocks noGrp="1"/>
          </p:cNvSpPr>
          <p:nvPr>
            <p:ph type="title"/>
          </p:nvPr>
        </p:nvSpPr>
        <p:spPr>
          <a:xfrm>
            <a:off x="-1" y="-1"/>
            <a:ext cx="12191999" cy="3429001"/>
          </a:xfrm>
          <a:solidFill>
            <a:schemeClr val="tx1"/>
          </a:solidFill>
        </p:spPr>
        <p:txBody>
          <a:bodyPr lIns="228600" tIns="155448" rIns="228600" bIns="228600"/>
          <a:lstStyle>
            <a:lvl1pPr>
              <a:defRPr sz="6400">
                <a:solidFill>
                  <a:schemeClr val="bg2"/>
                </a:solidFill>
              </a:defRPr>
            </a:lvl1pPr>
          </a:lstStyle>
          <a:p>
            <a:r>
              <a:rPr lang="en-US"/>
              <a:t>Click to edit Master title style</a:t>
            </a:r>
            <a:endParaRPr lang="en-US" dirty="0"/>
          </a:p>
        </p:txBody>
      </p:sp>
      <p:sp>
        <p:nvSpPr>
          <p:cNvPr id="11" name="Footer Placeholder 8">
            <a:extLst>
              <a:ext uri="{FF2B5EF4-FFF2-40B4-BE49-F238E27FC236}">
                <a16:creationId xmlns:a16="http://schemas.microsoft.com/office/drawing/2014/main" id="{AF51C07B-F19D-E945-90D9-45DBC4F08B6C}"/>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1998827101"/>
      </p:ext>
    </p:extLst>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preserve="1">
  <p:cSld name="title (black box) over image(s)">
    <p:spTree>
      <p:nvGrpSpPr>
        <p:cNvPr id="1" name=""/>
        <p:cNvGrpSpPr/>
        <p:nvPr/>
      </p:nvGrpSpPr>
      <p:grpSpPr>
        <a:xfrm>
          <a:off x="0" y="0"/>
          <a:ext cx="0" cy="0"/>
          <a:chOff x="0" y="0"/>
          <a:chExt cx="0" cy="0"/>
        </a:xfrm>
      </p:grpSpPr>
      <p:sp>
        <p:nvSpPr>
          <p:cNvPr id="6" name="Title 5"/>
          <p:cNvSpPr>
            <a:spLocks noGrp="1"/>
          </p:cNvSpPr>
          <p:nvPr>
            <p:ph type="title"/>
          </p:nvPr>
        </p:nvSpPr>
        <p:spPr>
          <a:xfrm>
            <a:off x="-1" y="-1"/>
            <a:ext cx="12191999" cy="1720852"/>
          </a:xfrm>
          <a:solidFill>
            <a:schemeClr val="tx1"/>
          </a:solidFill>
        </p:spPr>
        <p:txBody>
          <a:bodyPr lIns="228600" tIns="201168" rIns="228600" bIns="228600"/>
          <a:lstStyle>
            <a:lvl1pPr>
              <a:defRPr sz="3200">
                <a:solidFill>
                  <a:schemeClr val="bg2"/>
                </a:solidFill>
              </a:defRPr>
            </a:lvl1pPr>
          </a:lstStyle>
          <a:p>
            <a:r>
              <a:rPr lang="en-US"/>
              <a:t>Click to edit Master title style</a:t>
            </a:r>
            <a:endParaRPr lang="en-US" dirty="0"/>
          </a:p>
        </p:txBody>
      </p:sp>
      <p:sp>
        <p:nvSpPr>
          <p:cNvPr id="7" name="Footer Placeholder 8">
            <a:extLst>
              <a:ext uri="{FF2B5EF4-FFF2-40B4-BE49-F238E27FC236}">
                <a16:creationId xmlns:a16="http://schemas.microsoft.com/office/drawing/2014/main" id="{8CE72A99-1D11-A749-938E-5B4B654EBE6E}"/>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pic>
        <p:nvPicPr>
          <p:cNvPr id="5" name="Picture 4">
            <a:extLst>
              <a:ext uri="{FF2B5EF4-FFF2-40B4-BE49-F238E27FC236}">
                <a16:creationId xmlns:a16="http://schemas.microsoft.com/office/drawing/2014/main" id="{D21F0AC2-B2C3-6F45-A9BB-C174C3FA4C34}"/>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2775234290"/>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p:cSld name="text (black box) over image(s)">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3810000"/>
            <a:ext cx="3048000" cy="3048000"/>
          </a:xfrm>
          <a:solidFill>
            <a:schemeClr val="tx1"/>
          </a:solidFill>
        </p:spPr>
        <p:txBody>
          <a:bodyPr lIns="228600" tIns="155448" rIns="228600" bIns="228600"/>
          <a:lstStyle>
            <a:lvl1pPr>
              <a:defRPr>
                <a:solidFill>
                  <a:schemeClr val="bg2"/>
                </a:solidFill>
              </a:defRPr>
            </a:lvl1pPr>
            <a:lvl2pPr>
              <a:defRPr sz="1333">
                <a:solidFill>
                  <a:schemeClr val="bg2"/>
                </a:solidFill>
              </a:defRPr>
            </a:lvl2pPr>
            <a:lvl3pPr>
              <a:defRPr sz="1333">
                <a:solidFill>
                  <a:schemeClr val="bg2"/>
                </a:solidFill>
              </a:defRPr>
            </a:lvl3pPr>
            <a:lvl4pPr>
              <a:defRPr sz="1333">
                <a:solidFill>
                  <a:schemeClr val="bg2"/>
                </a:solidFill>
              </a:defRPr>
            </a:lvl4pPr>
            <a:lvl5pPr>
              <a:defRPr sz="1333">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8">
            <a:extLst>
              <a:ext uri="{FF2B5EF4-FFF2-40B4-BE49-F238E27FC236}">
                <a16:creationId xmlns:a16="http://schemas.microsoft.com/office/drawing/2014/main" id="{4C861BB5-3F82-F54F-871F-0C448F9A0621}"/>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pic>
        <p:nvPicPr>
          <p:cNvPr id="5" name="Picture 4">
            <a:extLst>
              <a:ext uri="{FF2B5EF4-FFF2-40B4-BE49-F238E27FC236}">
                <a16:creationId xmlns:a16="http://schemas.microsoft.com/office/drawing/2014/main" id="{6DFCF512-B070-BB45-A71F-B176B0BAEB07}"/>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712999539"/>
      </p:ext>
    </p:extLst>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p:cSld name="boxes (4 tall)">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1"/>
            <a:ext cx="3048000" cy="6858000"/>
          </a:xfrm>
          <a:solidFill>
            <a:schemeClr val="tx1"/>
          </a:solidFill>
        </p:spPr>
        <p:txBody>
          <a:bodyPr lIns="228600" tIns="192024" rIns="228600" bIns="228600"/>
          <a:lstStyle>
            <a:lvl1pPr>
              <a:defRPr sz="2133">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20"/>
          </p:nvPr>
        </p:nvSpPr>
        <p:spPr>
          <a:xfrm>
            <a:off x="3048000" y="0"/>
            <a:ext cx="3048000" cy="6858000"/>
          </a:xfrm>
          <a:solidFill>
            <a:schemeClr val="accent2"/>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p:txBody>
      </p:sp>
      <p:sp>
        <p:nvSpPr>
          <p:cNvPr id="15" name="Content Placeholder 14"/>
          <p:cNvSpPr>
            <a:spLocks noGrp="1"/>
          </p:cNvSpPr>
          <p:nvPr>
            <p:ph sz="quarter" idx="21"/>
          </p:nvPr>
        </p:nvSpPr>
        <p:spPr>
          <a:xfrm>
            <a:off x="6096000" y="0"/>
            <a:ext cx="3048000" cy="6858000"/>
          </a:xfrm>
          <a:solidFill>
            <a:schemeClr val="accent3"/>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p:txBody>
      </p:sp>
      <p:sp>
        <p:nvSpPr>
          <p:cNvPr id="17" name="Content Placeholder 16"/>
          <p:cNvSpPr>
            <a:spLocks noGrp="1"/>
          </p:cNvSpPr>
          <p:nvPr>
            <p:ph sz="quarter" idx="22"/>
          </p:nvPr>
        </p:nvSpPr>
        <p:spPr>
          <a:xfrm>
            <a:off x="9144000" y="0"/>
            <a:ext cx="3048000" cy="6858000"/>
          </a:xfrm>
          <a:solidFill>
            <a:schemeClr val="tx2">
              <a:lumMod val="75000"/>
            </a:schemeClr>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9" name="Footer Placeholder 8">
            <a:extLst>
              <a:ext uri="{FF2B5EF4-FFF2-40B4-BE49-F238E27FC236}">
                <a16:creationId xmlns:a16="http://schemas.microsoft.com/office/drawing/2014/main" id="{F1EC0CCD-7E3B-8A42-895B-1013878F818B}"/>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2513056922"/>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6" name="Text Placeholder 5"/>
          <p:cNvSpPr>
            <a:spLocks noGrp="1"/>
          </p:cNvSpPr>
          <p:nvPr>
            <p:ph type="body" sz="quarter" idx="12"/>
          </p:nvPr>
        </p:nvSpPr>
        <p:spPr>
          <a:xfrm>
            <a:off x="304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8">
            <a:extLst>
              <a:ext uri="{FF2B5EF4-FFF2-40B4-BE49-F238E27FC236}">
                <a16:creationId xmlns:a16="http://schemas.microsoft.com/office/drawing/2014/main" id="{DF354D73-7DA5-DC4D-886C-F62228374CD0}"/>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pic>
        <p:nvPicPr>
          <p:cNvPr id="7" name="Picture 6">
            <a:extLst>
              <a:ext uri="{FF2B5EF4-FFF2-40B4-BE49-F238E27FC236}">
                <a16:creationId xmlns:a16="http://schemas.microsoft.com/office/drawing/2014/main" id="{C907C100-5A0B-574D-B3F2-B6A26AA65081}"/>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798378055"/>
      </p:ext>
    </p:extLst>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p:cSld name="title, text (1/4), content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3352800" y="889000"/>
            <a:ext cx="8534400" cy="50990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8">
            <a:extLst>
              <a:ext uri="{FF2B5EF4-FFF2-40B4-BE49-F238E27FC236}">
                <a16:creationId xmlns:a16="http://schemas.microsoft.com/office/drawing/2014/main" id="{97C7A4FB-01D0-0141-82BF-155958BC3E8C}"/>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2071566065"/>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p:cSld name="title, text (1/4), blank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8">
            <a:extLst>
              <a:ext uri="{FF2B5EF4-FFF2-40B4-BE49-F238E27FC236}">
                <a16:creationId xmlns:a16="http://schemas.microsoft.com/office/drawing/2014/main" id="{128970E7-905C-C14E-8D96-D502F32084D8}"/>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pic>
        <p:nvPicPr>
          <p:cNvPr id="6" name="Picture 5">
            <a:extLst>
              <a:ext uri="{FF2B5EF4-FFF2-40B4-BE49-F238E27FC236}">
                <a16:creationId xmlns:a16="http://schemas.microsoft.com/office/drawing/2014/main" id="{3DA15264-B68A-6B49-B1CD-5E4FCF2048D7}"/>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1662610676"/>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p:cSld name="case study: title, text (2/4), content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11"/>
          <p:cNvSpPr>
            <a:spLocks noGrp="1"/>
          </p:cNvSpPr>
          <p:nvPr>
            <p:ph type="pic" sz="quarter" idx="14"/>
          </p:nvPr>
        </p:nvSpPr>
        <p:spPr>
          <a:xfrm>
            <a:off x="6096000" y="0"/>
            <a:ext cx="6096000" cy="6858000"/>
          </a:xfrm>
        </p:spPr>
        <p:txBody>
          <a:bodyPr/>
          <a:lstStyle/>
          <a:p>
            <a:r>
              <a:rPr lang="en-US"/>
              <a:t>Drag picture to placeholder or click icon to add</a:t>
            </a:r>
          </a:p>
        </p:txBody>
      </p:sp>
      <p:sp>
        <p:nvSpPr>
          <p:cNvPr id="9" name="Footer Placeholder 8">
            <a:extLst>
              <a:ext uri="{FF2B5EF4-FFF2-40B4-BE49-F238E27FC236}">
                <a16:creationId xmlns:a16="http://schemas.microsoft.com/office/drawing/2014/main" id="{473DB16F-7C91-BA41-BFA4-CA36CBA5968A}"/>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379340273"/>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p:cSld name="case study 2: title, text (2/4), quote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88017"/>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8"/>
          <p:cNvSpPr>
            <a:spLocks noGrp="1"/>
          </p:cNvSpPr>
          <p:nvPr>
            <p:ph type="body" sz="quarter" idx="14"/>
          </p:nvPr>
        </p:nvSpPr>
        <p:spPr>
          <a:xfrm>
            <a:off x="6267189" y="1402080"/>
            <a:ext cx="5620011" cy="4608576"/>
          </a:xfrm>
        </p:spPr>
        <p:txBody>
          <a:bodyPr/>
          <a:lstStyle>
            <a:lvl1pPr marL="156629" indent="-156629">
              <a:tabLst/>
              <a:defRPr sz="3200"/>
            </a:lvl1pPr>
            <a:lvl2pPr marL="0" indent="0">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8">
            <a:extLst>
              <a:ext uri="{FF2B5EF4-FFF2-40B4-BE49-F238E27FC236}">
                <a16:creationId xmlns:a16="http://schemas.microsoft.com/office/drawing/2014/main" id="{12D0D64B-39F8-5F40-BFBD-418DDAEBD1E8}"/>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1810659344"/>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6" name="Text Placeholder 5"/>
          <p:cNvSpPr>
            <a:spLocks noGrp="1"/>
          </p:cNvSpPr>
          <p:nvPr>
            <p:ph type="body" sz="quarter" idx="12"/>
          </p:nvPr>
        </p:nvSpPr>
        <p:spPr>
          <a:xfrm>
            <a:off x="304800" y="256033"/>
            <a:ext cx="2438400" cy="5878660"/>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6"/>
          <p:cNvSpPr>
            <a:spLocks noGrp="1"/>
          </p:cNvSpPr>
          <p:nvPr>
            <p:ph type="tbl" sz="quarter" idx="13"/>
          </p:nvPr>
        </p:nvSpPr>
        <p:spPr>
          <a:xfrm>
            <a:off x="3352800" y="300567"/>
            <a:ext cx="8534400" cy="6129867"/>
          </a:xfrm>
        </p:spPr>
        <p:txBody>
          <a:bodyPr/>
          <a:lstStyle/>
          <a:p>
            <a:r>
              <a:rPr lang="en-US"/>
              <a:t>Click icon to add table</a:t>
            </a:r>
          </a:p>
        </p:txBody>
      </p:sp>
      <p:sp>
        <p:nvSpPr>
          <p:cNvPr id="9" name="Footer Placeholder 8">
            <a:extLst>
              <a:ext uri="{FF2B5EF4-FFF2-40B4-BE49-F238E27FC236}">
                <a16:creationId xmlns:a16="http://schemas.microsoft.com/office/drawing/2014/main" id="{0CE1C723-EA27-FF44-90C2-890A34AB1223}"/>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357991054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title, blank_black">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5522976" cy="1072896"/>
          </a:xfrm>
        </p:spPr>
        <p:txBody>
          <a:bodyPr/>
          <a:lstStyle/>
          <a:p>
            <a:r>
              <a:rPr lang="en-US" dirty="0"/>
              <a:t>Click to edit Master title style</a:t>
            </a:r>
          </a:p>
        </p:txBody>
      </p:sp>
      <p:sp>
        <p:nvSpPr>
          <p:cNvPr id="5" name="Footer Placeholder">
            <a:extLst>
              <a:ext uri="{FF2B5EF4-FFF2-40B4-BE49-F238E27FC236}">
                <a16:creationId xmlns:a16="http://schemas.microsoft.com/office/drawing/2014/main" id="{1B7E2169-CC05-974D-BD66-76CDF7CEF242}"/>
              </a:ext>
            </a:extLst>
          </p:cNvP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a:t>IBM Think 2021 / © 2021 IBM Corporation</a:t>
            </a:r>
          </a:p>
        </p:txBody>
      </p:sp>
      <p:sp>
        <p:nvSpPr>
          <p:cNvPr id="6" name="Slide Number Placeholder">
            <a:extLst>
              <a:ext uri="{FF2B5EF4-FFF2-40B4-BE49-F238E27FC236}">
                <a16:creationId xmlns:a16="http://schemas.microsoft.com/office/drawing/2014/main" id="{8504D54D-0B8A-E544-90FB-AE22E9CAB8D2}"/>
              </a:ext>
            </a:extLst>
          </p:cNvP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a:p>
        </p:txBody>
      </p:sp>
    </p:spTree>
    <p:extLst>
      <p:ext uri="{BB962C8B-B14F-4D97-AF65-F5344CB8AC3E}">
        <p14:creationId xmlns:p14="http://schemas.microsoft.com/office/powerpoint/2010/main" val="4154207933"/>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preserve="1">
  <p:cSld name="blank (with footer)">
    <p:spTree>
      <p:nvGrpSpPr>
        <p:cNvPr id="1" name=""/>
        <p:cNvGrpSpPr/>
        <p:nvPr/>
      </p:nvGrpSpPr>
      <p:grpSpPr>
        <a:xfrm>
          <a:off x="0" y="0"/>
          <a:ext cx="0" cy="0"/>
          <a:chOff x="0" y="0"/>
          <a:chExt cx="0" cy="0"/>
        </a:xfrm>
      </p:grpSpPr>
      <p:sp>
        <p:nvSpPr>
          <p:cNvPr id="4" name="Footer Placeholder 8">
            <a:extLst>
              <a:ext uri="{FF2B5EF4-FFF2-40B4-BE49-F238E27FC236}">
                <a16:creationId xmlns:a16="http://schemas.microsoft.com/office/drawing/2014/main" id="{5180BE7B-63C0-7247-8401-AE28ED417390}"/>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pic>
        <p:nvPicPr>
          <p:cNvPr id="5" name="Picture 4">
            <a:extLst>
              <a:ext uri="{FF2B5EF4-FFF2-40B4-BE49-F238E27FC236}">
                <a16:creationId xmlns:a16="http://schemas.microsoft.com/office/drawing/2014/main" id="{F6DA5B72-613F-EC43-B4DA-4C6C278EF5C9}"/>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3010319945"/>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preserve="1">
  <p:cSld name="blank (no foot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2669C7C-B807-0544-AA82-CE1B84063A1F}"/>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1538146385"/>
      </p:ext>
    </p:extLst>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preserve="1" userDrawn="1">
  <p:cSld name="Thank you">
    <p:bg>
      <p:bgPr>
        <a:solidFill>
          <a:schemeClr val="tx2">
            <a:lumMod val="1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6" name="Text Placeholder 5"/>
          <p:cNvSpPr>
            <a:spLocks noGrp="1"/>
          </p:cNvSpPr>
          <p:nvPr>
            <p:ph type="body" sz="quarter" idx="12"/>
          </p:nvPr>
        </p:nvSpPr>
        <p:spPr>
          <a:xfrm>
            <a:off x="304800" y="1524000"/>
            <a:ext cx="5486400" cy="4779264"/>
          </a:xfrm>
        </p:spPr>
        <p:txBody>
          <a:bodyPr/>
          <a:lstStyle>
            <a:lvl1pPr marL="0" indent="0">
              <a:spcBef>
                <a:spcPts val="0"/>
              </a:spcBef>
              <a:tabLst>
                <a:tab pos="5253435" algn="dec"/>
              </a:tabLst>
              <a:defRPr sz="1467"/>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Click to edit Master text styles</a:t>
            </a:r>
          </a:p>
        </p:txBody>
      </p:sp>
      <p:sp>
        <p:nvSpPr>
          <p:cNvPr id="8" name="Footer Placeholder 8">
            <a:extLst>
              <a:ext uri="{FF2B5EF4-FFF2-40B4-BE49-F238E27FC236}">
                <a16:creationId xmlns:a16="http://schemas.microsoft.com/office/drawing/2014/main" id="{E9335754-D11C-E548-B2DB-F47FEAD0BA5E}"/>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pic>
        <p:nvPicPr>
          <p:cNvPr id="7" name="Picture 6">
            <a:extLst>
              <a:ext uri="{FF2B5EF4-FFF2-40B4-BE49-F238E27FC236}">
                <a16:creationId xmlns:a16="http://schemas.microsoft.com/office/drawing/2014/main" id="{8757AC16-2998-6040-87AA-5D87EE8B91A1}"/>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4050383332"/>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preserve="1">
  <p:cSld name="ibm sign-off">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pic>
        <p:nvPicPr>
          <p:cNvPr id="7" name="Picture 6">
            <a:extLst>
              <a:ext uri="{FF2B5EF4-FFF2-40B4-BE49-F238E27FC236}">
                <a16:creationId xmlns:a16="http://schemas.microsoft.com/office/drawing/2014/main" id="{31F11B5B-5996-114E-8C64-F7E15E21EA5A}"/>
              </a:ext>
            </a:extLst>
          </p:cNvPr>
          <p:cNvPicPr>
            <a:picLocks noChangeAspect="1"/>
          </p:cNvPicPr>
          <p:nvPr userDrawn="1"/>
        </p:nvPicPr>
        <p:blipFill>
          <a:blip r:embed="rId2"/>
          <a:stretch>
            <a:fillRect/>
          </a:stretch>
        </p:blipFill>
        <p:spPr>
          <a:xfrm>
            <a:off x="4898117" y="2098345"/>
            <a:ext cx="2396124" cy="2375643"/>
          </a:xfrm>
          <a:prstGeom prst="rect">
            <a:avLst/>
          </a:prstGeom>
        </p:spPr>
      </p:pic>
      <p:sp>
        <p:nvSpPr>
          <p:cNvPr id="8" name="Footer Placeholder 8">
            <a:extLst>
              <a:ext uri="{FF2B5EF4-FFF2-40B4-BE49-F238E27FC236}">
                <a16:creationId xmlns:a16="http://schemas.microsoft.com/office/drawing/2014/main" id="{F6E4312A-6349-9B42-B15E-70B34AF240C4}"/>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274239218"/>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304800" y="271708"/>
            <a:ext cx="5486401" cy="5972459"/>
          </a:xfrm>
        </p:spPr>
        <p:txBody>
          <a:bodyPr/>
          <a:lstStyle>
            <a:lvl1pPr>
              <a:lnSpc>
                <a:spcPct val="90000"/>
              </a:lnSpc>
              <a:defRPr sz="3200" b="0">
                <a:solidFill>
                  <a:schemeClr val="tx1"/>
                </a:solidFill>
              </a:defRPr>
            </a:lvl1pPr>
          </a:lstStyle>
          <a:p>
            <a:r>
              <a:rPr lang="en-US" b="1" dirty="0">
                <a:solidFill>
                  <a:schemeClr val="accent3"/>
                </a:solidFill>
              </a:rPr>
              <a:t>IBM </a:t>
            </a:r>
            <a:r>
              <a:rPr lang="en-US" b="1" dirty="0">
                <a:solidFill>
                  <a:srgbClr val="3E429A"/>
                </a:solidFill>
              </a:rPr>
              <a:t>P</a:t>
            </a:r>
            <a:r>
              <a:rPr lang="en-US" b="1" dirty="0">
                <a:solidFill>
                  <a:srgbClr val="3C65A9"/>
                </a:solidFill>
              </a:rPr>
              <a:t>r</a:t>
            </a:r>
            <a:r>
              <a:rPr lang="en-US" b="1" dirty="0">
                <a:solidFill>
                  <a:srgbClr val="406BB6"/>
                </a:solidFill>
              </a:rPr>
              <a:t>o</a:t>
            </a:r>
            <a:r>
              <a:rPr lang="en-US" b="1" dirty="0">
                <a:solidFill>
                  <a:srgbClr val="4A86B9"/>
                </a:solidFill>
              </a:rPr>
              <a:t>d</a:t>
            </a:r>
            <a:r>
              <a:rPr lang="en-US" b="1" dirty="0">
                <a:solidFill>
                  <a:srgbClr val="4E9599"/>
                </a:solidFill>
              </a:rPr>
              <a:t>u</a:t>
            </a:r>
            <a:r>
              <a:rPr lang="en-US" b="1" dirty="0">
                <a:solidFill>
                  <a:srgbClr val="7EA74F"/>
                </a:solidFill>
              </a:rPr>
              <a:t>c</a:t>
            </a:r>
            <a:r>
              <a:rPr lang="en-US" b="1" dirty="0">
                <a:solidFill>
                  <a:srgbClr val="DDC53C"/>
                </a:solidFill>
              </a:rPr>
              <a:t>t</a:t>
            </a:r>
            <a:r>
              <a:rPr lang="en-US" b="1" dirty="0">
                <a:solidFill>
                  <a:schemeClr val="accent3"/>
                </a:solidFill>
              </a:rPr>
              <a:t> </a:t>
            </a:r>
            <a:r>
              <a:rPr lang="en-US" b="1" dirty="0">
                <a:solidFill>
                  <a:srgbClr val="DEBA3B"/>
                </a:solidFill>
              </a:rPr>
              <a:t>M</a:t>
            </a:r>
            <a:r>
              <a:rPr lang="en-US" b="1" dirty="0">
                <a:solidFill>
                  <a:srgbClr val="EFB036"/>
                </a:solidFill>
              </a:rPr>
              <a:t>a</a:t>
            </a:r>
            <a:r>
              <a:rPr lang="en-US" b="1" dirty="0">
                <a:solidFill>
                  <a:srgbClr val="FAA82E"/>
                </a:solidFill>
              </a:rPr>
              <a:t>r</a:t>
            </a:r>
            <a:r>
              <a:rPr lang="en-US" b="1" dirty="0">
                <a:solidFill>
                  <a:srgbClr val="DA9B4D"/>
                </a:solidFill>
              </a:rPr>
              <a:t>k</a:t>
            </a:r>
            <a:r>
              <a:rPr lang="en-US" b="1" dirty="0">
                <a:solidFill>
                  <a:srgbClr val="F6772A"/>
                </a:solidFill>
              </a:rPr>
              <a:t>e</a:t>
            </a:r>
            <a:r>
              <a:rPr lang="en-US" b="1" dirty="0">
                <a:solidFill>
                  <a:srgbClr val="F1663F"/>
                </a:solidFill>
              </a:rPr>
              <a:t>t</a:t>
            </a:r>
            <a:r>
              <a:rPr lang="en-US" b="1" dirty="0">
                <a:solidFill>
                  <a:srgbClr val="E94130"/>
                </a:solidFill>
              </a:rPr>
              <a:t>i</a:t>
            </a:r>
            <a:r>
              <a:rPr lang="en-US" b="1" dirty="0">
                <a:solidFill>
                  <a:srgbClr val="D75E61"/>
                </a:solidFill>
              </a:rPr>
              <a:t>n</a:t>
            </a:r>
            <a:r>
              <a:rPr lang="en-US" b="1" dirty="0">
                <a:solidFill>
                  <a:srgbClr val="B959A1"/>
                </a:solidFill>
              </a:rPr>
              <a:t>g</a:t>
            </a:r>
            <a:r>
              <a:rPr lang="en-US" b="1" dirty="0">
                <a:solidFill>
                  <a:schemeClr val="accent3"/>
                </a:solidFill>
              </a:rPr>
              <a:t> </a:t>
            </a:r>
            <a:endParaRPr lang="en-US"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pic>
        <p:nvPicPr>
          <p:cNvPr id="6" name="Picture 5">
            <a:extLst>
              <a:ext uri="{FF2B5EF4-FFF2-40B4-BE49-F238E27FC236}">
                <a16:creationId xmlns:a16="http://schemas.microsoft.com/office/drawing/2014/main" id="{41DC7E1D-B694-4945-9723-7AF76E5E8F0A}"/>
              </a:ext>
            </a:extLst>
          </p:cNvPr>
          <p:cNvPicPr>
            <a:picLocks noChangeAspect="1"/>
          </p:cNvPicPr>
          <p:nvPr userDrawn="1"/>
        </p:nvPicPr>
        <p:blipFill>
          <a:blip r:embed="rId3"/>
          <a:stretch>
            <a:fillRect/>
          </a:stretch>
        </p:blipFill>
        <p:spPr>
          <a:xfrm>
            <a:off x="11031696" y="5668973"/>
            <a:ext cx="1160304" cy="1150387"/>
          </a:xfrm>
          <a:prstGeom prst="rect">
            <a:avLst/>
          </a:prstGeom>
        </p:spPr>
      </p:pic>
      <p:sp>
        <p:nvSpPr>
          <p:cNvPr id="9" name="Footer Placeholder 8">
            <a:extLst>
              <a:ext uri="{FF2B5EF4-FFF2-40B4-BE49-F238E27FC236}">
                <a16:creationId xmlns:a16="http://schemas.microsoft.com/office/drawing/2014/main" id="{627DA0BA-0068-4147-A22D-BC359B9D2C0A}"/>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3085937446"/>
      </p:ext>
    </p:extLst>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sp>
        <p:nvSpPr>
          <p:cNvPr id="5" name="Title 4"/>
          <p:cNvSpPr>
            <a:spLocks noGrp="1"/>
          </p:cNvSpPr>
          <p:nvPr>
            <p:ph type="title"/>
          </p:nvPr>
        </p:nvSpPr>
        <p:spPr>
          <a:xfrm>
            <a:off x="304800" y="268224"/>
            <a:ext cx="5486400" cy="5991669"/>
          </a:xfrm>
        </p:spPr>
        <p:txBody>
          <a:bodyPr/>
          <a:lstStyle>
            <a:lvl1pPr>
              <a:lnSpc>
                <a:spcPct val="90000"/>
              </a:lnSpc>
              <a:defRPr>
                <a:solidFill>
                  <a:schemeClr val="tx1"/>
                </a:solidFill>
              </a:defRPr>
            </a:lvl1pPr>
          </a:lstStyle>
          <a:p>
            <a:r>
              <a:rPr lang="en-US"/>
              <a:t>Click to edit Master title style</a:t>
            </a:r>
            <a:endParaRPr lang="en-US" dirty="0"/>
          </a:p>
        </p:txBody>
      </p:sp>
      <p:sp>
        <p:nvSpPr>
          <p:cNvPr id="7" name="Footer Placeholder 8">
            <a:extLst>
              <a:ext uri="{FF2B5EF4-FFF2-40B4-BE49-F238E27FC236}">
                <a16:creationId xmlns:a16="http://schemas.microsoft.com/office/drawing/2014/main" id="{02159C32-2393-E14E-9080-7D6A610A7C70}"/>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pic>
        <p:nvPicPr>
          <p:cNvPr id="6" name="Picture 5">
            <a:extLst>
              <a:ext uri="{FF2B5EF4-FFF2-40B4-BE49-F238E27FC236}">
                <a16:creationId xmlns:a16="http://schemas.microsoft.com/office/drawing/2014/main" id="{2FEADA32-0A22-BF46-802B-94FE7E1A0C8D}"/>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3548241564"/>
      </p:ext>
    </p:extLst>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6" name="Text Placeholder 5"/>
          <p:cNvSpPr>
            <a:spLocks noGrp="1"/>
          </p:cNvSpPr>
          <p:nvPr>
            <p:ph type="body" sz="quarter" idx="12"/>
          </p:nvPr>
        </p:nvSpPr>
        <p:spPr>
          <a:xfrm>
            <a:off x="304800" y="1498600"/>
            <a:ext cx="5486400" cy="4779264"/>
          </a:xfrm>
        </p:spPr>
        <p:txBody>
          <a:bodyPr/>
          <a:lstStyle>
            <a:lvl1pPr marL="0" indent="0">
              <a:spcBef>
                <a:spcPts val="0"/>
              </a:spcBef>
              <a:tabLst>
                <a:tab pos="5253435" algn="dec"/>
              </a:tabLst>
              <a:defRPr/>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3"/>
          </p:nvPr>
        </p:nvSpPr>
        <p:spPr>
          <a:xfrm>
            <a:off x="6400800" y="1498600"/>
            <a:ext cx="5486400" cy="4779264"/>
          </a:xfrm>
        </p:spPr>
        <p:txBody>
          <a:bodyPr/>
          <a:lstStyle>
            <a:lvl1pPr marL="0" indent="0">
              <a:spcBef>
                <a:spcPts val="0"/>
              </a:spcBef>
              <a:tabLst>
                <a:tab pos="5253435" algn="dec"/>
              </a:tabLst>
              <a:defRPr/>
            </a:lvl1pPr>
            <a:lvl2pPr>
              <a:spcBef>
                <a:spcPts val="0"/>
              </a:spcBef>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8">
            <a:extLst>
              <a:ext uri="{FF2B5EF4-FFF2-40B4-BE49-F238E27FC236}">
                <a16:creationId xmlns:a16="http://schemas.microsoft.com/office/drawing/2014/main" id="{25F45641-8508-F34C-BD27-B0DD2275F4CA}"/>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4234240342"/>
      </p:ext>
    </p:extLst>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preserve="1">
  <p:cSld name="fact, number">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tx1"/>
                </a:solidFill>
              </a:defRPr>
            </a:lvl1pPr>
          </a:lstStyle>
          <a:p>
            <a:r>
              <a:rPr lang="en-US" dirty="0"/>
              <a:t>Click to edit Master title style</a:t>
            </a:r>
          </a:p>
        </p:txBody>
      </p:sp>
      <p:sp>
        <p:nvSpPr>
          <p:cNvPr id="8" name="Text Placeholder 7"/>
          <p:cNvSpPr>
            <a:spLocks noGrp="1"/>
          </p:cNvSpPr>
          <p:nvPr>
            <p:ph type="body" sz="quarter" idx="12"/>
          </p:nvPr>
        </p:nvSpPr>
        <p:spPr>
          <a:xfrm>
            <a:off x="304800" y="2015407"/>
            <a:ext cx="5486400" cy="4145280"/>
          </a:xfrm>
        </p:spPr>
        <p:txBody>
          <a:bodyPr/>
          <a:lstStyle>
            <a:lvl1pPr>
              <a:lnSpc>
                <a:spcPct val="90000"/>
              </a:lnSpc>
              <a:spcBef>
                <a:spcPts val="0"/>
              </a:spcBef>
              <a:defRPr sz="12800" b="1" baseline="0">
                <a:solidFill>
                  <a:schemeClr val="tx1"/>
                </a:solidFill>
              </a:defRPr>
            </a:lvl1pPr>
          </a:lstStyle>
          <a:p>
            <a:pPr lvl="0"/>
            <a:r>
              <a:rPr lang="en-US"/>
              <a:t>Click to edit Master text styles</a:t>
            </a:r>
          </a:p>
        </p:txBody>
      </p:sp>
      <p:sp>
        <p:nvSpPr>
          <p:cNvPr id="7" name="Footer Placeholder 8">
            <a:extLst>
              <a:ext uri="{FF2B5EF4-FFF2-40B4-BE49-F238E27FC236}">
                <a16:creationId xmlns:a16="http://schemas.microsoft.com/office/drawing/2014/main" id="{92588A65-CCDC-A244-8C4A-ED8189D10549}"/>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pic>
        <p:nvPicPr>
          <p:cNvPr id="6" name="Picture 5">
            <a:extLst>
              <a:ext uri="{FF2B5EF4-FFF2-40B4-BE49-F238E27FC236}">
                <a16:creationId xmlns:a16="http://schemas.microsoft.com/office/drawing/2014/main" id="{EE41CFDA-74AE-274E-B671-D44E9557469C}"/>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1303161953"/>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preserve="1">
  <p:cSld name="fact, number, half-image (bleeds)">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tx1"/>
                </a:solidFill>
              </a:defRPr>
            </a:lvl1pPr>
          </a:lstStyle>
          <a:p>
            <a:r>
              <a:rPr lang="en-US" dirty="0"/>
              <a:t>Click to edit Master title style</a:t>
            </a:r>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8" name="Text Placeholder 7"/>
          <p:cNvSpPr>
            <a:spLocks noGrp="1"/>
          </p:cNvSpPr>
          <p:nvPr>
            <p:ph type="body" sz="quarter" idx="12"/>
          </p:nvPr>
        </p:nvSpPr>
        <p:spPr>
          <a:xfrm>
            <a:off x="304800" y="2015407"/>
            <a:ext cx="5486400" cy="4145280"/>
          </a:xfrm>
        </p:spPr>
        <p:txBody>
          <a:bodyPr/>
          <a:lstStyle>
            <a:lvl1pPr>
              <a:lnSpc>
                <a:spcPct val="90000"/>
              </a:lnSpc>
              <a:spcBef>
                <a:spcPts val="0"/>
              </a:spcBef>
              <a:defRPr sz="12800" b="1" baseline="0">
                <a:solidFill>
                  <a:schemeClr val="tx1"/>
                </a:solidFill>
              </a:defRPr>
            </a:lvl1pPr>
          </a:lstStyle>
          <a:p>
            <a:pPr lvl="0"/>
            <a:r>
              <a:rPr lang="en-US" dirty="0"/>
              <a:t>Click to edit Master text styles</a:t>
            </a:r>
          </a:p>
        </p:txBody>
      </p:sp>
      <p:sp>
        <p:nvSpPr>
          <p:cNvPr id="6" name="Picture Placeholder 5"/>
          <p:cNvSpPr>
            <a:spLocks noGrp="1"/>
          </p:cNvSpPr>
          <p:nvPr>
            <p:ph type="pic" sz="quarter" idx="13"/>
          </p:nvPr>
        </p:nvSpPr>
        <p:spPr>
          <a:xfrm>
            <a:off x="6096000" y="0"/>
            <a:ext cx="6096000" cy="6858000"/>
          </a:xfrm>
        </p:spPr>
        <p:txBody>
          <a:bodyPr/>
          <a:lstStyle>
            <a:lvl1pPr>
              <a:defRPr>
                <a:solidFill>
                  <a:schemeClr val="tx1"/>
                </a:solidFill>
              </a:defRPr>
            </a:lvl1pPr>
          </a:lstStyle>
          <a:p>
            <a:r>
              <a:rPr lang="en-US" dirty="0"/>
              <a:t>Drag picture to placeholder or click icon to add</a:t>
            </a:r>
          </a:p>
        </p:txBody>
      </p:sp>
      <p:sp>
        <p:nvSpPr>
          <p:cNvPr id="9" name="Footer Placeholder 8">
            <a:extLst>
              <a:ext uri="{FF2B5EF4-FFF2-40B4-BE49-F238E27FC236}">
                <a16:creationId xmlns:a16="http://schemas.microsoft.com/office/drawing/2014/main" id="{DB10C278-E973-BB48-8AAC-A8C7B5BBD85E}"/>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2513209458"/>
      </p:ext>
    </p:extLst>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preserve="1">
  <p:cSld name="big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353569"/>
            <a:ext cx="11582400" cy="5964767"/>
          </a:xfrm>
        </p:spPr>
        <p:txBody>
          <a:bodyPr/>
          <a:lstStyle>
            <a:lvl1pPr>
              <a:lnSpc>
                <a:spcPct val="90000"/>
              </a:lnSpc>
              <a:defRPr sz="12800" b="1"/>
            </a:lvl1pPr>
          </a:lstStyle>
          <a:p>
            <a:r>
              <a:rPr lang="en-US" dirty="0"/>
              <a:t>Click to edit Master title style</a:t>
            </a:r>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6" name="Footer Placeholder 8">
            <a:extLst>
              <a:ext uri="{FF2B5EF4-FFF2-40B4-BE49-F238E27FC236}">
                <a16:creationId xmlns:a16="http://schemas.microsoft.com/office/drawing/2014/main" id="{9580C615-3C36-C245-A236-9F9D6C76AD5A}"/>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15152375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865B5-8831-9545-B0CC-67C3CE63613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BD2621-98FE-384E-83F3-1402F986A118}"/>
              </a:ext>
            </a:extLst>
          </p:cNvPr>
          <p:cNvSpPr>
            <a:spLocks noGrp="1"/>
          </p:cNvSpPr>
          <p:nvPr>
            <p:ph sz="half" idx="1"/>
          </p:nvPr>
        </p:nvSpPr>
        <p:spPr>
          <a:xfrm>
            <a:off x="838200" y="1825625"/>
            <a:ext cx="5181600" cy="4351339"/>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A09CBC1-C281-BF46-A93F-F1612E5FDBA2}"/>
              </a:ext>
            </a:extLst>
          </p:cNvPr>
          <p:cNvSpPr>
            <a:spLocks noGrp="1"/>
          </p:cNvSpPr>
          <p:nvPr>
            <p:ph sz="half" idx="2"/>
          </p:nvPr>
        </p:nvSpPr>
        <p:spPr>
          <a:xfrm>
            <a:off x="6172200" y="1825625"/>
            <a:ext cx="5181600" cy="4351339"/>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155E174-D683-2248-9F39-1FFF2B836330}"/>
              </a:ext>
            </a:extLst>
          </p:cNvPr>
          <p:cNvSpPr>
            <a:spLocks noGrp="1"/>
          </p:cNvSpPr>
          <p:nvPr>
            <p:ph type="dt" sz="half" idx="10"/>
          </p:nvPr>
        </p:nvSpPr>
        <p:spPr>
          <a:xfrm>
            <a:off x="838200" y="6356351"/>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ACCB5BC4-53F8-6344-882E-74B19D02DF3D}"/>
              </a:ext>
            </a:extLst>
          </p:cNvPr>
          <p:cNvSpPr>
            <a:spLocks noGrp="1"/>
          </p:cNvSpPr>
          <p:nvPr>
            <p:ph type="ftr" sz="quarter" idx="11"/>
          </p:nvPr>
        </p:nvSpPr>
        <p:spPr>
          <a:xfrm>
            <a:off x="413955" y="6450308"/>
            <a:ext cx="4114800" cy="386409"/>
          </a:xfrm>
          <a:prstGeom prst="rect">
            <a:avLst/>
          </a:prstGeom>
        </p:spPr>
        <p:txBody>
          <a:bodyPr/>
          <a:lstStyle/>
          <a:p>
            <a:r>
              <a:rPr lang="en-US"/>
              <a:t>IBM Systems / WW Marketing / © 2019 IBM Corporation</a:t>
            </a:r>
          </a:p>
        </p:txBody>
      </p:sp>
      <p:sp>
        <p:nvSpPr>
          <p:cNvPr id="7" name="Slide Number Placeholder 6">
            <a:extLst>
              <a:ext uri="{FF2B5EF4-FFF2-40B4-BE49-F238E27FC236}">
                <a16:creationId xmlns:a16="http://schemas.microsoft.com/office/drawing/2014/main" id="{A08C932D-F005-1C4A-B344-73F08C0688B4}"/>
              </a:ext>
            </a:extLst>
          </p:cNvPr>
          <p:cNvSpPr>
            <a:spLocks noGrp="1"/>
          </p:cNvSpPr>
          <p:nvPr>
            <p:ph type="sldNum" sz="quarter" idx="12"/>
          </p:nvPr>
        </p:nvSpPr>
        <p:spPr>
          <a:xfrm>
            <a:off x="8610600" y="6356351"/>
            <a:ext cx="2743200" cy="365125"/>
          </a:xfrm>
          <a:prstGeom prst="rect">
            <a:avLst/>
          </a:prstGeom>
        </p:spPr>
        <p:txBody>
          <a:bodyPr/>
          <a:lstStyle/>
          <a:p>
            <a:fld id="{DD751C52-06E5-5646-839F-20FF717787A9}" type="slidenum">
              <a:rPr lang="en-US" smtClean="0"/>
              <a:t>‹#›</a:t>
            </a:fld>
            <a:endParaRPr lang="en-US"/>
          </a:p>
        </p:txBody>
      </p:sp>
    </p:spTree>
    <p:extLst>
      <p:ext uri="{BB962C8B-B14F-4D97-AF65-F5344CB8AC3E}">
        <p14:creationId xmlns:p14="http://schemas.microsoft.com/office/powerpoint/2010/main" val="574246425"/>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6916616" cy="6027740"/>
          </a:xfrm>
        </p:spPr>
        <p:txBody>
          <a:bodyPr/>
          <a:lstStyle>
            <a:lvl1pPr marL="156629" indent="-156629">
              <a:tabLst/>
              <a:defRPr>
                <a:solidFill>
                  <a:schemeClr val="tx1"/>
                </a:solidFill>
              </a:defRPr>
            </a:lvl1pPr>
          </a:lstStyle>
          <a:p>
            <a:r>
              <a:rPr lang="en-US"/>
              <a:t>Click to edit Master title style</a:t>
            </a:r>
            <a:endParaRPr lang="en-US" dirty="0"/>
          </a:p>
        </p:txBody>
      </p:sp>
      <p:sp>
        <p:nvSpPr>
          <p:cNvPr id="6" name="Footer Placeholder 8">
            <a:extLst>
              <a:ext uri="{FF2B5EF4-FFF2-40B4-BE49-F238E27FC236}">
                <a16:creationId xmlns:a16="http://schemas.microsoft.com/office/drawing/2014/main" id="{449FCA80-3DDE-A340-8533-8E4BCE0C883A}"/>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pic>
        <p:nvPicPr>
          <p:cNvPr id="5" name="Picture 4">
            <a:extLst>
              <a:ext uri="{FF2B5EF4-FFF2-40B4-BE49-F238E27FC236}">
                <a16:creationId xmlns:a16="http://schemas.microsoft.com/office/drawing/2014/main" id="{C5D187A9-DE37-1A42-A524-E5DBA30178F3}"/>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182589707"/>
      </p:ext>
    </p:extLst>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preserve="1">
  <p:cSld name="section, title,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5486400" cy="5770733"/>
          </a:xfrm>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6" name="Text Placeholder 5"/>
          <p:cNvSpPr>
            <a:spLocks noGrp="1"/>
          </p:cNvSpPr>
          <p:nvPr>
            <p:ph type="body" sz="quarter" idx="12"/>
          </p:nvPr>
        </p:nvSpPr>
        <p:spPr>
          <a:xfrm>
            <a:off x="6400800" y="658368"/>
            <a:ext cx="5486400" cy="5599640"/>
          </a:xfrm>
        </p:spPr>
        <p:txBody>
          <a:bodyPr/>
          <a:lstStyle>
            <a:lvl1pPr>
              <a:spcBef>
                <a:spcPts val="1467"/>
              </a:spcBef>
              <a:spcAft>
                <a:spcPts val="0"/>
              </a:spcAft>
              <a:defRPr/>
            </a:lvl1pPr>
            <a:lvl2pPr>
              <a:spcBef>
                <a:spcPts val="1467"/>
              </a:spcBef>
              <a:defRPr/>
            </a:lvl2pPr>
            <a:lvl3pPr>
              <a:spcBef>
                <a:spcPts val="1467"/>
              </a:spcBef>
              <a:defRPr/>
            </a:lvl3pPr>
            <a:lvl4pPr>
              <a:spcBef>
                <a:spcPts val="1467"/>
              </a:spcBef>
              <a:defRPr/>
            </a:lvl4pPr>
            <a:lvl5pPr>
              <a:spcBef>
                <a:spcPts val="1467"/>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3"/>
          </p:nvPr>
        </p:nvSpPr>
        <p:spPr>
          <a:xfrm>
            <a:off x="304800" y="267418"/>
            <a:ext cx="5486400" cy="400049"/>
          </a:xfrm>
        </p:spPr>
        <p:txBody>
          <a:bodyPr/>
          <a:lstStyle>
            <a:lvl1pPr>
              <a:defRPr sz="1467"/>
            </a:lvl1pPr>
          </a:lstStyle>
          <a:p>
            <a:pPr lvl="0"/>
            <a:r>
              <a:rPr lang="en-US"/>
              <a:t>Click to edit Master text styles</a:t>
            </a:r>
          </a:p>
        </p:txBody>
      </p:sp>
      <p:sp>
        <p:nvSpPr>
          <p:cNvPr id="8" name="Footer Placeholder 8">
            <a:extLst>
              <a:ext uri="{FF2B5EF4-FFF2-40B4-BE49-F238E27FC236}">
                <a16:creationId xmlns:a16="http://schemas.microsoft.com/office/drawing/2014/main" id="{23345FD5-3724-0C4A-9987-9382454F33FB}"/>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2857667290"/>
      </p:ext>
    </p:extLst>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preserve="1">
  <p:cSld name="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2791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8" name="Text Placeholder 7"/>
          <p:cNvSpPr>
            <a:spLocks noGrp="1"/>
          </p:cNvSpPr>
          <p:nvPr>
            <p:ph type="body" sz="quarter" idx="12"/>
          </p:nvPr>
        </p:nvSpPr>
        <p:spPr>
          <a:xfrm>
            <a:off x="304800" y="1499617"/>
            <a:ext cx="5486400" cy="4781127"/>
          </a:xfrm>
        </p:spPr>
        <p:txBody>
          <a:bodyPr/>
          <a:lstStyle>
            <a:lvl1pPr>
              <a:spcBef>
                <a:spcPts val="0"/>
              </a:spcBef>
              <a:defRPr sz="1867"/>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p:cNvSpPr>
            <a:spLocks noGrp="1"/>
          </p:cNvSpPr>
          <p:nvPr>
            <p:ph type="body" sz="quarter" idx="13"/>
          </p:nvPr>
        </p:nvSpPr>
        <p:spPr>
          <a:xfrm>
            <a:off x="6400800" y="1499617"/>
            <a:ext cx="5486400" cy="4781127"/>
          </a:xfrm>
        </p:spPr>
        <p:txBody>
          <a:bodyPr/>
          <a:lstStyle>
            <a:lvl1pPr>
              <a:spcBef>
                <a:spcPts val="0"/>
              </a:spcBef>
              <a:defRPr sz="1867"/>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8">
            <a:extLst>
              <a:ext uri="{FF2B5EF4-FFF2-40B4-BE49-F238E27FC236}">
                <a16:creationId xmlns:a16="http://schemas.microsoft.com/office/drawing/2014/main" id="{0F59CD0E-CD58-0242-931C-2ED92F8EDDA7}"/>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3277630520"/>
      </p:ext>
    </p:extLst>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preserve="1">
  <p:cSld name="section, 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6" name="Text Placeholder 5"/>
          <p:cNvSpPr>
            <a:spLocks noGrp="1"/>
          </p:cNvSpPr>
          <p:nvPr>
            <p:ph type="body" sz="quarter" idx="12"/>
          </p:nvPr>
        </p:nvSpPr>
        <p:spPr>
          <a:xfrm>
            <a:off x="6400800" y="1457960"/>
            <a:ext cx="5486400" cy="4786208"/>
          </a:xfrm>
        </p:spPr>
        <p:txBody>
          <a:bodyPr/>
          <a:lstStyle>
            <a:lvl1pPr>
              <a:defRPr sz="2133"/>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Click to edit Master text styles</a:t>
            </a:r>
          </a:p>
        </p:txBody>
      </p:sp>
      <p:sp>
        <p:nvSpPr>
          <p:cNvPr id="7" name="Text Placeholder 6"/>
          <p:cNvSpPr>
            <a:spLocks noGrp="1"/>
          </p:cNvSpPr>
          <p:nvPr>
            <p:ph type="body" sz="quarter" idx="14"/>
          </p:nvPr>
        </p:nvSpPr>
        <p:spPr>
          <a:xfrm>
            <a:off x="304800" y="1457961"/>
            <a:ext cx="5486400" cy="4786207"/>
          </a:xfrm>
        </p:spPr>
        <p:txBody>
          <a:bodyPr/>
          <a:lstStyle>
            <a:lvl1pPr>
              <a:defRPr sz="2133"/>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8">
            <a:extLst>
              <a:ext uri="{FF2B5EF4-FFF2-40B4-BE49-F238E27FC236}">
                <a16:creationId xmlns:a16="http://schemas.microsoft.com/office/drawing/2014/main" id="{51D6D5AF-CAFB-1141-8209-8FFFA149A529}"/>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2067304286"/>
      </p:ext>
    </p:extLst>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preserve="1">
  <p:cSld name="title, text (two columns, different text size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6695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6" name="Content Placeholder 5"/>
          <p:cNvSpPr>
            <a:spLocks noGrp="1"/>
          </p:cNvSpPr>
          <p:nvPr>
            <p:ph sz="quarter" idx="12"/>
          </p:nvPr>
        </p:nvSpPr>
        <p:spPr>
          <a:xfrm>
            <a:off x="304800" y="1327358"/>
            <a:ext cx="5486400" cy="4916809"/>
          </a:xfrm>
        </p:spPr>
        <p:txBody>
          <a:bodyPr/>
          <a:lstStyle>
            <a:lvl1pPr>
              <a:defRPr sz="3200"/>
            </a:lvl1pPr>
          </a:lstStyle>
          <a:p>
            <a:pPr lvl="0"/>
            <a:r>
              <a:rPr lang="en-US" dirty="0"/>
              <a:t>Click to edit Master text styles</a:t>
            </a:r>
          </a:p>
        </p:txBody>
      </p:sp>
      <p:sp>
        <p:nvSpPr>
          <p:cNvPr id="8" name="Content Placeholder 7"/>
          <p:cNvSpPr>
            <a:spLocks noGrp="1"/>
          </p:cNvSpPr>
          <p:nvPr>
            <p:ph sz="quarter" idx="13"/>
          </p:nvPr>
        </p:nvSpPr>
        <p:spPr>
          <a:xfrm>
            <a:off x="6400800" y="1488865"/>
            <a:ext cx="5486400" cy="4755303"/>
          </a:xfrm>
        </p:spPr>
        <p:txBody>
          <a:bodyPr/>
          <a:lstStyle>
            <a:lvl1pPr>
              <a:defRPr sz="1867"/>
            </a:lvl1pPr>
            <a:lvl2pPr>
              <a:defRPr sz="1867"/>
            </a:lvl2pPr>
            <a:lvl3pPr>
              <a:defRPr sz="1867"/>
            </a:lvl3pPr>
            <a:lvl4pPr>
              <a:defRPr sz="1867"/>
            </a:lvl4pPr>
            <a:lvl5pPr>
              <a:defRPr sz="18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8">
            <a:extLst>
              <a:ext uri="{FF2B5EF4-FFF2-40B4-BE49-F238E27FC236}">
                <a16:creationId xmlns:a16="http://schemas.microsoft.com/office/drawing/2014/main" id="{648145C1-D79D-4F40-9938-C8F9D4CD4846}"/>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2133960633"/>
      </p:ext>
    </p:extLst>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preserve="1">
  <p:cSld name="section, title, text (four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6" name="Text Placeholder 5"/>
          <p:cNvSpPr>
            <a:spLocks noGrp="1"/>
          </p:cNvSpPr>
          <p:nvPr>
            <p:ph type="body" sz="quarter" idx="12"/>
          </p:nvPr>
        </p:nvSpPr>
        <p:spPr>
          <a:xfrm>
            <a:off x="6400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Click to edit Master text styles</a:t>
            </a:r>
          </a:p>
        </p:txBody>
      </p:sp>
      <p:sp>
        <p:nvSpPr>
          <p:cNvPr id="7" name="Text Placeholder 6"/>
          <p:cNvSpPr>
            <a:spLocks noGrp="1"/>
          </p:cNvSpPr>
          <p:nvPr>
            <p:ph type="body" sz="quarter" idx="14"/>
          </p:nvPr>
        </p:nvSpPr>
        <p:spPr>
          <a:xfrm>
            <a:off x="304800" y="1457959"/>
            <a:ext cx="2438400" cy="478620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6"/>
          </p:nvPr>
        </p:nvSpPr>
        <p:spPr>
          <a:xfrm>
            <a:off x="9448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Footer Placeholder 8">
            <a:extLst>
              <a:ext uri="{FF2B5EF4-FFF2-40B4-BE49-F238E27FC236}">
                <a16:creationId xmlns:a16="http://schemas.microsoft.com/office/drawing/2014/main" id="{92F7E8A6-A5E5-A441-B927-325E1DF18B6B}"/>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164520102"/>
      </p:ext>
    </p:extLst>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preserve="1">
  <p:cSld name="section, title, text, half-image">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5486400" cy="853440"/>
          </a:xfrm>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Click to edit Master text styles</a:t>
            </a:r>
          </a:p>
        </p:txBody>
      </p:sp>
      <p:sp>
        <p:nvSpPr>
          <p:cNvPr id="7" name="Text Placeholder 6"/>
          <p:cNvSpPr>
            <a:spLocks noGrp="1"/>
          </p:cNvSpPr>
          <p:nvPr>
            <p:ph type="body" sz="quarter" idx="14"/>
          </p:nvPr>
        </p:nvSpPr>
        <p:spPr>
          <a:xfrm>
            <a:off x="304800" y="1463040"/>
            <a:ext cx="5486400" cy="4781127"/>
          </a:xfrm>
        </p:spPr>
        <p:txBody>
          <a:bodyPr/>
          <a:lstStyle>
            <a:lvl1pPr>
              <a:defRPr sz="2133"/>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7"/>
          <p:cNvSpPr>
            <a:spLocks noGrp="1"/>
          </p:cNvSpPr>
          <p:nvPr>
            <p:ph type="pic" sz="quarter" idx="15"/>
          </p:nvPr>
        </p:nvSpPr>
        <p:spPr>
          <a:xfrm>
            <a:off x="6096000" y="0"/>
            <a:ext cx="6096000" cy="6858000"/>
          </a:xfrm>
        </p:spPr>
        <p:txBody>
          <a:bodyPr/>
          <a:lstStyle/>
          <a:p>
            <a:r>
              <a:rPr lang="en-US"/>
              <a:t>Drag picture to placeholder or click icon to add</a:t>
            </a:r>
          </a:p>
        </p:txBody>
      </p:sp>
      <p:sp>
        <p:nvSpPr>
          <p:cNvPr id="10" name="Footer Placeholder 8">
            <a:extLst>
              <a:ext uri="{FF2B5EF4-FFF2-40B4-BE49-F238E27FC236}">
                <a16:creationId xmlns:a16="http://schemas.microsoft.com/office/drawing/2014/main" id="{FD9D980C-DC85-C64D-B0D2-A9AD58C0751D}"/>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1500127778"/>
      </p:ext>
    </p:extLst>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preserve="1">
  <p:cSld name="section, title, text (two columns), half-imag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7" name="Text Placeholder 6"/>
          <p:cNvSpPr>
            <a:spLocks noGrp="1"/>
          </p:cNvSpPr>
          <p:nvPr>
            <p:ph type="body" sz="quarter" idx="14"/>
          </p:nvPr>
        </p:nvSpPr>
        <p:spPr>
          <a:xfrm>
            <a:off x="304800" y="1463039"/>
            <a:ext cx="2438400" cy="478112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63039"/>
            <a:ext cx="2438400" cy="478112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6"/>
          </p:nvPr>
        </p:nvSpPr>
        <p:spPr>
          <a:xfrm>
            <a:off x="6096000" y="0"/>
            <a:ext cx="6096000" cy="6858000"/>
          </a:xfrm>
        </p:spPr>
        <p:txBody>
          <a:bodyPr/>
          <a:lstStyle/>
          <a:p>
            <a:r>
              <a:rPr lang="en-US"/>
              <a:t>Drag picture to placeholder or click icon to add</a:t>
            </a:r>
          </a:p>
        </p:txBody>
      </p:sp>
      <p:sp>
        <p:nvSpPr>
          <p:cNvPr id="11" name="Footer Placeholder 8">
            <a:extLst>
              <a:ext uri="{FF2B5EF4-FFF2-40B4-BE49-F238E27FC236}">
                <a16:creationId xmlns:a16="http://schemas.microsoft.com/office/drawing/2014/main" id="{12D9F91B-A8CB-9346-A068-2821CC5171D8}"/>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695053214"/>
      </p:ext>
    </p:extLst>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preserve="1">
  <p:cSld name="section, title, text (two narrow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1377696"/>
            <a:ext cx="5486400" cy="4754880"/>
          </a:xfrm>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6" name="Text Placeholder 5"/>
          <p:cNvSpPr>
            <a:spLocks noGrp="1"/>
          </p:cNvSpPr>
          <p:nvPr>
            <p:ph type="body" sz="quarter" idx="12"/>
          </p:nvPr>
        </p:nvSpPr>
        <p:spPr>
          <a:xfrm>
            <a:off x="6400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Click to edit Master text styles</a:t>
            </a:r>
          </a:p>
        </p:txBody>
      </p:sp>
      <p:sp>
        <p:nvSpPr>
          <p:cNvPr id="10" name="Text Placeholder 9"/>
          <p:cNvSpPr>
            <a:spLocks noGrp="1"/>
          </p:cNvSpPr>
          <p:nvPr>
            <p:ph type="body" sz="quarter" idx="16"/>
          </p:nvPr>
        </p:nvSpPr>
        <p:spPr>
          <a:xfrm>
            <a:off x="9448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8">
            <a:extLst>
              <a:ext uri="{FF2B5EF4-FFF2-40B4-BE49-F238E27FC236}">
                <a16:creationId xmlns:a16="http://schemas.microsoft.com/office/drawing/2014/main" id="{DEA0F61E-3B28-B64C-9704-B46C4DCC2345}"/>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1499113960"/>
      </p:ext>
    </p:extLst>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preserve="1">
  <p:cSld name="section, title, text (dark background)">
    <p:spTree>
      <p:nvGrpSpPr>
        <p:cNvPr id="1" name=""/>
        <p:cNvGrpSpPr/>
        <p:nvPr/>
      </p:nvGrpSpPr>
      <p:grpSpPr>
        <a:xfrm>
          <a:off x="0" y="0"/>
          <a:ext cx="0" cy="0"/>
          <a:chOff x="0" y="0"/>
          <a:chExt cx="0" cy="0"/>
        </a:xfrm>
      </p:grpSpPr>
      <p:sp>
        <p:nvSpPr>
          <p:cNvPr id="5" name="Rectangle 4"/>
          <p:cNvSpPr/>
          <p:nvPr/>
        </p:nvSpPr>
        <p:spPr>
          <a:xfrm>
            <a:off x="6096000" y="0"/>
            <a:ext cx="6096000" cy="6858000"/>
          </a:xfrm>
          <a:prstGeom prst="rect">
            <a:avLst/>
          </a:prstGeom>
          <a:solidFill>
            <a:schemeClr val="tx1"/>
          </a:solidFill>
        </p:spPr>
        <p:txBody>
          <a:bodyPr wrap="square" lIns="0" tIns="0" rIns="0" bIns="0" rtlCol="0" anchor="ctr">
            <a:noAutofit/>
          </a:bodyPr>
          <a:lstStyle/>
          <a:p>
            <a:pPr algn="ctr"/>
            <a:endParaRPr lang="en-US" sz="1600" err="1">
              <a:solidFill>
                <a:srgbClr val="FFFFFF"/>
              </a:solidFill>
              <a:latin typeface="Arial"/>
              <a:cs typeface="Arial"/>
            </a:endParaRPr>
          </a:p>
        </p:txBody>
      </p:sp>
      <p:sp>
        <p:nvSpPr>
          <p:cNvPr id="2" name="Title 1"/>
          <p:cNvSpPr>
            <a:spLocks noGrp="1"/>
          </p:cNvSpPr>
          <p:nvPr>
            <p:ph type="title"/>
          </p:nvPr>
        </p:nvSpPr>
        <p:spPr>
          <a:xfrm>
            <a:off x="304800" y="1377696"/>
            <a:ext cx="5486400" cy="4754880"/>
          </a:xfrm>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6" name="Text Placeholder 5"/>
          <p:cNvSpPr>
            <a:spLocks noGrp="1"/>
          </p:cNvSpPr>
          <p:nvPr>
            <p:ph type="body" sz="quarter" idx="12"/>
          </p:nvPr>
        </p:nvSpPr>
        <p:spPr>
          <a:xfrm>
            <a:off x="6400800" y="1499617"/>
            <a:ext cx="5486400" cy="4668593"/>
          </a:xfrm>
        </p:spPr>
        <p:txBody>
          <a:bodyPr/>
          <a:lstStyle>
            <a:lvl1pPr>
              <a:defRPr>
                <a:solidFill>
                  <a:schemeClr val="bg2"/>
                </a:solidFill>
              </a:defRPr>
            </a:lvl1pPr>
            <a:lvl2pPr marL="0" indent="0">
              <a:spcBef>
                <a:spcPts val="1467"/>
              </a:spcBef>
              <a:buFontTx/>
              <a:buNone/>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Click to edit Master text styles</a:t>
            </a:r>
          </a:p>
        </p:txBody>
      </p:sp>
      <p:sp>
        <p:nvSpPr>
          <p:cNvPr id="9" name="Footer Placeholder 8">
            <a:extLst>
              <a:ext uri="{FF2B5EF4-FFF2-40B4-BE49-F238E27FC236}">
                <a16:creationId xmlns:a16="http://schemas.microsoft.com/office/drawing/2014/main" id="{82F9FF66-4CD2-3A4C-AC55-7633C764AA6C}"/>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16556847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38515-2182-0544-A44A-E261620DDCE6}"/>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15F06DFA-D2F5-0143-999A-3861957DE078}"/>
              </a:ext>
            </a:extLst>
          </p:cNvPr>
          <p:cNvSpPr>
            <a:spLocks noGrp="1"/>
          </p:cNvSpPr>
          <p:nvPr>
            <p:ph type="ftr" sz="quarter" idx="11"/>
          </p:nvPr>
        </p:nvSpPr>
        <p:spPr>
          <a:xfrm>
            <a:off x="413955" y="6450308"/>
            <a:ext cx="4114800" cy="386409"/>
          </a:xfrm>
          <a:prstGeom prst="rect">
            <a:avLst/>
          </a:prstGeom>
        </p:spPr>
        <p:txBody>
          <a:bodyPr/>
          <a:lstStyle/>
          <a:p>
            <a:r>
              <a:rPr lang="en-US"/>
              <a:t>IBM Systems / WW Marketing / © 2019 IBM Corporation</a:t>
            </a:r>
          </a:p>
        </p:txBody>
      </p:sp>
    </p:spTree>
    <p:extLst>
      <p:ext uri="{BB962C8B-B14F-4D97-AF65-F5344CB8AC3E}">
        <p14:creationId xmlns:p14="http://schemas.microsoft.com/office/powerpoint/2010/main" val="4128182537"/>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preserve="1">
  <p:cSld name="title, imag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8" name="Picture Placeholder 7"/>
          <p:cNvSpPr>
            <a:spLocks noGrp="1"/>
          </p:cNvSpPr>
          <p:nvPr>
            <p:ph type="pic" sz="quarter" idx="15"/>
          </p:nvPr>
        </p:nvSpPr>
        <p:spPr>
          <a:xfrm>
            <a:off x="6096000" y="0"/>
            <a:ext cx="6096000" cy="6858000"/>
          </a:xfrm>
        </p:spPr>
        <p:txBody>
          <a:bodyPr/>
          <a:lstStyle/>
          <a:p>
            <a:r>
              <a:rPr lang="en-US"/>
              <a:t>Drag picture to placeholder or click icon to add</a:t>
            </a:r>
          </a:p>
        </p:txBody>
      </p:sp>
      <p:sp>
        <p:nvSpPr>
          <p:cNvPr id="7" name="Footer Placeholder 8">
            <a:extLst>
              <a:ext uri="{FF2B5EF4-FFF2-40B4-BE49-F238E27FC236}">
                <a16:creationId xmlns:a16="http://schemas.microsoft.com/office/drawing/2014/main" id="{EFDB84C6-30BF-4D45-84FA-C01E7FC5BF6A}"/>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282602997"/>
      </p:ext>
    </p:extLst>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preserve="1">
  <p:cSld name="title, half-blank area">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6" name="Footer Placeholder 8">
            <a:extLst>
              <a:ext uri="{FF2B5EF4-FFF2-40B4-BE49-F238E27FC236}">
                <a16:creationId xmlns:a16="http://schemas.microsoft.com/office/drawing/2014/main" id="{9DEDEFF5-CA1F-0045-B00B-A96F3CE45073}"/>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pic>
        <p:nvPicPr>
          <p:cNvPr id="5" name="Picture 4">
            <a:extLst>
              <a:ext uri="{FF2B5EF4-FFF2-40B4-BE49-F238E27FC236}">
                <a16:creationId xmlns:a16="http://schemas.microsoft.com/office/drawing/2014/main" id="{64AF0D3D-D612-C241-9C3C-9626DFB452CF}"/>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1817196958"/>
      </p:ext>
    </p:extLst>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preserve="1">
  <p:cSld name="title, blank">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508000"/>
          </a:xfrm>
        </p:spPr>
        <p:txBody>
          <a:bodyPr/>
          <a:lstStyle/>
          <a:p>
            <a:r>
              <a:rPr lang="en-US"/>
              <a:t>Click to edit Master title style</a:t>
            </a:r>
            <a:endParaRPr lang="en-US" dirty="0"/>
          </a:p>
        </p:txBody>
      </p:sp>
      <p:sp>
        <p:nvSpPr>
          <p:cNvPr id="6" name="Footer Placeholder 8">
            <a:extLst>
              <a:ext uri="{FF2B5EF4-FFF2-40B4-BE49-F238E27FC236}">
                <a16:creationId xmlns:a16="http://schemas.microsoft.com/office/drawing/2014/main" id="{B70E65A6-5E5A-AF4D-A8CC-FFF4C95C3755}"/>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pic>
        <p:nvPicPr>
          <p:cNvPr id="5" name="Picture 4">
            <a:extLst>
              <a:ext uri="{FF2B5EF4-FFF2-40B4-BE49-F238E27FC236}">
                <a16:creationId xmlns:a16="http://schemas.microsoft.com/office/drawing/2014/main" id="{A8C166DB-4333-6E4A-A3ED-93783E38637D}"/>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1309477885"/>
      </p:ext>
    </p:extLst>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preserve="1">
  <p:cSld name="insight, text, boxes">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2"/>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12" name="Text Placeholder 11"/>
          <p:cNvSpPr>
            <a:spLocks noGrp="1"/>
          </p:cNvSpPr>
          <p:nvPr>
            <p:ph type="body" sz="quarter" idx="13"/>
          </p:nvPr>
        </p:nvSpPr>
        <p:spPr>
          <a:xfrm>
            <a:off x="304800" y="256033"/>
            <a:ext cx="5486400" cy="400049"/>
          </a:xfrm>
        </p:spPr>
        <p:txBody>
          <a:bodyPr/>
          <a:lstStyle>
            <a:lvl1pPr>
              <a:defRPr sz="2133"/>
            </a:lvl1pPr>
          </a:lstStyle>
          <a:p>
            <a:pPr lvl="0"/>
            <a:r>
              <a:rPr lang="en-US" dirty="0"/>
              <a:t>Click to edit Master text styles</a:t>
            </a:r>
          </a:p>
        </p:txBody>
      </p:sp>
      <p:sp>
        <p:nvSpPr>
          <p:cNvPr id="7" name="Text Placeholder 6"/>
          <p:cNvSpPr>
            <a:spLocks noGrp="1"/>
          </p:cNvSpPr>
          <p:nvPr>
            <p:ph type="body" sz="quarter" idx="14"/>
          </p:nvPr>
        </p:nvSpPr>
        <p:spPr>
          <a:xfrm>
            <a:off x="304800" y="1463041"/>
            <a:ext cx="5486400" cy="4651641"/>
          </a:xfrm>
        </p:spPr>
        <p:txBody>
          <a:bodyPr/>
          <a:lstStyle>
            <a:lvl1pPr>
              <a:defRPr sz="2133"/>
            </a:lvl1pPr>
            <a:lvl2pPr>
              <a:defRPr sz="1867"/>
            </a:lvl2pPr>
            <a:lvl3pPr>
              <a:defRPr sz="1867"/>
            </a:lvl3pPr>
            <a:lvl4pPr>
              <a:defRPr sz="1867"/>
            </a:lvl4pPr>
            <a:lvl5pPr>
              <a:defRPr sz="18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p:cNvSpPr>
            <a:spLocks noGrp="1"/>
          </p:cNvSpPr>
          <p:nvPr>
            <p:ph sz="quarter" idx="15"/>
          </p:nvPr>
        </p:nvSpPr>
        <p:spPr>
          <a:xfrm>
            <a:off x="9144000" y="0"/>
            <a:ext cx="3048000" cy="3429000"/>
          </a:xfrm>
          <a:solidFill>
            <a:schemeClr val="bg1"/>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10" name="Content Placeholder 9"/>
          <p:cNvSpPr>
            <a:spLocks noGrp="1"/>
          </p:cNvSpPr>
          <p:nvPr>
            <p:ph sz="quarter" idx="16"/>
          </p:nvPr>
        </p:nvSpPr>
        <p:spPr>
          <a:xfrm>
            <a:off x="6096000" y="0"/>
            <a:ext cx="3048000" cy="3429000"/>
          </a:xfrm>
          <a:solidFill>
            <a:schemeClr val="accent3"/>
          </a:solidFill>
        </p:spPr>
        <p:txBody>
          <a:bodyPr lIns="228600" tIns="192024" rIns="228600" bIns="228600"/>
          <a:lstStyle>
            <a:lvl1pPr>
              <a:defRPr sz="1867">
                <a:solidFill>
                  <a:schemeClr val="bg2"/>
                </a:solidFill>
              </a:defRPr>
            </a:lvl1pPr>
          </a:lstStyle>
          <a:p>
            <a:pPr lvl="0"/>
            <a:r>
              <a:rPr lang="en-US" dirty="0"/>
              <a:t>Click to edit Master text styles</a:t>
            </a:r>
          </a:p>
        </p:txBody>
      </p:sp>
      <p:sp>
        <p:nvSpPr>
          <p:cNvPr id="11" name="Footer Placeholder 8">
            <a:extLst>
              <a:ext uri="{FF2B5EF4-FFF2-40B4-BE49-F238E27FC236}">
                <a16:creationId xmlns:a16="http://schemas.microsoft.com/office/drawing/2014/main" id="{CDB65875-3F79-9A49-BDDA-D62B37D93F17}"/>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2865406757"/>
      </p:ext>
    </p:extLst>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preserve="1">
  <p:cSld name="boxes (3 med, 2 small)">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3"/>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5" name="Content Placeholder 4"/>
          <p:cNvSpPr>
            <a:spLocks noGrp="1"/>
          </p:cNvSpPr>
          <p:nvPr>
            <p:ph sz="quarter" idx="18"/>
          </p:nvPr>
        </p:nvSpPr>
        <p:spPr>
          <a:xfrm>
            <a:off x="0" y="3429000"/>
            <a:ext cx="6096000" cy="3429000"/>
          </a:xfrm>
          <a:solidFill>
            <a:schemeClr val="tx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dirty="0"/>
              <a:t>Click to 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8" name="Content Placeholder 7"/>
          <p:cNvSpPr>
            <a:spLocks noGrp="1"/>
          </p:cNvSpPr>
          <p:nvPr>
            <p:ph sz="quarter" idx="15"/>
          </p:nvPr>
        </p:nvSpPr>
        <p:spPr>
          <a:xfrm>
            <a:off x="9144000" y="0"/>
            <a:ext cx="3048000" cy="3429000"/>
          </a:xfrm>
          <a:solidFill>
            <a:schemeClr val="tx1"/>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10" name="Content Placeholder 9"/>
          <p:cNvSpPr>
            <a:spLocks noGrp="1"/>
          </p:cNvSpPr>
          <p:nvPr>
            <p:ph sz="quarter" idx="16"/>
          </p:nvPr>
        </p:nvSpPr>
        <p:spPr>
          <a:xfrm>
            <a:off x="6096000" y="0"/>
            <a:ext cx="3048000" cy="3429000"/>
          </a:xfrm>
          <a:solidFill>
            <a:schemeClr val="tx2">
              <a:lumMod val="50000"/>
            </a:schemeClr>
          </a:solidFill>
        </p:spPr>
        <p:txBody>
          <a:bodyPr lIns="228600" tIns="192024" rIns="228600" bIns="228600"/>
          <a:lstStyle>
            <a:lvl1pPr>
              <a:defRPr sz="1867">
                <a:solidFill>
                  <a:schemeClr val="bg2"/>
                </a:solidFill>
              </a:defRPr>
            </a:lvl1pPr>
          </a:lstStyle>
          <a:p>
            <a:pPr lvl="0"/>
            <a:r>
              <a:rPr lang="en-US" dirty="0"/>
              <a:t>Click to edit Master text styles</a:t>
            </a:r>
          </a:p>
        </p:txBody>
      </p:sp>
      <p:sp>
        <p:nvSpPr>
          <p:cNvPr id="6" name="Title 5"/>
          <p:cNvSpPr>
            <a:spLocks noGrp="1"/>
          </p:cNvSpPr>
          <p:nvPr>
            <p:ph type="title"/>
          </p:nvPr>
        </p:nvSpPr>
        <p:spPr>
          <a:xfrm>
            <a:off x="-1" y="-1"/>
            <a:ext cx="6095999" cy="3429001"/>
          </a:xfrm>
          <a:solidFill>
            <a:schemeClr val="accent2"/>
          </a:solidFill>
        </p:spPr>
        <p:txBody>
          <a:bodyPr lIns="228600" tIns="201168" rIns="228600" bIns="228600"/>
          <a:lstStyle>
            <a:lvl1pPr>
              <a:defRPr>
                <a:solidFill>
                  <a:schemeClr val="bg2"/>
                </a:solidFill>
              </a:defRPr>
            </a:lvl1pPr>
          </a:lstStyle>
          <a:p>
            <a:r>
              <a:rPr lang="en-US"/>
              <a:t>Click to edit Master title style</a:t>
            </a:r>
            <a:endParaRPr lang="en-US" dirty="0"/>
          </a:p>
        </p:txBody>
      </p:sp>
      <p:sp>
        <p:nvSpPr>
          <p:cNvPr id="11" name="Footer Placeholder 8">
            <a:extLst>
              <a:ext uri="{FF2B5EF4-FFF2-40B4-BE49-F238E27FC236}">
                <a16:creationId xmlns:a16="http://schemas.microsoft.com/office/drawing/2014/main" id="{6813B6F8-3033-B941-95FA-2ACB5F3D1B05}"/>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2300815090"/>
      </p:ext>
    </p:extLst>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preserve="1">
  <p:cSld name="boxes (1 large, 4 small)">
    <p:spTree>
      <p:nvGrpSpPr>
        <p:cNvPr id="1" name=""/>
        <p:cNvGrpSpPr/>
        <p:nvPr/>
      </p:nvGrpSpPr>
      <p:grpSpPr>
        <a:xfrm>
          <a:off x="0" y="0"/>
          <a:ext cx="0" cy="0"/>
          <a:chOff x="0" y="0"/>
          <a:chExt cx="0" cy="0"/>
        </a:xfrm>
      </p:grpSpPr>
      <p:sp>
        <p:nvSpPr>
          <p:cNvPr id="8" name="Content Placeholder 7"/>
          <p:cNvSpPr>
            <a:spLocks noGrp="1"/>
          </p:cNvSpPr>
          <p:nvPr>
            <p:ph sz="quarter" idx="15"/>
          </p:nvPr>
        </p:nvSpPr>
        <p:spPr>
          <a:xfrm>
            <a:off x="9143997" y="3429000"/>
            <a:ext cx="3048000" cy="3429000"/>
          </a:xfrm>
          <a:solidFill>
            <a:schemeClr val="accent1"/>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10" name="Content Placeholder 9"/>
          <p:cNvSpPr>
            <a:spLocks noGrp="1"/>
          </p:cNvSpPr>
          <p:nvPr>
            <p:ph sz="quarter" idx="16"/>
          </p:nvPr>
        </p:nvSpPr>
        <p:spPr>
          <a:xfrm>
            <a:off x="3048000" y="3429000"/>
            <a:ext cx="3048000" cy="3429000"/>
          </a:xfrm>
          <a:solidFill>
            <a:schemeClr val="accent3"/>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14" name="Content Placeholder 13"/>
          <p:cNvSpPr>
            <a:spLocks noGrp="1"/>
          </p:cNvSpPr>
          <p:nvPr>
            <p:ph sz="quarter" idx="17"/>
          </p:nvPr>
        </p:nvSpPr>
        <p:spPr>
          <a:xfrm>
            <a:off x="6096002" y="3429000"/>
            <a:ext cx="3047996" cy="3429000"/>
          </a:xfrm>
          <a:solidFill>
            <a:schemeClr val="accent2"/>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5" name="Content Placeholder 4"/>
          <p:cNvSpPr>
            <a:spLocks noGrp="1"/>
          </p:cNvSpPr>
          <p:nvPr>
            <p:ph sz="quarter" idx="18"/>
          </p:nvPr>
        </p:nvSpPr>
        <p:spPr>
          <a:xfrm>
            <a:off x="0" y="3429000"/>
            <a:ext cx="3048000" cy="3429000"/>
          </a:xfrm>
          <a:solidFill>
            <a:schemeClr val="bg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dirty="0"/>
              <a:t>Click to 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6" name="Title 5"/>
          <p:cNvSpPr>
            <a:spLocks noGrp="1"/>
          </p:cNvSpPr>
          <p:nvPr>
            <p:ph type="title"/>
          </p:nvPr>
        </p:nvSpPr>
        <p:spPr>
          <a:xfrm>
            <a:off x="-1" y="-1"/>
            <a:ext cx="12191999" cy="3429001"/>
          </a:xfrm>
          <a:solidFill>
            <a:schemeClr val="tx1"/>
          </a:solidFill>
        </p:spPr>
        <p:txBody>
          <a:bodyPr lIns="228600" tIns="155448" rIns="228600" bIns="228600"/>
          <a:lstStyle>
            <a:lvl1pPr>
              <a:defRPr sz="6400">
                <a:solidFill>
                  <a:schemeClr val="bg2"/>
                </a:solidFill>
              </a:defRPr>
            </a:lvl1pPr>
          </a:lstStyle>
          <a:p>
            <a:r>
              <a:rPr lang="en-US"/>
              <a:t>Click to edit Master title style</a:t>
            </a:r>
            <a:endParaRPr lang="en-US" dirty="0"/>
          </a:p>
        </p:txBody>
      </p:sp>
      <p:sp>
        <p:nvSpPr>
          <p:cNvPr id="11" name="Footer Placeholder 8">
            <a:extLst>
              <a:ext uri="{FF2B5EF4-FFF2-40B4-BE49-F238E27FC236}">
                <a16:creationId xmlns:a16="http://schemas.microsoft.com/office/drawing/2014/main" id="{1A0F1475-0D3E-4148-90AE-283917765D57}"/>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3455132947"/>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preserve="1">
  <p:cSld name="title (black box) over image(s)">
    <p:spTree>
      <p:nvGrpSpPr>
        <p:cNvPr id="1" name=""/>
        <p:cNvGrpSpPr/>
        <p:nvPr/>
      </p:nvGrpSpPr>
      <p:grpSpPr>
        <a:xfrm>
          <a:off x="0" y="0"/>
          <a:ext cx="0" cy="0"/>
          <a:chOff x="0" y="0"/>
          <a:chExt cx="0" cy="0"/>
        </a:xfrm>
      </p:grpSpPr>
      <p:sp>
        <p:nvSpPr>
          <p:cNvPr id="6" name="Title 5"/>
          <p:cNvSpPr>
            <a:spLocks noGrp="1"/>
          </p:cNvSpPr>
          <p:nvPr>
            <p:ph type="title"/>
          </p:nvPr>
        </p:nvSpPr>
        <p:spPr>
          <a:xfrm>
            <a:off x="-1" y="-1"/>
            <a:ext cx="12191999" cy="1720852"/>
          </a:xfrm>
          <a:solidFill>
            <a:schemeClr val="tx1"/>
          </a:solidFill>
        </p:spPr>
        <p:txBody>
          <a:bodyPr lIns="228600" tIns="201168" rIns="228600" bIns="228600"/>
          <a:lstStyle>
            <a:lvl1pPr>
              <a:defRPr sz="3200">
                <a:solidFill>
                  <a:schemeClr val="bg2"/>
                </a:solidFill>
              </a:defRPr>
            </a:lvl1pPr>
          </a:lstStyle>
          <a:p>
            <a:r>
              <a:rPr lang="en-US"/>
              <a:t>Click to edit Master title style</a:t>
            </a:r>
            <a:endParaRPr lang="en-US" dirty="0"/>
          </a:p>
        </p:txBody>
      </p:sp>
      <p:sp>
        <p:nvSpPr>
          <p:cNvPr id="7" name="Footer Placeholder 8">
            <a:extLst>
              <a:ext uri="{FF2B5EF4-FFF2-40B4-BE49-F238E27FC236}">
                <a16:creationId xmlns:a16="http://schemas.microsoft.com/office/drawing/2014/main" id="{C7FAE79D-2D8A-C645-B9F0-0F4A9D4767B1}"/>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pic>
        <p:nvPicPr>
          <p:cNvPr id="5" name="Picture 4">
            <a:extLst>
              <a:ext uri="{FF2B5EF4-FFF2-40B4-BE49-F238E27FC236}">
                <a16:creationId xmlns:a16="http://schemas.microsoft.com/office/drawing/2014/main" id="{EBCC82D0-CB7B-6245-8373-B4119A3C746F}"/>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2287486347"/>
      </p:ext>
    </p:extLst>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preserve="1">
  <p:cSld name="text (black box) over image(s)">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3810000"/>
            <a:ext cx="3048000" cy="3048000"/>
          </a:xfrm>
          <a:solidFill>
            <a:schemeClr val="tx1"/>
          </a:solidFill>
        </p:spPr>
        <p:txBody>
          <a:bodyPr lIns="228600" tIns="155448" rIns="228600" bIns="228600"/>
          <a:lstStyle>
            <a:lvl1pPr>
              <a:defRPr>
                <a:solidFill>
                  <a:schemeClr val="bg2"/>
                </a:solidFill>
              </a:defRPr>
            </a:lvl1pPr>
            <a:lvl2pPr>
              <a:defRPr sz="1333">
                <a:solidFill>
                  <a:schemeClr val="bg2"/>
                </a:solidFill>
              </a:defRPr>
            </a:lvl2pPr>
            <a:lvl3pPr>
              <a:defRPr sz="1333">
                <a:solidFill>
                  <a:schemeClr val="bg2"/>
                </a:solidFill>
              </a:defRPr>
            </a:lvl3pPr>
            <a:lvl4pPr>
              <a:defRPr sz="1333">
                <a:solidFill>
                  <a:schemeClr val="bg2"/>
                </a:solidFill>
              </a:defRPr>
            </a:lvl4pPr>
            <a:lvl5pPr>
              <a:defRPr sz="1333">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8">
            <a:extLst>
              <a:ext uri="{FF2B5EF4-FFF2-40B4-BE49-F238E27FC236}">
                <a16:creationId xmlns:a16="http://schemas.microsoft.com/office/drawing/2014/main" id="{FB69D53C-3123-E94A-B289-604B478AD407}"/>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a:t>IBM Product Marketing Discipline / © 2019 IBM Corporation</a:t>
            </a:r>
            <a:endParaRPr lang="en-US" dirty="0"/>
          </a:p>
        </p:txBody>
      </p:sp>
      <p:pic>
        <p:nvPicPr>
          <p:cNvPr id="5" name="Picture 4">
            <a:extLst>
              <a:ext uri="{FF2B5EF4-FFF2-40B4-BE49-F238E27FC236}">
                <a16:creationId xmlns:a16="http://schemas.microsoft.com/office/drawing/2014/main" id="{F90F1AE9-C942-A441-BAC3-C5A81422DE75}"/>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1763542191"/>
      </p:ext>
    </p:extLst>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preserve="1">
  <p:cSld name="boxes (4 tall)">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1"/>
            <a:ext cx="3048000" cy="6858000"/>
          </a:xfrm>
          <a:solidFill>
            <a:schemeClr val="tx1"/>
          </a:solidFill>
        </p:spPr>
        <p:txBody>
          <a:bodyPr lIns="228600" tIns="182880" rIns="228600" bIns="228600"/>
          <a:lstStyle>
            <a:lvl1pPr>
              <a:defRPr sz="2133">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20"/>
          </p:nvPr>
        </p:nvSpPr>
        <p:spPr>
          <a:xfrm>
            <a:off x="3048000" y="0"/>
            <a:ext cx="3048000" cy="6858000"/>
          </a:xfrm>
          <a:solidFill>
            <a:schemeClr val="accent2"/>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dirty="0"/>
              <a:t>Click to edit Master text styles</a:t>
            </a:r>
          </a:p>
        </p:txBody>
      </p:sp>
      <p:sp>
        <p:nvSpPr>
          <p:cNvPr id="15" name="Content Placeholder 14"/>
          <p:cNvSpPr>
            <a:spLocks noGrp="1"/>
          </p:cNvSpPr>
          <p:nvPr>
            <p:ph sz="quarter" idx="21"/>
          </p:nvPr>
        </p:nvSpPr>
        <p:spPr>
          <a:xfrm>
            <a:off x="6096000" y="0"/>
            <a:ext cx="3048000" cy="6858000"/>
          </a:xfrm>
          <a:solidFill>
            <a:schemeClr val="accent3"/>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p:txBody>
      </p:sp>
      <p:sp>
        <p:nvSpPr>
          <p:cNvPr id="17" name="Content Placeholder 16"/>
          <p:cNvSpPr>
            <a:spLocks noGrp="1"/>
          </p:cNvSpPr>
          <p:nvPr>
            <p:ph sz="quarter" idx="22"/>
          </p:nvPr>
        </p:nvSpPr>
        <p:spPr>
          <a:xfrm>
            <a:off x="9144000" y="0"/>
            <a:ext cx="3048000" cy="6858000"/>
          </a:xfrm>
          <a:solidFill>
            <a:schemeClr val="tx2">
              <a:lumMod val="75000"/>
            </a:schemeClr>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Tree>
    <p:extLst>
      <p:ext uri="{BB962C8B-B14F-4D97-AF65-F5344CB8AC3E}">
        <p14:creationId xmlns:p14="http://schemas.microsoft.com/office/powerpoint/2010/main" val="2451489407"/>
      </p:ext>
    </p:extLst>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preserve="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6" name="Text Placeholder 5"/>
          <p:cNvSpPr>
            <a:spLocks noGrp="1"/>
          </p:cNvSpPr>
          <p:nvPr>
            <p:ph type="body" sz="quarter" idx="12"/>
          </p:nvPr>
        </p:nvSpPr>
        <p:spPr>
          <a:xfrm>
            <a:off x="304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8">
            <a:extLst>
              <a:ext uri="{FF2B5EF4-FFF2-40B4-BE49-F238E27FC236}">
                <a16:creationId xmlns:a16="http://schemas.microsoft.com/office/drawing/2014/main" id="{06EB81BA-4572-E745-B348-99F65816151F}"/>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pic>
        <p:nvPicPr>
          <p:cNvPr id="7" name="Picture 6">
            <a:extLst>
              <a:ext uri="{FF2B5EF4-FFF2-40B4-BE49-F238E27FC236}">
                <a16:creationId xmlns:a16="http://schemas.microsoft.com/office/drawing/2014/main" id="{979BCFD3-61FA-454D-97FE-F994B75C0162}"/>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5200880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24A5534-5325-E94E-B580-0025C6BF43ED}"/>
              </a:ext>
            </a:extLst>
          </p:cNvPr>
          <p:cNvSpPr>
            <a:spLocks noGrp="1"/>
          </p:cNvSpPr>
          <p:nvPr>
            <p:ph type="ftr" sz="quarter" idx="11"/>
          </p:nvPr>
        </p:nvSpPr>
        <p:spPr>
          <a:xfrm>
            <a:off x="413955" y="6450308"/>
            <a:ext cx="4114800" cy="386409"/>
          </a:xfrm>
          <a:prstGeom prst="rect">
            <a:avLst/>
          </a:prstGeom>
        </p:spPr>
        <p:txBody>
          <a:bodyPr/>
          <a:lstStyle/>
          <a:p>
            <a:r>
              <a:rPr lang="en-US"/>
              <a:t>IBM Systems / WW Marketing / © 2019 IBM Corporation</a:t>
            </a:r>
          </a:p>
        </p:txBody>
      </p:sp>
    </p:spTree>
    <p:extLst>
      <p:ext uri="{BB962C8B-B14F-4D97-AF65-F5344CB8AC3E}">
        <p14:creationId xmlns:p14="http://schemas.microsoft.com/office/powerpoint/2010/main" val="3517858177"/>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preserve="1">
  <p:cSld name="title, text (1/4), content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3352800" y="889000"/>
            <a:ext cx="8534400" cy="50990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8">
            <a:extLst>
              <a:ext uri="{FF2B5EF4-FFF2-40B4-BE49-F238E27FC236}">
                <a16:creationId xmlns:a16="http://schemas.microsoft.com/office/drawing/2014/main" id="{108B3156-3A93-7340-B713-8FD3630ED865}"/>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1991292635"/>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preserve="1">
  <p:cSld name="title, text (1/4), blank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8">
            <a:extLst>
              <a:ext uri="{FF2B5EF4-FFF2-40B4-BE49-F238E27FC236}">
                <a16:creationId xmlns:a16="http://schemas.microsoft.com/office/drawing/2014/main" id="{A5325F6C-B3DE-4545-B8E7-31D9D4083519}"/>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pic>
        <p:nvPicPr>
          <p:cNvPr id="6" name="Picture 5">
            <a:extLst>
              <a:ext uri="{FF2B5EF4-FFF2-40B4-BE49-F238E27FC236}">
                <a16:creationId xmlns:a16="http://schemas.microsoft.com/office/drawing/2014/main" id="{4D9E807B-C8A6-624C-8B2B-E063AFF9B247}"/>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2960344055"/>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preserve="1">
  <p:cSld name="case study: title, text (2/4), content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Picture Placeholder 11"/>
          <p:cNvSpPr>
            <a:spLocks noGrp="1"/>
          </p:cNvSpPr>
          <p:nvPr>
            <p:ph type="pic" sz="quarter" idx="14"/>
          </p:nvPr>
        </p:nvSpPr>
        <p:spPr>
          <a:xfrm>
            <a:off x="6096000" y="0"/>
            <a:ext cx="6096000" cy="6858000"/>
          </a:xfrm>
        </p:spPr>
        <p:txBody>
          <a:bodyPr/>
          <a:lstStyle/>
          <a:p>
            <a:r>
              <a:rPr lang="en-US"/>
              <a:t>Drag picture to placeholder or click icon to add</a:t>
            </a:r>
          </a:p>
        </p:txBody>
      </p:sp>
      <p:sp>
        <p:nvSpPr>
          <p:cNvPr id="9" name="Footer Placeholder 8">
            <a:extLst>
              <a:ext uri="{FF2B5EF4-FFF2-40B4-BE49-F238E27FC236}">
                <a16:creationId xmlns:a16="http://schemas.microsoft.com/office/drawing/2014/main" id="{C3E1606D-A9B0-354B-B449-5FA24E9B6784}"/>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59207623"/>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preserve="1">
  <p:cSld name="case study 2: title, text (2/4), quote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4"/>
          </p:nvPr>
        </p:nvSpPr>
        <p:spPr>
          <a:xfrm>
            <a:off x="6267189" y="1454615"/>
            <a:ext cx="5620011" cy="4608576"/>
          </a:xfrm>
        </p:spPr>
        <p:txBody>
          <a:bodyPr/>
          <a:lstStyle>
            <a:lvl1pPr marL="156629" indent="-156629">
              <a:tabLst/>
              <a:defRPr sz="3200"/>
            </a:lvl1pPr>
            <a:lvl2pPr marL="0" indent="0">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8">
            <a:extLst>
              <a:ext uri="{FF2B5EF4-FFF2-40B4-BE49-F238E27FC236}">
                <a16:creationId xmlns:a16="http://schemas.microsoft.com/office/drawing/2014/main" id="{2715FA74-6B3A-8641-8408-D60C6074BC55}"/>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867901504"/>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6" name="Text Placeholder 5"/>
          <p:cNvSpPr>
            <a:spLocks noGrp="1"/>
          </p:cNvSpPr>
          <p:nvPr>
            <p:ph type="body" sz="quarter" idx="12"/>
          </p:nvPr>
        </p:nvSpPr>
        <p:spPr>
          <a:xfrm>
            <a:off x="304800" y="256033"/>
            <a:ext cx="2438400" cy="5878660"/>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6"/>
          <p:cNvSpPr>
            <a:spLocks noGrp="1"/>
          </p:cNvSpPr>
          <p:nvPr>
            <p:ph type="tbl" sz="quarter" idx="13"/>
          </p:nvPr>
        </p:nvSpPr>
        <p:spPr>
          <a:xfrm>
            <a:off x="3352800" y="300567"/>
            <a:ext cx="8534400" cy="6129867"/>
          </a:xfrm>
        </p:spPr>
        <p:txBody>
          <a:bodyPr/>
          <a:lstStyle/>
          <a:p>
            <a:r>
              <a:rPr lang="en-US"/>
              <a:t>Click icon to add table</a:t>
            </a:r>
          </a:p>
        </p:txBody>
      </p:sp>
      <p:sp>
        <p:nvSpPr>
          <p:cNvPr id="9" name="Footer Placeholder 8">
            <a:extLst>
              <a:ext uri="{FF2B5EF4-FFF2-40B4-BE49-F238E27FC236}">
                <a16:creationId xmlns:a16="http://schemas.microsoft.com/office/drawing/2014/main" id="{BB6D4FA2-D4FD-1744-865E-45F68D34A0F3}"/>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2440216653"/>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preserve="1">
  <p:cSld name="blank (with footer)">
    <p:spTree>
      <p:nvGrpSpPr>
        <p:cNvPr id="1" name=""/>
        <p:cNvGrpSpPr/>
        <p:nvPr/>
      </p:nvGrpSpPr>
      <p:grpSpPr>
        <a:xfrm>
          <a:off x="0" y="0"/>
          <a:ext cx="0" cy="0"/>
          <a:chOff x="0" y="0"/>
          <a:chExt cx="0" cy="0"/>
        </a:xfrm>
      </p:grpSpPr>
      <p:sp>
        <p:nvSpPr>
          <p:cNvPr id="4" name="Footer Placeholder 8">
            <a:extLst>
              <a:ext uri="{FF2B5EF4-FFF2-40B4-BE49-F238E27FC236}">
                <a16:creationId xmlns:a16="http://schemas.microsoft.com/office/drawing/2014/main" id="{2B30FDF5-EDB5-304F-8DDA-DBC383FEF11E}"/>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pic>
        <p:nvPicPr>
          <p:cNvPr id="5" name="Picture 4">
            <a:extLst>
              <a:ext uri="{FF2B5EF4-FFF2-40B4-BE49-F238E27FC236}">
                <a16:creationId xmlns:a16="http://schemas.microsoft.com/office/drawing/2014/main" id="{51C39D6A-1DFB-CD40-9C4E-4AEB105957A3}"/>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3521885480"/>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preserve="1">
  <p:cSld name="blank (no foot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845B4EA-F6A9-4A4C-86E5-002FA18E7068}"/>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2983645696"/>
      </p:ext>
    </p:extLst>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dirty="0"/>
              <a:t>Click to edit Master title style</a:t>
            </a:r>
          </a:p>
        </p:txBody>
      </p:sp>
      <p:sp>
        <p:nvSpPr>
          <p:cNvPr id="6" name="Text Placeholder 5"/>
          <p:cNvSpPr>
            <a:spLocks noGrp="1"/>
          </p:cNvSpPr>
          <p:nvPr>
            <p:ph type="body" sz="quarter" idx="12"/>
          </p:nvPr>
        </p:nvSpPr>
        <p:spPr>
          <a:xfrm>
            <a:off x="304800" y="1524000"/>
            <a:ext cx="5486400" cy="4779264"/>
          </a:xfrm>
        </p:spPr>
        <p:txBody>
          <a:bodyPr/>
          <a:lstStyle>
            <a:lvl1pPr marL="0" indent="0">
              <a:spcBef>
                <a:spcPts val="0"/>
              </a:spcBef>
              <a:tabLst>
                <a:tab pos="5253435" algn="dec"/>
              </a:tabLst>
              <a:defRPr sz="1467"/>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dirty="0"/>
              <a:t>Click to edit Master text styles</a:t>
            </a:r>
          </a:p>
        </p:txBody>
      </p:sp>
      <p:sp>
        <p:nvSpPr>
          <p:cNvPr id="8" name="Footer Placeholder 8">
            <a:extLst>
              <a:ext uri="{FF2B5EF4-FFF2-40B4-BE49-F238E27FC236}">
                <a16:creationId xmlns:a16="http://schemas.microsoft.com/office/drawing/2014/main" id="{320D5239-FD38-1145-ADE1-CB0945756E6C}"/>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pic>
        <p:nvPicPr>
          <p:cNvPr id="7" name="Picture 6">
            <a:extLst>
              <a:ext uri="{FF2B5EF4-FFF2-40B4-BE49-F238E27FC236}">
                <a16:creationId xmlns:a16="http://schemas.microsoft.com/office/drawing/2014/main" id="{98AD716E-B5E8-0249-9F71-C3CD96909FBF}"/>
              </a:ext>
            </a:extLst>
          </p:cNvPr>
          <p:cNvPicPr>
            <a:picLocks noChangeAspect="1"/>
          </p:cNvPicPr>
          <p:nvPr userDrawn="1"/>
        </p:nvPicPr>
        <p:blipFill>
          <a:blip r:embed="rId2"/>
          <a:stretch>
            <a:fillRect/>
          </a:stretch>
        </p:blipFill>
        <p:spPr>
          <a:xfrm>
            <a:off x="11031696" y="5668973"/>
            <a:ext cx="1160304" cy="1150387"/>
          </a:xfrm>
          <a:prstGeom prst="rect">
            <a:avLst/>
          </a:prstGeom>
        </p:spPr>
      </p:pic>
    </p:spTree>
    <p:extLst>
      <p:ext uri="{BB962C8B-B14F-4D97-AF65-F5344CB8AC3E}">
        <p14:creationId xmlns:p14="http://schemas.microsoft.com/office/powerpoint/2010/main" val="122133415"/>
      </p:ext>
    </p:extLst>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preserve="1">
  <p:cSld name="ibm sign-off">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pic>
        <p:nvPicPr>
          <p:cNvPr id="8" name="Picture 7">
            <a:extLst>
              <a:ext uri="{FF2B5EF4-FFF2-40B4-BE49-F238E27FC236}">
                <a16:creationId xmlns:a16="http://schemas.microsoft.com/office/drawing/2014/main" id="{2674AFA8-5E72-704B-86D9-EC80C845FEA9}"/>
              </a:ext>
            </a:extLst>
          </p:cNvPr>
          <p:cNvPicPr>
            <a:picLocks noChangeAspect="1"/>
          </p:cNvPicPr>
          <p:nvPr userDrawn="1"/>
        </p:nvPicPr>
        <p:blipFill>
          <a:blip r:embed="rId2"/>
          <a:stretch>
            <a:fillRect/>
          </a:stretch>
        </p:blipFill>
        <p:spPr>
          <a:xfrm>
            <a:off x="4898117" y="2098345"/>
            <a:ext cx="2396124" cy="2375643"/>
          </a:xfrm>
          <a:prstGeom prst="rect">
            <a:avLst/>
          </a:prstGeom>
        </p:spPr>
      </p:pic>
      <p:sp>
        <p:nvSpPr>
          <p:cNvPr id="10" name="Footer Placeholder 8">
            <a:extLst>
              <a:ext uri="{FF2B5EF4-FFF2-40B4-BE49-F238E27FC236}">
                <a16:creationId xmlns:a16="http://schemas.microsoft.com/office/drawing/2014/main" id="{0277ACFE-225D-C243-91FC-0C6087C23938}"/>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2926491822"/>
      </p:ext>
    </p:extLst>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pic>
        <p:nvPicPr>
          <p:cNvPr id="6" name="Picture 5" descr="ibm_gry.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191750" y="6254498"/>
            <a:ext cx="695452" cy="281961"/>
          </a:xfrm>
          <a:prstGeom prst="rect">
            <a:avLst/>
          </a:prstGeom>
        </p:spPr>
      </p:pic>
    </p:spTree>
    <p:extLst>
      <p:ext uri="{BB962C8B-B14F-4D97-AF65-F5344CB8AC3E}">
        <p14:creationId xmlns:p14="http://schemas.microsoft.com/office/powerpoint/2010/main" val="4275999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Floorplan Page">
    <p:spTree>
      <p:nvGrpSpPr>
        <p:cNvPr id="1" name=""/>
        <p:cNvGrpSpPr/>
        <p:nvPr/>
      </p:nvGrpSpPr>
      <p:grpSpPr>
        <a:xfrm>
          <a:off x="0" y="0"/>
          <a:ext cx="0" cy="0"/>
          <a:chOff x="0" y="0"/>
          <a:chExt cx="0" cy="0"/>
        </a:xfrm>
      </p:grpSpPr>
      <p:sp>
        <p:nvSpPr>
          <p:cNvPr id="3" name="Text Placeholder 6"/>
          <p:cNvSpPr>
            <a:spLocks noGrp="1"/>
          </p:cNvSpPr>
          <p:nvPr>
            <p:ph type="body" sz="quarter" idx="11" hasCustomPrompt="1"/>
          </p:nvPr>
        </p:nvSpPr>
        <p:spPr>
          <a:xfrm>
            <a:off x="254002" y="228601"/>
            <a:ext cx="2527300" cy="222955"/>
          </a:xfrm>
          <a:prstGeom prst="rect">
            <a:avLst/>
          </a:prstGeom>
        </p:spPr>
        <p:txBody>
          <a:bodyPr lIns="0" tIns="0" rIns="0" bIns="0"/>
          <a:lstStyle>
            <a:lvl1pPr marL="0" indent="0">
              <a:spcBef>
                <a:spcPts val="0"/>
              </a:spcBef>
              <a:buNone/>
              <a:defRPr sz="2400" b="0" i="0" baseline="0">
                <a:solidFill>
                  <a:schemeClr val="accent4"/>
                </a:solidFill>
                <a:latin typeface="IBM Plex Sans" charset="0"/>
                <a:ea typeface="IBM Plex Sans" charset="0"/>
                <a:cs typeface="IBM Plex Sans"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dirty="0"/>
              <a:t>Page Header</a:t>
            </a:r>
          </a:p>
        </p:txBody>
      </p:sp>
      <p:sp>
        <p:nvSpPr>
          <p:cNvPr id="4" name="Text Placeholder 6"/>
          <p:cNvSpPr>
            <a:spLocks noGrp="1"/>
          </p:cNvSpPr>
          <p:nvPr>
            <p:ph type="body" sz="quarter" idx="12" hasCustomPrompt="1"/>
          </p:nvPr>
        </p:nvSpPr>
        <p:spPr>
          <a:xfrm>
            <a:off x="254002" y="659873"/>
            <a:ext cx="2527300" cy="222955"/>
          </a:xfrm>
          <a:prstGeom prst="rect">
            <a:avLst/>
          </a:prstGeom>
        </p:spPr>
        <p:txBody>
          <a:bodyPr lIns="0" tIns="0" rIns="0" bIns="0"/>
          <a:lstStyle>
            <a:lvl1pPr marL="0" indent="0">
              <a:spcBef>
                <a:spcPts val="0"/>
              </a:spcBef>
              <a:buNone/>
              <a:defRPr sz="1600" b="0" i="0" baseline="0">
                <a:solidFill>
                  <a:schemeClr val="accent4"/>
                </a:solidFill>
                <a:latin typeface="IBM Plex Sans" charset="0"/>
                <a:ea typeface="IBM Plex Sans" charset="0"/>
                <a:cs typeface="IBM Plex Sans" charset="0"/>
              </a:defRPr>
            </a:lvl1pPr>
            <a:lvl2pPr marL="609570" indent="0">
              <a:buNone/>
              <a:defRPr/>
            </a:lvl2pPr>
            <a:lvl3pPr marL="1219140" indent="0">
              <a:buNone/>
              <a:defRPr/>
            </a:lvl3pPr>
            <a:lvl4pPr marL="1828709" indent="0">
              <a:buNone/>
              <a:defRPr/>
            </a:lvl4pPr>
            <a:lvl5pPr marL="2438278" indent="0">
              <a:buNone/>
              <a:defRPr/>
            </a:lvl5pPr>
          </a:lstStyle>
          <a:p>
            <a:pPr lvl="0"/>
            <a:r>
              <a:rPr lang="en-US" dirty="0"/>
              <a:t>Subhead</a:t>
            </a:r>
          </a:p>
        </p:txBody>
      </p:sp>
    </p:spTree>
    <p:extLst>
      <p:ext uri="{BB962C8B-B14F-4D97-AF65-F5344CB8AC3E}">
        <p14:creationId xmlns:p14="http://schemas.microsoft.com/office/powerpoint/2010/main" val="3645578252"/>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Tree>
    <p:extLst>
      <p:ext uri="{BB962C8B-B14F-4D97-AF65-F5344CB8AC3E}">
        <p14:creationId xmlns:p14="http://schemas.microsoft.com/office/powerpoint/2010/main" val="1121880458"/>
      </p:ext>
    </p:extLst>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preserve="1">
  <p:cSld name="divider (with page content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66800"/>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6" name="Text Placeholder 5"/>
          <p:cNvSpPr>
            <a:spLocks noGrp="1"/>
          </p:cNvSpPr>
          <p:nvPr>
            <p:ph type="body" sz="quarter" idx="12"/>
          </p:nvPr>
        </p:nvSpPr>
        <p:spPr>
          <a:xfrm>
            <a:off x="6388608" y="1658112"/>
            <a:ext cx="5498592" cy="4336288"/>
          </a:xfrm>
        </p:spPr>
        <p:txBody>
          <a:bodyPr/>
          <a:lstStyle>
            <a:lvl1pPr>
              <a:spcBef>
                <a:spcPts val="0"/>
              </a:spcBef>
              <a:defRPr/>
            </a:lvl1pPr>
            <a:lvl2pPr marL="0" indent="0">
              <a:spcBef>
                <a:spcPts val="0"/>
              </a:spcBef>
              <a:buNone/>
              <a:defRPr/>
            </a:lvl2pPr>
            <a:lvl3pPr marL="268540" indent="0">
              <a:buNone/>
              <a:defRPr/>
            </a:lvl3pPr>
            <a:lvl4pPr marL="579372" indent="0">
              <a:buNone/>
              <a:defRPr/>
            </a:lvl4pPr>
            <a:lvl5pPr marL="84157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292608" y="1658112"/>
            <a:ext cx="5498592" cy="4336288"/>
          </a:xfrm>
        </p:spPr>
        <p:txBody>
          <a:bodyPr/>
          <a:lstStyle>
            <a:lvl1pPr>
              <a:spcBef>
                <a:spcPts val="0"/>
              </a:spcBef>
              <a:defRPr/>
            </a:lvl1pPr>
            <a:lvl2pPr marL="0" indent="0">
              <a:spcBef>
                <a:spcPts val="0"/>
              </a:spcBef>
              <a:buNone/>
              <a:defRPr/>
            </a:lvl2pPr>
            <a:lvl3pPr marL="268540" indent="0">
              <a:buNone/>
              <a:defRPr/>
            </a:lvl3pPr>
            <a:lvl4pPr marL="579372" indent="0">
              <a:buNone/>
              <a:defRPr/>
            </a:lvl4pPr>
            <a:lvl5pPr marL="84157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09334644"/>
      </p:ext>
    </p:extLst>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preserve="1">
  <p:cSld name="fact, number">
    <p:spTree>
      <p:nvGrpSpPr>
        <p:cNvPr id="1" name=""/>
        <p:cNvGrpSpPr/>
        <p:nvPr/>
      </p:nvGrpSpPr>
      <p:grpSpPr>
        <a:xfrm>
          <a:off x="0" y="0"/>
          <a:ext cx="0" cy="0"/>
          <a:chOff x="0" y="0"/>
          <a:chExt cx="0" cy="0"/>
        </a:xfrm>
      </p:grpSpPr>
      <p:sp>
        <p:nvSpPr>
          <p:cNvPr id="2" name="Title 1"/>
          <p:cNvSpPr>
            <a:spLocks noGrp="1"/>
          </p:cNvSpPr>
          <p:nvPr>
            <p:ph type="title"/>
          </p:nvPr>
        </p:nvSpPr>
        <p:spPr>
          <a:xfrm>
            <a:off x="292608" y="292608"/>
            <a:ext cx="5510784" cy="1072896"/>
          </a:xfrm>
        </p:spPr>
        <p:txBody>
          <a:bodyPr/>
          <a:lstStyle>
            <a:lvl1pPr>
              <a:defRPr sz="2131"/>
            </a:lvl1p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6" name="Text Placeholder 5"/>
          <p:cNvSpPr>
            <a:spLocks noGrp="1"/>
          </p:cNvSpPr>
          <p:nvPr>
            <p:ph type="body" sz="quarter" idx="12"/>
          </p:nvPr>
        </p:nvSpPr>
        <p:spPr>
          <a:xfrm>
            <a:off x="182880" y="1511808"/>
            <a:ext cx="5608320" cy="4482592"/>
          </a:xfrm>
        </p:spPr>
        <p:txBody>
          <a:bodyPr/>
          <a:lstStyle>
            <a:lvl1pPr>
              <a:lnSpc>
                <a:spcPct val="90000"/>
              </a:lnSpc>
              <a:defRPr sz="12786" b="1"/>
            </a:lvl1pPr>
          </a:lstStyle>
          <a:p>
            <a:pPr lvl="0"/>
            <a:r>
              <a:rPr lang="en-US"/>
              <a:t>Edit Master text styles</a:t>
            </a:r>
          </a:p>
        </p:txBody>
      </p:sp>
    </p:spTree>
    <p:extLst>
      <p:ext uri="{BB962C8B-B14F-4D97-AF65-F5344CB8AC3E}">
        <p14:creationId xmlns:p14="http://schemas.microsoft.com/office/powerpoint/2010/main" val="3218728130"/>
      </p:ext>
    </p:extLst>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preserve="1">
  <p:cSld name="fact, number, half-image (bleeds)">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6096000" y="0"/>
            <a:ext cx="6096000" cy="6858000"/>
          </a:xfrm>
        </p:spPr>
        <p:txBody>
          <a:bodyPr lIns="91440" tIns="91440" rIns="91440" bIns="91440"/>
          <a:lstStyle>
            <a:lvl1pPr>
              <a:defRPr baseline="0"/>
            </a:lvl1pPr>
          </a:lstStyle>
          <a:p>
            <a:r>
              <a:rPr lang="en-US"/>
              <a:t>Click icon to add picture</a:t>
            </a:r>
          </a:p>
        </p:txBody>
      </p:sp>
      <p:sp>
        <p:nvSpPr>
          <p:cNvPr id="2" name="Title 1"/>
          <p:cNvSpPr>
            <a:spLocks noGrp="1"/>
          </p:cNvSpPr>
          <p:nvPr>
            <p:ph type="title"/>
          </p:nvPr>
        </p:nvSpPr>
        <p:spPr>
          <a:xfrm>
            <a:off x="292608" y="292608"/>
            <a:ext cx="5510784" cy="1072896"/>
          </a:xfrm>
        </p:spPr>
        <p:txBody>
          <a:bodyPr/>
          <a:lstStyle>
            <a:lvl1pPr>
              <a:defRPr sz="2131"/>
            </a:lvl1p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6" name="Text Placeholder 5"/>
          <p:cNvSpPr>
            <a:spLocks noGrp="1"/>
          </p:cNvSpPr>
          <p:nvPr>
            <p:ph type="body" sz="quarter" idx="12"/>
          </p:nvPr>
        </p:nvSpPr>
        <p:spPr>
          <a:xfrm>
            <a:off x="182880" y="1511808"/>
            <a:ext cx="5608320" cy="4482592"/>
          </a:xfrm>
        </p:spPr>
        <p:txBody>
          <a:bodyPr/>
          <a:lstStyle>
            <a:lvl1pPr>
              <a:lnSpc>
                <a:spcPct val="90000"/>
              </a:lnSpc>
              <a:defRPr sz="12786" b="1"/>
            </a:lvl1pPr>
          </a:lstStyle>
          <a:p>
            <a:pPr lvl="0"/>
            <a:r>
              <a:rPr lang="en-US"/>
              <a:t>Edit Master text styles</a:t>
            </a:r>
          </a:p>
        </p:txBody>
      </p:sp>
    </p:spTree>
    <p:extLst>
      <p:ext uri="{BB962C8B-B14F-4D97-AF65-F5344CB8AC3E}">
        <p14:creationId xmlns:p14="http://schemas.microsoft.com/office/powerpoint/2010/main" val="1965261490"/>
      </p:ext>
    </p:extLst>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preserve="1">
  <p:cSld name="big text">
    <p:spTree>
      <p:nvGrpSpPr>
        <p:cNvPr id="1" name=""/>
        <p:cNvGrpSpPr/>
        <p:nvPr/>
      </p:nvGrpSpPr>
      <p:grpSpPr>
        <a:xfrm>
          <a:off x="0" y="0"/>
          <a:ext cx="0" cy="0"/>
          <a:chOff x="0" y="0"/>
          <a:chExt cx="0" cy="0"/>
        </a:xfrm>
      </p:grpSpPr>
      <p:sp>
        <p:nvSpPr>
          <p:cNvPr id="2" name="Title 1"/>
          <p:cNvSpPr>
            <a:spLocks noGrp="1"/>
          </p:cNvSpPr>
          <p:nvPr>
            <p:ph type="title"/>
          </p:nvPr>
        </p:nvSpPr>
        <p:spPr>
          <a:xfrm>
            <a:off x="182880" y="121920"/>
            <a:ext cx="11704229" cy="5872480"/>
          </a:xfrm>
        </p:spPr>
        <p:txBody>
          <a:bodyPr/>
          <a:lstStyle>
            <a:lvl1pPr>
              <a:defRPr sz="12786" b="1"/>
            </a:lvl1p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Tree>
    <p:extLst>
      <p:ext uri="{BB962C8B-B14F-4D97-AF65-F5344CB8AC3E}">
        <p14:creationId xmlns:p14="http://schemas.microsoft.com/office/powerpoint/2010/main" val="4005251800"/>
      </p:ext>
    </p:extLst>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7416712" cy="5726176"/>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Tree>
    <p:extLst>
      <p:ext uri="{BB962C8B-B14F-4D97-AF65-F5344CB8AC3E}">
        <p14:creationId xmlns:p14="http://schemas.microsoft.com/office/powerpoint/2010/main" val="1895337484"/>
      </p:ext>
    </p:extLst>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preserve="1">
  <p:cSld name="title, text">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6" name="Text Placeholder 5"/>
          <p:cNvSpPr>
            <a:spLocks noGrp="1"/>
          </p:cNvSpPr>
          <p:nvPr>
            <p:ph type="body" sz="quarter" idx="12"/>
          </p:nvPr>
        </p:nvSpPr>
        <p:spPr>
          <a:xfrm>
            <a:off x="6388608" y="268224"/>
            <a:ext cx="5498592" cy="57261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69513402"/>
      </p:ext>
    </p:extLst>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preserve="1">
  <p:cSld name="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6" name="Text Placeholder 5"/>
          <p:cNvSpPr>
            <a:spLocks noGrp="1"/>
          </p:cNvSpPr>
          <p:nvPr>
            <p:ph type="body" sz="quarter" idx="12"/>
          </p:nvPr>
        </p:nvSpPr>
        <p:spPr>
          <a:xfrm>
            <a:off x="6388608" y="1658112"/>
            <a:ext cx="5498501"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292608" y="1658112"/>
            <a:ext cx="5498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36891617"/>
      </p:ext>
    </p:extLst>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preserve="1">
  <p:cSld name="title, text (two columns, different text size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6" name="Text Placeholder 5"/>
          <p:cNvSpPr>
            <a:spLocks noGrp="1"/>
          </p:cNvSpPr>
          <p:nvPr>
            <p:ph type="body" sz="quarter" idx="12"/>
          </p:nvPr>
        </p:nvSpPr>
        <p:spPr>
          <a:xfrm>
            <a:off x="6388608" y="1658112"/>
            <a:ext cx="5498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6"/>
          <p:cNvSpPr>
            <a:spLocks noGrp="1"/>
          </p:cNvSpPr>
          <p:nvPr>
            <p:ph sz="quarter" idx="13"/>
          </p:nvPr>
        </p:nvSpPr>
        <p:spPr>
          <a:xfrm>
            <a:off x="280416" y="1621536"/>
            <a:ext cx="5522976" cy="4372864"/>
          </a:xfrm>
        </p:spPr>
        <p:txBody>
          <a:bodyPr/>
          <a:lstStyle>
            <a:lvl1pPr>
              <a:defRPr sz="3197"/>
            </a:lvl1pPr>
          </a:lstStyle>
          <a:p>
            <a:pPr lvl="0"/>
            <a:r>
              <a:rPr lang="en-US"/>
              <a:t>Edit Master text styles</a:t>
            </a:r>
          </a:p>
        </p:txBody>
      </p:sp>
    </p:spTree>
    <p:extLst>
      <p:ext uri="{BB962C8B-B14F-4D97-AF65-F5344CB8AC3E}">
        <p14:creationId xmlns:p14="http://schemas.microsoft.com/office/powerpoint/2010/main" val="2053197486"/>
      </p:ext>
    </p:extLst>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preserve="1">
  <p:cSld name="title, text (four column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6" name="Text Placeholder 5"/>
          <p:cNvSpPr>
            <a:spLocks noGrp="1"/>
          </p:cNvSpPr>
          <p:nvPr>
            <p:ph type="body" sz="quarter" idx="12"/>
          </p:nvPr>
        </p:nvSpPr>
        <p:spPr>
          <a:xfrm>
            <a:off x="292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3340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4"/>
          </p:nvPr>
        </p:nvSpPr>
        <p:spPr>
          <a:xfrm>
            <a:off x="6388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5"/>
          </p:nvPr>
        </p:nvSpPr>
        <p:spPr>
          <a:xfrm>
            <a:off x="9436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4910094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E7D7243A-A757-47A6-AA47-75E3AA721D76}" type="datetimeFigureOut">
              <a:rPr lang="en-AU" smtClean="0"/>
              <a:t>19/10/2021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A6E1D21-5F86-4E9E-A491-F6AB203487EF}" type="slidenum">
              <a:rPr lang="en-AU" smtClean="0"/>
              <a:t>‹#›</a:t>
            </a:fld>
            <a:endParaRPr lang="en-AU"/>
          </a:p>
        </p:txBody>
      </p:sp>
    </p:spTree>
    <p:extLst>
      <p:ext uri="{BB962C8B-B14F-4D97-AF65-F5344CB8AC3E}">
        <p14:creationId xmlns:p14="http://schemas.microsoft.com/office/powerpoint/2010/main" val="3806759323"/>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preserve="1">
  <p:cSld name="title, text, half-image">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6096000" y="0"/>
            <a:ext cx="6096000" cy="6858000"/>
          </a:xfrm>
        </p:spPr>
        <p:txBody>
          <a:bodyPr lIns="91440" tIns="91440" rIns="91440" bIns="91440"/>
          <a:lstStyle/>
          <a:p>
            <a:r>
              <a:rPr lang="en-US"/>
              <a:t>Click icon to add picture</a:t>
            </a:r>
          </a:p>
        </p:txBody>
      </p:sp>
      <p:sp>
        <p:nvSpPr>
          <p:cNvPr id="2" name="Title 1"/>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8" name="Text Placeholder 7"/>
          <p:cNvSpPr>
            <a:spLocks noGrp="1"/>
          </p:cNvSpPr>
          <p:nvPr>
            <p:ph type="body" sz="quarter" idx="13"/>
          </p:nvPr>
        </p:nvSpPr>
        <p:spPr>
          <a:xfrm>
            <a:off x="292608" y="1658112"/>
            <a:ext cx="5498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54925527"/>
      </p:ext>
    </p:extLst>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preserve="1">
  <p:cSld name="title, text (two narrow column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6" name="Text Placeholder 5"/>
          <p:cNvSpPr>
            <a:spLocks noGrp="1"/>
          </p:cNvSpPr>
          <p:nvPr>
            <p:ph type="body" sz="quarter" idx="12"/>
          </p:nvPr>
        </p:nvSpPr>
        <p:spPr>
          <a:xfrm>
            <a:off x="6388608" y="268224"/>
            <a:ext cx="2450592" cy="57261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6"/>
          <p:cNvSpPr>
            <a:spLocks noGrp="1"/>
          </p:cNvSpPr>
          <p:nvPr>
            <p:ph type="body" sz="quarter" idx="13"/>
          </p:nvPr>
        </p:nvSpPr>
        <p:spPr>
          <a:xfrm>
            <a:off x="9436608" y="268224"/>
            <a:ext cx="2450592" cy="57261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36039426"/>
      </p:ext>
    </p:extLst>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preserve="1">
  <p:cSld name="title, text (light background)">
    <p:spTree>
      <p:nvGrpSpPr>
        <p:cNvPr id="1" name=""/>
        <p:cNvGrpSpPr/>
        <p:nvPr/>
      </p:nvGrpSpPr>
      <p:grpSpPr>
        <a:xfrm>
          <a:off x="0" y="0"/>
          <a:ext cx="0" cy="0"/>
          <a:chOff x="0" y="0"/>
          <a:chExt cx="0" cy="0"/>
        </a:xfrm>
      </p:grpSpPr>
      <p:sp>
        <p:nvSpPr>
          <p:cNvPr id="8" name="Rectangle 7"/>
          <p:cNvSpPr/>
          <p:nvPr/>
        </p:nvSpPr>
        <p:spPr>
          <a:xfrm>
            <a:off x="6096000" y="0"/>
            <a:ext cx="6096000" cy="6858000"/>
          </a:xfrm>
          <a:prstGeom prst="rect">
            <a:avLst/>
          </a:prstGeom>
          <a:solidFill>
            <a:schemeClr val="accent2"/>
          </a:solidFill>
        </p:spPr>
        <p:txBody>
          <a:bodyPr wrap="square" lIns="0" tIns="0" rIns="0" bIns="0" rtlCol="0" anchor="ctr">
            <a:noAutofit/>
          </a:bodyPr>
          <a:lstStyle/>
          <a:p>
            <a:pPr algn="ctr"/>
            <a:endParaRPr lang="en-US" sz="1599" err="1">
              <a:solidFill>
                <a:srgbClr val="FFFFFF"/>
              </a:solidFill>
              <a:latin typeface="Arial"/>
              <a:cs typeface="Arial"/>
            </a:endParaRPr>
          </a:p>
        </p:txBody>
      </p:sp>
      <p:sp>
        <p:nvSpPr>
          <p:cNvPr id="2" name="Title 1"/>
          <p:cNvSpPr>
            <a:spLocks noGrp="1"/>
          </p:cNvSpPr>
          <p:nvPr>
            <p:ph type="title"/>
          </p:nvPr>
        </p:nvSpPr>
        <p:spPr>
          <a:xfrm>
            <a:off x="280416" y="268224"/>
            <a:ext cx="5522885" cy="5726176"/>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a:p>
        </p:txBody>
      </p:sp>
      <p:sp>
        <p:nvSpPr>
          <p:cNvPr id="6" name="Text Placeholder 5"/>
          <p:cNvSpPr>
            <a:spLocks noGrp="1"/>
          </p:cNvSpPr>
          <p:nvPr>
            <p:ph type="body" sz="quarter" idx="12"/>
          </p:nvPr>
        </p:nvSpPr>
        <p:spPr>
          <a:xfrm>
            <a:off x="6388608" y="268224"/>
            <a:ext cx="5498592" cy="5726176"/>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32667616"/>
      </p:ext>
    </p:extLst>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preserve="1">
  <p:cSld name="title, image">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6096000" y="0"/>
            <a:ext cx="6096000" cy="6858000"/>
          </a:xfrm>
        </p:spPr>
        <p:txBody>
          <a:bodyPr lIns="91440" tIns="91440" rIns="91440" bIns="91440"/>
          <a:lstStyle/>
          <a:p>
            <a:r>
              <a:rPr lang="en-US"/>
              <a:t>Click icon to add picture</a:t>
            </a:r>
          </a:p>
        </p:txBody>
      </p:sp>
      <p:sp>
        <p:nvSpPr>
          <p:cNvPr id="2" name="Title 1"/>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Tree>
    <p:extLst>
      <p:ext uri="{BB962C8B-B14F-4D97-AF65-F5344CB8AC3E}">
        <p14:creationId xmlns:p14="http://schemas.microsoft.com/office/powerpoint/2010/main" val="2788548061"/>
      </p:ext>
    </p:extLst>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preserve="1">
  <p:cSld name="title, half-blank area">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Tree>
    <p:extLst>
      <p:ext uri="{BB962C8B-B14F-4D97-AF65-F5344CB8AC3E}">
        <p14:creationId xmlns:p14="http://schemas.microsoft.com/office/powerpoint/2010/main" val="2662439889"/>
      </p:ext>
    </p:extLst>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preserve="1">
  <p:cSld name="title, blank">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Tree>
    <p:extLst>
      <p:ext uri="{BB962C8B-B14F-4D97-AF65-F5344CB8AC3E}">
        <p14:creationId xmlns:p14="http://schemas.microsoft.com/office/powerpoint/2010/main" val="3753110246"/>
      </p:ext>
    </p:extLst>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preserve="1">
  <p:cSld name="insight, text, boxes">
    <p:spTree>
      <p:nvGrpSpPr>
        <p:cNvPr id="1" name=""/>
        <p:cNvGrpSpPr/>
        <p:nvPr/>
      </p:nvGrpSpPr>
      <p:grpSpPr>
        <a:xfrm>
          <a:off x="0" y="0"/>
          <a:ext cx="0" cy="0"/>
          <a:chOff x="0" y="0"/>
          <a:chExt cx="0" cy="0"/>
        </a:xfrm>
      </p:grpSpPr>
      <p:sp>
        <p:nvSpPr>
          <p:cNvPr id="9" name="Content Placeholder 5"/>
          <p:cNvSpPr>
            <a:spLocks noGrp="1"/>
          </p:cNvSpPr>
          <p:nvPr>
            <p:ph sz="quarter" idx="17"/>
          </p:nvPr>
        </p:nvSpPr>
        <p:spPr>
          <a:xfrm>
            <a:off x="6096000" y="0"/>
            <a:ext cx="3048000" cy="3429000"/>
          </a:xfrm>
          <a:solidFill>
            <a:schemeClr val="accent2"/>
          </a:solidFill>
          <a:ln>
            <a:noFill/>
          </a:ln>
        </p:spPr>
        <p:txBody>
          <a:bodyPr lIns="457200" tIns="384048" rIns="228600" bIns="228600"/>
          <a:lstStyle>
            <a:lvl1pPr>
              <a:defRPr>
                <a:solidFill>
                  <a:schemeClr val="bg1"/>
                </a:solidFill>
              </a:defRPr>
            </a:lvl1pPr>
          </a:lstStyle>
          <a:p>
            <a:pPr lvl="0"/>
            <a:r>
              <a:rPr lang="en-US"/>
              <a:t>Edit Master text styles</a:t>
            </a:r>
          </a:p>
        </p:txBody>
      </p:sp>
      <p:sp>
        <p:nvSpPr>
          <p:cNvPr id="10" name="Content Placeholder 10"/>
          <p:cNvSpPr>
            <a:spLocks noGrp="1"/>
          </p:cNvSpPr>
          <p:nvPr>
            <p:ph sz="quarter" idx="18"/>
          </p:nvPr>
        </p:nvSpPr>
        <p:spPr>
          <a:xfrm>
            <a:off x="9144000" y="0"/>
            <a:ext cx="3048000" cy="3429000"/>
          </a:xfrm>
          <a:solidFill>
            <a:srgbClr val="031973"/>
          </a:solidFill>
          <a:ln>
            <a:noFill/>
          </a:ln>
        </p:spPr>
        <p:txBody>
          <a:bodyPr lIns="457200" tIns="384048" rIns="228600" bIns="228600"/>
          <a:lstStyle>
            <a:lvl1pPr>
              <a:defRPr>
                <a:solidFill>
                  <a:schemeClr val="bg1"/>
                </a:solidFill>
              </a:defRPr>
            </a:lvl1pPr>
          </a:lstStyle>
          <a:p>
            <a:pPr lvl="0"/>
            <a:r>
              <a:rPr lang="en-US"/>
              <a:t>Edit Master text styles</a:t>
            </a:r>
          </a:p>
        </p:txBody>
      </p:sp>
      <p:sp>
        <p:nvSpPr>
          <p:cNvPr id="12" name="Content Placeholder 13"/>
          <p:cNvSpPr>
            <a:spLocks noGrp="1"/>
          </p:cNvSpPr>
          <p:nvPr>
            <p:ph sz="quarter" idx="19"/>
          </p:nvPr>
        </p:nvSpPr>
        <p:spPr>
          <a:xfrm>
            <a:off x="6096000" y="3426885"/>
            <a:ext cx="6096000" cy="3431116"/>
          </a:xfrm>
          <a:solidFill>
            <a:srgbClr val="0530AD"/>
          </a:solidFill>
          <a:ln>
            <a:noFill/>
          </a:ln>
        </p:spPr>
        <p:txBody>
          <a:bodyPr lIns="457200" tIns="384048" rIns="228600" bIns="228600"/>
          <a:lstStyle>
            <a:lvl1pPr>
              <a:defRPr>
                <a:solidFill>
                  <a:schemeClr val="bg1"/>
                </a:solidFill>
              </a:defRPr>
            </a:lvl1pPr>
          </a:lstStyle>
          <a:p>
            <a:pPr lvl="0"/>
            <a:r>
              <a:rPr lang="en-US"/>
              <a:t>Edit Master text styles</a:t>
            </a:r>
          </a:p>
        </p:txBody>
      </p:sp>
      <p:sp>
        <p:nvSpPr>
          <p:cNvPr id="2" name="Title 1"/>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a:p>
        </p:txBody>
      </p:sp>
      <p:sp>
        <p:nvSpPr>
          <p:cNvPr id="8" name="Text Placeholder 7"/>
          <p:cNvSpPr>
            <a:spLocks noGrp="1"/>
          </p:cNvSpPr>
          <p:nvPr>
            <p:ph type="body" sz="quarter" idx="13"/>
          </p:nvPr>
        </p:nvSpPr>
        <p:spPr>
          <a:xfrm>
            <a:off x="292608" y="1658112"/>
            <a:ext cx="5498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61531740"/>
      </p:ext>
    </p:extLst>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preserve="1">
  <p:cSld name="boxes (3 med, 2 small)">
    <p:spTree>
      <p:nvGrpSpPr>
        <p:cNvPr id="1" name=""/>
        <p:cNvGrpSpPr/>
        <p:nvPr/>
      </p:nvGrpSpPr>
      <p:grpSpPr>
        <a:xfrm>
          <a:off x="0" y="0"/>
          <a:ext cx="0" cy="0"/>
          <a:chOff x="0" y="0"/>
          <a:chExt cx="0" cy="0"/>
        </a:xfrm>
      </p:grpSpPr>
      <p:sp>
        <p:nvSpPr>
          <p:cNvPr id="6" name="Content Placeholder 5"/>
          <p:cNvSpPr>
            <a:spLocks noGrp="1"/>
          </p:cNvSpPr>
          <p:nvPr>
            <p:ph sz="quarter" idx="17"/>
          </p:nvPr>
        </p:nvSpPr>
        <p:spPr>
          <a:xfrm>
            <a:off x="6096000" y="0"/>
            <a:ext cx="3048000" cy="3429000"/>
          </a:xfrm>
          <a:solidFill>
            <a:schemeClr val="accent2"/>
          </a:solidFill>
          <a:ln>
            <a:noFill/>
          </a:ln>
        </p:spPr>
        <p:txBody>
          <a:bodyPr lIns="457200" tIns="384048" rIns="228600" bIns="228600"/>
          <a:lstStyle>
            <a:lvl1pPr>
              <a:defRPr>
                <a:solidFill>
                  <a:schemeClr val="bg1"/>
                </a:solidFill>
              </a:defRPr>
            </a:lvl1pPr>
          </a:lstStyle>
          <a:p>
            <a:pPr lvl="0"/>
            <a:r>
              <a:rPr lang="en-US"/>
              <a:t>Edit Master text styles</a:t>
            </a:r>
          </a:p>
        </p:txBody>
      </p:sp>
      <p:sp>
        <p:nvSpPr>
          <p:cNvPr id="2" name="Title 1"/>
          <p:cNvSpPr>
            <a:spLocks noGrp="1"/>
          </p:cNvSpPr>
          <p:nvPr>
            <p:ph type="title"/>
          </p:nvPr>
        </p:nvSpPr>
        <p:spPr>
          <a:xfrm>
            <a:off x="0" y="1"/>
            <a:ext cx="6096000" cy="3429001"/>
          </a:xfrm>
          <a:solidFill>
            <a:srgbClr val="0530AD"/>
          </a:solidFill>
        </p:spPr>
        <p:txBody>
          <a:bodyPr lIns="420624" tIns="420624" rIns="228600" bIns="228600"/>
          <a:lstStyle>
            <a:lvl1pPr>
              <a:defRPr>
                <a:solidFill>
                  <a:schemeClr val="bg1"/>
                </a:solidFill>
              </a:defRPr>
            </a:lvl1pPr>
          </a:lstStyle>
          <a:p>
            <a:r>
              <a:rPr lang="en-US"/>
              <a:t>Click to edit Master title style</a:t>
            </a:r>
            <a:endParaRPr lang="en-US" dirty="0"/>
          </a:p>
        </p:txBody>
      </p:sp>
      <p:sp>
        <p:nvSpPr>
          <p:cNvPr id="11" name="Content Placeholder 10"/>
          <p:cNvSpPr>
            <a:spLocks noGrp="1"/>
          </p:cNvSpPr>
          <p:nvPr>
            <p:ph sz="quarter" idx="18"/>
          </p:nvPr>
        </p:nvSpPr>
        <p:spPr>
          <a:xfrm>
            <a:off x="9144000" y="0"/>
            <a:ext cx="3048000" cy="3429000"/>
          </a:xfrm>
          <a:solidFill>
            <a:srgbClr val="031973"/>
          </a:solidFill>
          <a:ln>
            <a:noFill/>
          </a:ln>
        </p:spPr>
        <p:txBody>
          <a:bodyPr lIns="457200" tIns="384048" rIns="228600" bIns="228600"/>
          <a:lstStyle>
            <a:lvl1pPr>
              <a:defRPr>
                <a:solidFill>
                  <a:schemeClr val="bg1"/>
                </a:solidFill>
              </a:defRPr>
            </a:lvl1pPr>
          </a:lstStyle>
          <a:p>
            <a:pPr lvl="0"/>
            <a:r>
              <a:rPr lang="en-US"/>
              <a:t>Edit Master text styles</a:t>
            </a:r>
          </a:p>
        </p:txBody>
      </p:sp>
      <p:sp>
        <p:nvSpPr>
          <p:cNvPr id="14" name="Content Placeholder 13"/>
          <p:cNvSpPr>
            <a:spLocks noGrp="1"/>
          </p:cNvSpPr>
          <p:nvPr>
            <p:ph sz="quarter" idx="19"/>
          </p:nvPr>
        </p:nvSpPr>
        <p:spPr>
          <a:xfrm>
            <a:off x="6096000" y="3426885"/>
            <a:ext cx="6096000" cy="3431116"/>
          </a:xfrm>
          <a:solidFill>
            <a:srgbClr val="0530AD"/>
          </a:solidFill>
          <a:ln>
            <a:noFill/>
          </a:ln>
        </p:spPr>
        <p:txBody>
          <a:bodyPr lIns="457200" tIns="384048" rIns="228600" bIns="228600"/>
          <a:lstStyle>
            <a:lvl1pPr>
              <a:defRPr>
                <a:solidFill>
                  <a:schemeClr val="bg1"/>
                </a:solidFill>
              </a:defRPr>
            </a:lvl1pPr>
          </a:lstStyle>
          <a:p>
            <a:pPr lvl="0"/>
            <a:r>
              <a:rPr lang="en-US"/>
              <a:t>Edit Master text styles</a:t>
            </a:r>
          </a:p>
        </p:txBody>
      </p:sp>
      <p:sp>
        <p:nvSpPr>
          <p:cNvPr id="7" name="Content Placeholder 6"/>
          <p:cNvSpPr>
            <a:spLocks noGrp="1"/>
          </p:cNvSpPr>
          <p:nvPr>
            <p:ph sz="quarter" idx="20"/>
          </p:nvPr>
        </p:nvSpPr>
        <p:spPr>
          <a:xfrm>
            <a:off x="0" y="3426885"/>
            <a:ext cx="6096000" cy="3431116"/>
          </a:xfrm>
          <a:solidFill>
            <a:schemeClr val="tx1"/>
          </a:solidFill>
        </p:spPr>
        <p:txBody>
          <a:bodyPr lIns="457200" tIns="384048" rIns="228600" bIns="228600"/>
          <a:lstStyle>
            <a:lvl1pPr>
              <a:defRPr>
                <a:solidFill>
                  <a:schemeClr val="bg1"/>
                </a:solidFill>
              </a:defRPr>
            </a:lvl1pPr>
          </a:lstStyle>
          <a:p>
            <a:pPr lvl="0"/>
            <a:r>
              <a:rPr lang="en-US"/>
              <a:t>Edit Master text styles</a:t>
            </a:r>
          </a:p>
        </p:txBody>
      </p:sp>
      <p:sp>
        <p:nvSpPr>
          <p:cNvPr id="3" name="Footer Placeholder 2"/>
          <p:cNvSpPr>
            <a:spLocks noGrp="1"/>
          </p:cNvSpPr>
          <p:nvPr>
            <p:ph type="ftr" sz="quarter" idx="10"/>
          </p:nvPr>
        </p:nvSpPr>
        <p:spPr/>
        <p:txBody>
          <a:bodyPr/>
          <a:lstStyle>
            <a:lvl1pPr>
              <a:defRPr>
                <a:solidFill>
                  <a:schemeClr val="bg1"/>
                </a:solidFill>
              </a:defRPr>
            </a:lvl1pPr>
          </a:lstStyle>
          <a:p>
            <a:endParaRPr lang="en-US"/>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a:p>
        </p:txBody>
      </p:sp>
    </p:spTree>
    <p:extLst>
      <p:ext uri="{BB962C8B-B14F-4D97-AF65-F5344CB8AC3E}">
        <p14:creationId xmlns:p14="http://schemas.microsoft.com/office/powerpoint/2010/main" val="4243973403"/>
      </p:ext>
    </p:extLst>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preserve="1">
  <p:cSld name="boxes (1 large, 4 small)">
    <p:spTree>
      <p:nvGrpSpPr>
        <p:cNvPr id="1" name=""/>
        <p:cNvGrpSpPr/>
        <p:nvPr/>
      </p:nvGrpSpPr>
      <p:grpSpPr>
        <a:xfrm>
          <a:off x="0" y="0"/>
          <a:ext cx="0" cy="0"/>
          <a:chOff x="0" y="0"/>
          <a:chExt cx="0" cy="0"/>
        </a:xfrm>
      </p:grpSpPr>
      <p:sp>
        <p:nvSpPr>
          <p:cNvPr id="9" name="Content Placeholder 5"/>
          <p:cNvSpPr>
            <a:spLocks noGrp="1"/>
          </p:cNvSpPr>
          <p:nvPr>
            <p:ph sz="quarter" idx="17"/>
          </p:nvPr>
        </p:nvSpPr>
        <p:spPr>
          <a:xfrm>
            <a:off x="6096000" y="3426883"/>
            <a:ext cx="3048000" cy="3431117"/>
          </a:xfrm>
          <a:solidFill>
            <a:schemeClr val="accent2"/>
          </a:solidFill>
          <a:ln>
            <a:noFill/>
          </a:ln>
        </p:spPr>
        <p:txBody>
          <a:bodyPr lIns="457200" tIns="384048" rIns="228600" bIns="228600"/>
          <a:lstStyle>
            <a:lvl1pPr>
              <a:defRPr>
                <a:solidFill>
                  <a:schemeClr val="bg1"/>
                </a:solidFill>
              </a:defRPr>
            </a:lvl1pPr>
          </a:lstStyle>
          <a:p>
            <a:pPr lvl="0"/>
            <a:r>
              <a:rPr lang="en-US"/>
              <a:t>Edit Master text styles</a:t>
            </a:r>
          </a:p>
        </p:txBody>
      </p:sp>
      <p:sp>
        <p:nvSpPr>
          <p:cNvPr id="10" name="Content Placeholder 10"/>
          <p:cNvSpPr>
            <a:spLocks noGrp="1"/>
          </p:cNvSpPr>
          <p:nvPr>
            <p:ph sz="quarter" idx="18"/>
          </p:nvPr>
        </p:nvSpPr>
        <p:spPr>
          <a:xfrm>
            <a:off x="9144000" y="3426883"/>
            <a:ext cx="3048000" cy="3431117"/>
          </a:xfrm>
          <a:solidFill>
            <a:srgbClr val="6BA5FF"/>
          </a:solidFill>
          <a:ln>
            <a:noFill/>
          </a:ln>
        </p:spPr>
        <p:txBody>
          <a:bodyPr lIns="457200" tIns="384048" rIns="228600" bIns="228600"/>
          <a:lstStyle>
            <a:lvl1pPr>
              <a:defRPr>
                <a:solidFill>
                  <a:schemeClr val="bg1"/>
                </a:solidFill>
              </a:defRPr>
            </a:lvl1pPr>
          </a:lstStyle>
          <a:p>
            <a:pPr lvl="0"/>
            <a:r>
              <a:rPr lang="en-US"/>
              <a:t>Edit Master text styles</a:t>
            </a:r>
          </a:p>
        </p:txBody>
      </p:sp>
      <p:sp>
        <p:nvSpPr>
          <p:cNvPr id="12" name="Content Placeholder 13"/>
          <p:cNvSpPr>
            <a:spLocks noGrp="1"/>
          </p:cNvSpPr>
          <p:nvPr>
            <p:ph sz="quarter" idx="19"/>
          </p:nvPr>
        </p:nvSpPr>
        <p:spPr>
          <a:xfrm>
            <a:off x="3048001" y="3426885"/>
            <a:ext cx="3048000" cy="3431116"/>
          </a:xfrm>
          <a:solidFill>
            <a:srgbClr val="054ADA"/>
          </a:solidFill>
          <a:ln>
            <a:noFill/>
          </a:ln>
        </p:spPr>
        <p:txBody>
          <a:bodyPr lIns="457200" tIns="384048" rIns="228600" bIns="228600"/>
          <a:lstStyle>
            <a:lvl1pPr>
              <a:defRPr>
                <a:solidFill>
                  <a:schemeClr val="bg1"/>
                </a:solidFill>
              </a:defRPr>
            </a:lvl1pPr>
          </a:lstStyle>
          <a:p>
            <a:pPr lvl="0"/>
            <a:r>
              <a:rPr lang="en-US"/>
              <a:t>Edit Master text styles</a:t>
            </a:r>
          </a:p>
        </p:txBody>
      </p:sp>
      <p:sp>
        <p:nvSpPr>
          <p:cNvPr id="13" name="Content Placeholder 6"/>
          <p:cNvSpPr>
            <a:spLocks noGrp="1"/>
          </p:cNvSpPr>
          <p:nvPr>
            <p:ph sz="quarter" idx="20"/>
          </p:nvPr>
        </p:nvSpPr>
        <p:spPr>
          <a:xfrm>
            <a:off x="0" y="3426885"/>
            <a:ext cx="3048000" cy="3431116"/>
          </a:xfrm>
          <a:solidFill>
            <a:srgbClr val="031973"/>
          </a:solidFill>
        </p:spPr>
        <p:txBody>
          <a:bodyPr lIns="457200" tIns="384048" rIns="228600" bIns="228600"/>
          <a:lstStyle>
            <a:lvl1pPr>
              <a:defRPr>
                <a:solidFill>
                  <a:schemeClr val="bg1"/>
                </a:solidFill>
              </a:defRPr>
            </a:lvl1pPr>
          </a:lstStyle>
          <a:p>
            <a:pPr lvl="0"/>
            <a:r>
              <a:rPr lang="en-US"/>
              <a:t>Edit Master text styles</a:t>
            </a:r>
          </a:p>
        </p:txBody>
      </p:sp>
      <p:sp>
        <p:nvSpPr>
          <p:cNvPr id="2" name="Title 1"/>
          <p:cNvSpPr>
            <a:spLocks noGrp="1"/>
          </p:cNvSpPr>
          <p:nvPr>
            <p:ph type="title"/>
          </p:nvPr>
        </p:nvSpPr>
        <p:spPr>
          <a:xfrm>
            <a:off x="0" y="-1"/>
            <a:ext cx="12192000" cy="3425951"/>
          </a:xfrm>
          <a:solidFill>
            <a:schemeClr val="bg1"/>
          </a:solidFill>
        </p:spPr>
        <p:txBody>
          <a:bodyPr lIns="402336" tIns="347472" rIns="228600" bIns="228600"/>
          <a:lstStyle>
            <a:lvl1pPr>
              <a:defRPr sz="6393"/>
            </a:lvl1pPr>
          </a:lstStyle>
          <a:p>
            <a:r>
              <a:rPr lang="en-US"/>
              <a:t>Click to edit Master title style</a:t>
            </a:r>
            <a:endParaRPr lang="en-US" dirty="0"/>
          </a:p>
        </p:txBody>
      </p:sp>
      <p:sp>
        <p:nvSpPr>
          <p:cNvPr id="3" name="Footer Placeholder 2"/>
          <p:cNvSpPr>
            <a:spLocks noGrp="1"/>
          </p:cNvSpPr>
          <p:nvPr>
            <p:ph type="ftr" sz="quarter" idx="10"/>
          </p:nvPr>
        </p:nvSpPr>
        <p:spPr/>
        <p:txBody>
          <a:bodyPr/>
          <a:lstStyle>
            <a:lvl1pPr>
              <a:defRPr>
                <a:solidFill>
                  <a:schemeClr val="bg1"/>
                </a:solidFill>
              </a:defRPr>
            </a:lvl1pPr>
          </a:lstStyle>
          <a:p>
            <a:endParaRPr lang="en-US"/>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a:p>
        </p:txBody>
      </p:sp>
    </p:spTree>
    <p:extLst>
      <p:ext uri="{BB962C8B-B14F-4D97-AF65-F5344CB8AC3E}">
        <p14:creationId xmlns:p14="http://schemas.microsoft.com/office/powerpoint/2010/main" val="898869583"/>
      </p:ext>
    </p:extLst>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preserve="1">
  <p:cSld name="title (black box) over image(s)">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0" y="1701800"/>
            <a:ext cx="12192000" cy="5156200"/>
          </a:xfrm>
        </p:spPr>
        <p:txBody>
          <a:bodyPr lIns="91440" tIns="91440" rIns="91440" bIns="91440"/>
          <a:lstStyle/>
          <a:p>
            <a:r>
              <a:rPr lang="en-US"/>
              <a:t>Click icon to add picture</a:t>
            </a:r>
          </a:p>
        </p:txBody>
      </p:sp>
      <p:sp>
        <p:nvSpPr>
          <p:cNvPr id="2" name="Title 1"/>
          <p:cNvSpPr>
            <a:spLocks noGrp="1"/>
          </p:cNvSpPr>
          <p:nvPr>
            <p:ph type="title"/>
          </p:nvPr>
        </p:nvSpPr>
        <p:spPr>
          <a:xfrm>
            <a:off x="0" y="0"/>
            <a:ext cx="12192000" cy="1701800"/>
          </a:xfrm>
          <a:solidFill>
            <a:schemeClr val="bg1"/>
          </a:solidFill>
        </p:spPr>
        <p:txBody>
          <a:bodyPr lIns="420624" tIns="420624" rIns="228600" bIns="228600"/>
          <a:lstStyle>
            <a:lvl1pPr>
              <a:defRPr>
                <a:solidFill>
                  <a:schemeClr val="tx1"/>
                </a:solidFill>
              </a:defRPr>
            </a:lvl1p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Tree>
    <p:extLst>
      <p:ext uri="{BB962C8B-B14F-4D97-AF65-F5344CB8AC3E}">
        <p14:creationId xmlns:p14="http://schemas.microsoft.com/office/powerpoint/2010/main" val="16749401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fact, number">
    <p:spTree>
      <p:nvGrpSpPr>
        <p:cNvPr id="1" name=""/>
        <p:cNvGrpSpPr/>
        <p:nvPr/>
      </p:nvGrpSpPr>
      <p:grpSpPr>
        <a:xfrm>
          <a:off x="0" y="0"/>
          <a:ext cx="0" cy="0"/>
          <a:chOff x="0" y="0"/>
          <a:chExt cx="0" cy="0"/>
        </a:xfrm>
      </p:grpSpPr>
      <p:sp>
        <p:nvSpPr>
          <p:cNvPr id="2" name="Title"/>
          <p:cNvSpPr>
            <a:spLocks noGrp="1"/>
          </p:cNvSpPr>
          <p:nvPr>
            <p:ph type="title"/>
          </p:nvPr>
        </p:nvSpPr>
        <p:spPr>
          <a:xfrm>
            <a:off x="292608" y="292608"/>
            <a:ext cx="5510784" cy="1072896"/>
          </a:xfrm>
        </p:spPr>
        <p:txBody>
          <a:bodyPr/>
          <a:lstStyle>
            <a:lvl1pPr>
              <a:defRPr sz="2133"/>
            </a:lvl1pPr>
          </a:lstStyle>
          <a:p>
            <a:r>
              <a:rPr lang="en-US"/>
              <a:t>Click to edit Master title style</a:t>
            </a:r>
            <a:endParaRPr lang="en-US" dirty="0"/>
          </a:p>
        </p:txBody>
      </p:sp>
      <p:sp>
        <p:nvSpPr>
          <p:cNvPr id="6" name="Text Placeholder"/>
          <p:cNvSpPr>
            <a:spLocks noGrp="1"/>
          </p:cNvSpPr>
          <p:nvPr>
            <p:ph type="body" sz="quarter" idx="12"/>
          </p:nvPr>
        </p:nvSpPr>
        <p:spPr>
          <a:xfrm>
            <a:off x="182880" y="1511808"/>
            <a:ext cx="5608320" cy="4482592"/>
          </a:xfrm>
        </p:spPr>
        <p:txBody>
          <a:bodyPr/>
          <a:lstStyle>
            <a:lvl1pPr>
              <a:lnSpc>
                <a:spcPct val="90000"/>
              </a:lnSpc>
              <a:defRPr sz="12800" b="1"/>
            </a:lvl1pPr>
          </a:lstStyle>
          <a:p>
            <a:pPr lvl="0"/>
            <a:r>
              <a:rPr lang="en-US"/>
              <a:t>Click to edit Master text styles</a:t>
            </a:r>
          </a:p>
        </p:txBody>
      </p:sp>
      <p:sp>
        <p:nvSpPr>
          <p:cNvPr id="5" name="Footer Placeholder">
            <a:extLst>
              <a:ext uri="{FF2B5EF4-FFF2-40B4-BE49-F238E27FC236}">
                <a16:creationId xmlns:a16="http://schemas.microsoft.com/office/drawing/2014/main" id="{12107A84-3373-4713-BECD-CF19BF5B2B99}"/>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7" name="Slide Number Placeholder">
            <a:extLst>
              <a:ext uri="{FF2B5EF4-FFF2-40B4-BE49-F238E27FC236}">
                <a16:creationId xmlns:a16="http://schemas.microsoft.com/office/drawing/2014/main" id="{8E78FCE9-B651-47E4-BF82-A6FDF14D8B9B}"/>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10784501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Header Slide">
    <p:spTree>
      <p:nvGrpSpPr>
        <p:cNvPr id="1" name=""/>
        <p:cNvGrpSpPr/>
        <p:nvPr/>
      </p:nvGrpSpPr>
      <p:grpSpPr>
        <a:xfrm>
          <a:off x="0" y="0"/>
          <a:ext cx="0" cy="0"/>
          <a:chOff x="0" y="0"/>
          <a:chExt cx="0" cy="0"/>
        </a:xfrm>
      </p:grpSpPr>
      <p:sp>
        <p:nvSpPr>
          <p:cNvPr id="3" name="Rectangle 2"/>
          <p:cNvSpPr/>
          <p:nvPr userDrawn="1"/>
        </p:nvSpPr>
        <p:spPr>
          <a:xfrm>
            <a:off x="0" y="0"/>
            <a:ext cx="12192000" cy="6858000"/>
          </a:xfrm>
          <a:prstGeom prst="rect">
            <a:avLst/>
          </a:prstGeom>
          <a:solidFill>
            <a:srgbClr val="1D1E52"/>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354" eaLnBrk="1" fontAlgn="auto" hangingPunct="1">
              <a:spcBef>
                <a:spcPts val="0"/>
              </a:spcBef>
              <a:spcAft>
                <a:spcPts val="0"/>
              </a:spcAft>
              <a:buClrTx/>
              <a:buFontTx/>
              <a:buNone/>
            </a:pPr>
            <a:endParaRPr lang="en-US" sz="1800" dirty="0">
              <a:solidFill>
                <a:srgbClr val="000E5E"/>
              </a:solidFill>
            </a:endParaRPr>
          </a:p>
        </p:txBody>
      </p:sp>
      <p:sp>
        <p:nvSpPr>
          <p:cNvPr id="4" name="Rectangle 3"/>
          <p:cNvSpPr/>
          <p:nvPr userDrawn="1"/>
        </p:nvSpPr>
        <p:spPr>
          <a:xfrm>
            <a:off x="0" y="6640289"/>
            <a:ext cx="12192000" cy="217713"/>
          </a:xfrm>
          <a:prstGeom prst="rect">
            <a:avLst/>
          </a:prstGeom>
          <a:solidFill>
            <a:schemeClr val="tx1">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354" eaLnBrk="1" fontAlgn="auto" hangingPunct="1">
              <a:spcBef>
                <a:spcPts val="0"/>
              </a:spcBef>
              <a:spcAft>
                <a:spcPts val="0"/>
              </a:spcAft>
              <a:buClrTx/>
              <a:buFontTx/>
              <a:buNone/>
            </a:pPr>
            <a:endParaRPr lang="en-US" sz="1800" dirty="0">
              <a:solidFill>
                <a:srgbClr val="000E5E"/>
              </a:solidFill>
            </a:endParaRPr>
          </a:p>
        </p:txBody>
      </p:sp>
      <p:sp>
        <p:nvSpPr>
          <p:cNvPr id="5" name="Rectangle 4"/>
          <p:cNvSpPr/>
          <p:nvPr userDrawn="1"/>
        </p:nvSpPr>
        <p:spPr>
          <a:xfrm>
            <a:off x="0" y="2"/>
            <a:ext cx="12192000" cy="217713"/>
          </a:xfrm>
          <a:prstGeom prst="rect">
            <a:avLst/>
          </a:prstGeom>
          <a:solidFill>
            <a:schemeClr val="tx1">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354" eaLnBrk="1" fontAlgn="auto" hangingPunct="1">
              <a:spcBef>
                <a:spcPts val="0"/>
              </a:spcBef>
              <a:spcAft>
                <a:spcPts val="0"/>
              </a:spcAft>
              <a:buClrTx/>
              <a:buFontTx/>
              <a:buNone/>
            </a:pPr>
            <a:endParaRPr lang="en-US" sz="1800" dirty="0">
              <a:solidFill>
                <a:srgbClr val="000E5E"/>
              </a:solidFill>
            </a:endParaRPr>
          </a:p>
        </p:txBody>
      </p:sp>
      <p:pic>
        <p:nvPicPr>
          <p:cNvPr id="6" name="Picture 5" descr="7101_background.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17715"/>
            <a:ext cx="12192000" cy="4753428"/>
          </a:xfrm>
          <a:prstGeom prst="rect">
            <a:avLst/>
          </a:prstGeom>
        </p:spPr>
      </p:pic>
      <p:sp>
        <p:nvSpPr>
          <p:cNvPr id="7" name="Rectangle 6"/>
          <p:cNvSpPr/>
          <p:nvPr userDrawn="1"/>
        </p:nvSpPr>
        <p:spPr>
          <a:xfrm>
            <a:off x="0" y="4971143"/>
            <a:ext cx="12192000" cy="160866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354" eaLnBrk="1" fontAlgn="auto" hangingPunct="1">
              <a:spcBef>
                <a:spcPts val="0"/>
              </a:spcBef>
              <a:spcAft>
                <a:spcPts val="0"/>
              </a:spcAft>
              <a:buClrTx/>
              <a:buFontTx/>
              <a:buNone/>
            </a:pPr>
            <a:endParaRPr lang="en-US" sz="1800" dirty="0">
              <a:solidFill>
                <a:srgbClr val="000E5E"/>
              </a:solidFill>
            </a:endParaRPr>
          </a:p>
        </p:txBody>
      </p:sp>
      <p:cxnSp>
        <p:nvCxnSpPr>
          <p:cNvPr id="11" name="Straight Connector 10"/>
          <p:cNvCxnSpPr/>
          <p:nvPr userDrawn="1"/>
        </p:nvCxnSpPr>
        <p:spPr>
          <a:xfrm flipH="1">
            <a:off x="2394859" y="2698432"/>
            <a:ext cx="7547429" cy="0"/>
          </a:xfrm>
          <a:prstGeom prst="line">
            <a:avLst/>
          </a:prstGeom>
          <a:ln w="3175" cmpd="sng">
            <a:solidFill>
              <a:srgbClr val="27316D"/>
            </a:solidFill>
          </a:ln>
          <a:effectLst/>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0"/>
          </p:nvPr>
        </p:nvSpPr>
        <p:spPr>
          <a:xfrm>
            <a:off x="1866900" y="5353624"/>
            <a:ext cx="8458200" cy="448733"/>
          </a:xfrm>
        </p:spPr>
        <p:txBody>
          <a:bodyPr>
            <a:normAutofit/>
          </a:bodyPr>
          <a:lstStyle>
            <a:lvl1pPr marL="0" indent="0" algn="ctr">
              <a:buNone/>
              <a:defRPr sz="2133" b="1">
                <a:solidFill>
                  <a:srgbClr val="777677"/>
                </a:solidFill>
                <a:latin typeface="IBM Plex Sans"/>
                <a:cs typeface="IBM Plex Sans"/>
              </a:defRPr>
            </a:lvl1pPr>
          </a:lstStyle>
          <a:p>
            <a:pPr lvl="0"/>
            <a:r>
              <a:rPr lang="en-US" dirty="0"/>
              <a:t>Click to edit Master text styles</a:t>
            </a:r>
          </a:p>
        </p:txBody>
      </p:sp>
      <p:sp>
        <p:nvSpPr>
          <p:cNvPr id="15" name="Text Placeholder 14"/>
          <p:cNvSpPr>
            <a:spLocks noGrp="1"/>
          </p:cNvSpPr>
          <p:nvPr>
            <p:ph type="body" sz="quarter" idx="11"/>
          </p:nvPr>
        </p:nvSpPr>
        <p:spPr>
          <a:xfrm>
            <a:off x="1866900" y="5848126"/>
            <a:ext cx="8458200" cy="376023"/>
          </a:xfrm>
        </p:spPr>
        <p:txBody>
          <a:bodyPr>
            <a:normAutofit/>
          </a:bodyPr>
          <a:lstStyle>
            <a:lvl1pPr marL="0" indent="0" algn="ctr">
              <a:buNone/>
              <a:defRPr sz="1733">
                <a:solidFill>
                  <a:srgbClr val="69A6FF"/>
                </a:solidFill>
                <a:latin typeface="IBM Plex Sans"/>
                <a:cs typeface="IBM Plex Sans"/>
              </a:defRPr>
            </a:lvl1pPr>
          </a:lstStyle>
          <a:p>
            <a:pPr lvl="0"/>
            <a:r>
              <a:rPr lang="en-US" dirty="0"/>
              <a:t>Click to edit Master text styles</a:t>
            </a:r>
          </a:p>
        </p:txBody>
      </p:sp>
      <p:sp>
        <p:nvSpPr>
          <p:cNvPr id="18" name="Text Placeholder 17"/>
          <p:cNvSpPr>
            <a:spLocks noGrp="1"/>
          </p:cNvSpPr>
          <p:nvPr>
            <p:ph type="body" sz="quarter" idx="12" hasCustomPrompt="1"/>
          </p:nvPr>
        </p:nvSpPr>
        <p:spPr>
          <a:xfrm>
            <a:off x="1562100" y="1488019"/>
            <a:ext cx="9144000" cy="1349460"/>
          </a:xfrm>
        </p:spPr>
        <p:txBody>
          <a:bodyPr>
            <a:noAutofit/>
          </a:bodyPr>
          <a:lstStyle>
            <a:lvl1pPr marL="0" indent="0" algn="ctr">
              <a:buNone/>
              <a:defRPr sz="8000" b="1">
                <a:solidFill>
                  <a:srgbClr val="69A6FF"/>
                </a:solidFill>
                <a:latin typeface="IBM Plex Sans"/>
                <a:cs typeface="IBM Plex Sans"/>
              </a:defRPr>
            </a:lvl1pPr>
          </a:lstStyle>
          <a:p>
            <a:pPr lvl="0"/>
            <a:r>
              <a:rPr lang="en-US" dirty="0"/>
              <a:t>Click to edit text</a:t>
            </a:r>
          </a:p>
        </p:txBody>
      </p:sp>
      <p:sp>
        <p:nvSpPr>
          <p:cNvPr id="20" name="Text Placeholder 19"/>
          <p:cNvSpPr>
            <a:spLocks noGrp="1"/>
          </p:cNvSpPr>
          <p:nvPr>
            <p:ph type="body" sz="quarter" idx="13"/>
          </p:nvPr>
        </p:nvSpPr>
        <p:spPr>
          <a:xfrm>
            <a:off x="2139951" y="2964251"/>
            <a:ext cx="7988300" cy="912284"/>
          </a:xfrm>
        </p:spPr>
        <p:txBody>
          <a:bodyPr/>
          <a:lstStyle>
            <a:lvl1pPr marL="0" indent="0" algn="ctr">
              <a:buNone/>
              <a:defRPr>
                <a:solidFill>
                  <a:schemeClr val="bg1"/>
                </a:solidFill>
                <a:latin typeface="IBM Plex Sans"/>
                <a:cs typeface="IBM Plex Sans"/>
              </a:defRPr>
            </a:lvl1pPr>
          </a:lstStyle>
          <a:p>
            <a:pPr lvl="0"/>
            <a:r>
              <a:rPr lang="en-US" dirty="0"/>
              <a:t>Click to edit Master text styles</a:t>
            </a:r>
          </a:p>
        </p:txBody>
      </p:sp>
      <p:sp>
        <p:nvSpPr>
          <p:cNvPr id="14" name="Footer Placeholder 2"/>
          <p:cNvSpPr txBox="1">
            <a:spLocks/>
          </p:cNvSpPr>
          <p:nvPr userDrawn="1"/>
        </p:nvSpPr>
        <p:spPr>
          <a:xfrm>
            <a:off x="36649" y="6624291"/>
            <a:ext cx="2438400" cy="246592"/>
          </a:xfrm>
          <a:prstGeom prst="rect">
            <a:avLst/>
          </a:prstGeom>
        </p:spPr>
        <p:txBody>
          <a:bodyPr vert="horz" lIns="121901" tIns="60951" rIns="121901" bIns="60951" rtlCol="0" anchor="ctr"/>
          <a:lstStyle>
            <a:defPPr>
              <a:defRPr lang="en-US"/>
            </a:defPPr>
            <a:lvl1pPr marL="0" marR="0" indent="0" algn="l" defTabSz="914400" rtl="0" eaLnBrk="1" fontAlgn="base" latinLnBrk="0" hangingPunct="1">
              <a:lnSpc>
                <a:spcPct val="100000"/>
              </a:lnSpc>
              <a:spcBef>
                <a:spcPct val="0"/>
              </a:spcBef>
              <a:spcAft>
                <a:spcPct val="0"/>
              </a:spcAft>
              <a:buClrTx/>
              <a:buSzTx/>
              <a:buFontTx/>
              <a:buNone/>
              <a:tabLst/>
              <a:defRPr sz="800" kern="1200">
                <a:solidFill>
                  <a:schemeClr val="tx1">
                    <a:tint val="75000"/>
                  </a:schemeClr>
                </a:solidFill>
                <a:latin typeface="Arial" charset="0"/>
                <a:ea typeface="ヒラギノ角ゴ Pro W3" charset="0"/>
                <a:cs typeface="ヒラギノ角ゴ Pro W3" charset="0"/>
              </a:defRPr>
            </a:lvl1pPr>
            <a:lvl2pPr marL="457200" algn="l" rtl="0" fontAlgn="base">
              <a:spcBef>
                <a:spcPct val="0"/>
              </a:spcBef>
              <a:spcAft>
                <a:spcPct val="0"/>
              </a:spcAft>
              <a:defRPr kern="1200">
                <a:solidFill>
                  <a:schemeClr val="tx1"/>
                </a:solidFill>
                <a:latin typeface="Arial" charset="0"/>
                <a:ea typeface="ヒラギノ角ゴ Pro W3" charset="0"/>
                <a:cs typeface="ヒラギノ角ゴ Pro W3" charset="0"/>
              </a:defRPr>
            </a:lvl2pPr>
            <a:lvl3pPr marL="914400" algn="l" rtl="0" fontAlgn="base">
              <a:spcBef>
                <a:spcPct val="0"/>
              </a:spcBef>
              <a:spcAft>
                <a:spcPct val="0"/>
              </a:spcAft>
              <a:defRPr kern="1200">
                <a:solidFill>
                  <a:schemeClr val="tx1"/>
                </a:solidFill>
                <a:latin typeface="Arial" charset="0"/>
                <a:ea typeface="ヒラギノ角ゴ Pro W3" charset="0"/>
                <a:cs typeface="ヒラギノ角ゴ Pro W3" charset="0"/>
              </a:defRPr>
            </a:lvl3pPr>
            <a:lvl4pPr marL="1371600" algn="l" rtl="0" fontAlgn="base">
              <a:spcBef>
                <a:spcPct val="0"/>
              </a:spcBef>
              <a:spcAft>
                <a:spcPct val="0"/>
              </a:spcAft>
              <a:defRPr kern="1200">
                <a:solidFill>
                  <a:schemeClr val="tx1"/>
                </a:solidFill>
                <a:latin typeface="Arial" charset="0"/>
                <a:ea typeface="ヒラギノ角ゴ Pro W3" charset="0"/>
                <a:cs typeface="ヒラギノ角ゴ Pro W3" charset="0"/>
              </a:defRPr>
            </a:lvl4pPr>
            <a:lvl5pPr marL="1828800" algn="l" rtl="0" fontAlgn="base">
              <a:spcBef>
                <a:spcPct val="0"/>
              </a:spcBef>
              <a:spcAft>
                <a:spcPct val="0"/>
              </a:spcAft>
              <a:defRPr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kern="1200">
                <a:solidFill>
                  <a:schemeClr val="tx1"/>
                </a:solidFill>
                <a:latin typeface="Arial" charset="0"/>
                <a:ea typeface="ヒラギノ角ゴ Pro W3" charset="0"/>
                <a:cs typeface="ヒラギノ角ゴ Pro W3" charset="0"/>
              </a:defRPr>
            </a:lvl9pPr>
          </a:lstStyle>
          <a:p>
            <a:r>
              <a:rPr lang="en-US" sz="800" dirty="0">
                <a:solidFill>
                  <a:srgbClr val="000E5E"/>
                </a:solidFill>
                <a:latin typeface="Arial" panose="020B0604020202020204" pitchFamily="34" charset="0"/>
                <a:cs typeface="Arial" panose="020B0604020202020204" pitchFamily="34" charset="0"/>
              </a:rPr>
              <a:t>© Copyright IBM Corporation 2017</a:t>
            </a:r>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412776" y="280464"/>
            <a:ext cx="619851" cy="309925"/>
          </a:xfrm>
          <a:prstGeom prst="rect">
            <a:avLst/>
          </a:prstGeom>
        </p:spPr>
      </p:pic>
    </p:spTree>
    <p:extLst>
      <p:ext uri="{BB962C8B-B14F-4D97-AF65-F5344CB8AC3E}">
        <p14:creationId xmlns:p14="http://schemas.microsoft.com/office/powerpoint/2010/main" val="3039321937"/>
      </p:ext>
    </p:extLst>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preserve="1">
  <p:cSld name="text (black box) over image(s)">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0" y="0"/>
            <a:ext cx="12192000" cy="6864096"/>
          </a:xfrm>
        </p:spPr>
        <p:txBody>
          <a:bodyPr lIns="91440" tIns="91440" rIns="91440" bIns="91440"/>
          <a:lstStyle/>
          <a:p>
            <a:r>
              <a:rPr lang="en-US"/>
              <a:t>Click icon to add picture</a:t>
            </a:r>
          </a:p>
        </p:txBody>
      </p:sp>
      <p:sp>
        <p:nvSpPr>
          <p:cNvPr id="8" name="Text Placeholder 5"/>
          <p:cNvSpPr>
            <a:spLocks noGrp="1"/>
          </p:cNvSpPr>
          <p:nvPr>
            <p:ph type="body" sz="quarter" idx="13"/>
          </p:nvPr>
        </p:nvSpPr>
        <p:spPr>
          <a:xfrm>
            <a:off x="0" y="3441702"/>
            <a:ext cx="3048000" cy="3416300"/>
          </a:xfrm>
          <a:solidFill>
            <a:schemeClr val="bg1"/>
          </a:solidFill>
        </p:spPr>
        <p:txBody>
          <a:bodyPr lIns="228600" tIns="228600" rIns="228600" bIns="22860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2"/>
          </p:nvPr>
        </p:nvSpPr>
        <p:spPr>
          <a:xfrm>
            <a:off x="-3" y="3429000"/>
            <a:ext cx="3425952" cy="3429000"/>
          </a:xfrm>
          <a:solidFill>
            <a:schemeClr val="bg1"/>
          </a:solidFill>
        </p:spPr>
        <p:txBody>
          <a:bodyPr lIns="457200" tIns="384048" rIns="228600" bIns="228600"/>
          <a:lstStyle>
            <a:lvl1pPr>
              <a:buClr>
                <a:schemeClr val="tx1"/>
              </a:buClr>
              <a:defRPr>
                <a:solidFill>
                  <a:schemeClr val="tx1"/>
                </a:solidFill>
              </a:defRPr>
            </a:lvl1pPr>
            <a:lvl2pPr>
              <a:buClr>
                <a:schemeClr val="tx1"/>
              </a:buClr>
              <a:defRPr sz="1332">
                <a:solidFill>
                  <a:schemeClr val="tx1"/>
                </a:solidFill>
              </a:defRPr>
            </a:lvl2pPr>
            <a:lvl3pPr>
              <a:buClr>
                <a:schemeClr val="tx1"/>
              </a:buClr>
              <a:defRPr sz="1332">
                <a:solidFill>
                  <a:schemeClr val="tx1"/>
                </a:solidFill>
              </a:defRPr>
            </a:lvl3pPr>
            <a:lvl4pPr>
              <a:buClr>
                <a:schemeClr val="tx1"/>
              </a:buClr>
              <a:defRPr sz="1332">
                <a:solidFill>
                  <a:schemeClr val="tx1"/>
                </a:solidFill>
              </a:defRPr>
            </a:lvl4pPr>
            <a:lvl5pPr>
              <a:buClr>
                <a:schemeClr val="tx1"/>
              </a:buClr>
              <a:defRPr sz="1332">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Tree>
    <p:extLst>
      <p:ext uri="{BB962C8B-B14F-4D97-AF65-F5344CB8AC3E}">
        <p14:creationId xmlns:p14="http://schemas.microsoft.com/office/powerpoint/2010/main" val="908287720"/>
      </p:ext>
    </p:extLst>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preserve="1">
  <p:cSld name="boxes (4 tall)">
    <p:spTree>
      <p:nvGrpSpPr>
        <p:cNvPr id="1" name=""/>
        <p:cNvGrpSpPr/>
        <p:nvPr/>
      </p:nvGrpSpPr>
      <p:grpSpPr>
        <a:xfrm>
          <a:off x="0" y="0"/>
          <a:ext cx="0" cy="0"/>
          <a:chOff x="0" y="0"/>
          <a:chExt cx="0" cy="0"/>
        </a:xfrm>
      </p:grpSpPr>
      <p:sp>
        <p:nvSpPr>
          <p:cNvPr id="11" name="Content Placeholder 10"/>
          <p:cNvSpPr>
            <a:spLocks noGrp="1"/>
          </p:cNvSpPr>
          <p:nvPr>
            <p:ph sz="quarter" idx="12"/>
          </p:nvPr>
        </p:nvSpPr>
        <p:spPr>
          <a:xfrm>
            <a:off x="0" y="0"/>
            <a:ext cx="3048000" cy="6864096"/>
          </a:xfrm>
          <a:solidFill>
            <a:schemeClr val="accent2"/>
          </a:solidFill>
        </p:spPr>
        <p:txBody>
          <a:bodyPr lIns="457200" tIns="384048" rIns="228600" bIns="22860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13"/>
          <p:cNvSpPr>
            <a:spLocks noGrp="1"/>
          </p:cNvSpPr>
          <p:nvPr>
            <p:ph sz="quarter" idx="13"/>
          </p:nvPr>
        </p:nvSpPr>
        <p:spPr>
          <a:xfrm>
            <a:off x="3048000" y="0"/>
            <a:ext cx="3048000" cy="6864096"/>
          </a:xfrm>
          <a:solidFill>
            <a:srgbClr val="054ADA"/>
          </a:solidFill>
        </p:spPr>
        <p:txBody>
          <a:bodyPr lIns="457200" tIns="38404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5"/>
          <p:cNvSpPr>
            <a:spLocks noGrp="1"/>
          </p:cNvSpPr>
          <p:nvPr>
            <p:ph sz="quarter" idx="14"/>
          </p:nvPr>
        </p:nvSpPr>
        <p:spPr>
          <a:xfrm>
            <a:off x="6096000" y="0"/>
            <a:ext cx="3048000" cy="6864096"/>
          </a:xfrm>
          <a:solidFill>
            <a:srgbClr val="0530AD"/>
          </a:solidFill>
        </p:spPr>
        <p:txBody>
          <a:bodyPr lIns="457200" tIns="38404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17"/>
          <p:cNvSpPr>
            <a:spLocks noGrp="1"/>
          </p:cNvSpPr>
          <p:nvPr>
            <p:ph sz="quarter" idx="15"/>
          </p:nvPr>
        </p:nvSpPr>
        <p:spPr>
          <a:xfrm>
            <a:off x="9144000" y="0"/>
            <a:ext cx="3048000" cy="6864096"/>
          </a:xfrm>
          <a:solidFill>
            <a:srgbClr val="031973"/>
          </a:solidFill>
        </p:spPr>
        <p:txBody>
          <a:bodyPr lIns="457200" tIns="38404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p:cNvSpPr>
            <a:spLocks noGrp="1"/>
          </p:cNvSpPr>
          <p:nvPr>
            <p:ph type="ftr" sz="quarter" idx="10"/>
          </p:nvPr>
        </p:nvSpPr>
        <p:spPr/>
        <p:txBody>
          <a:bodyPr/>
          <a:lstStyle>
            <a:lvl1pPr>
              <a:defRPr>
                <a:solidFill>
                  <a:schemeClr val="bg1"/>
                </a:solidFill>
              </a:defRPr>
            </a:lvl1pPr>
          </a:lstStyle>
          <a:p>
            <a:endParaRPr lang="en-US"/>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a:p>
        </p:txBody>
      </p:sp>
    </p:spTree>
    <p:extLst>
      <p:ext uri="{BB962C8B-B14F-4D97-AF65-F5344CB8AC3E}">
        <p14:creationId xmlns:p14="http://schemas.microsoft.com/office/powerpoint/2010/main" val="2309082647"/>
      </p:ext>
    </p:extLst>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preserve="1">
  <p:cSld name="title, text (1/4), content (3/4)">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6" name="Text Placeholder 5"/>
          <p:cNvSpPr>
            <a:spLocks noGrp="1"/>
          </p:cNvSpPr>
          <p:nvPr>
            <p:ph type="body" sz="quarter" idx="12"/>
          </p:nvPr>
        </p:nvSpPr>
        <p:spPr>
          <a:xfrm>
            <a:off x="292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6"/>
          <p:cNvSpPr>
            <a:spLocks noGrp="1"/>
          </p:cNvSpPr>
          <p:nvPr>
            <p:ph sz="quarter" idx="13"/>
          </p:nvPr>
        </p:nvSpPr>
        <p:spPr>
          <a:xfrm>
            <a:off x="3352800" y="1658112"/>
            <a:ext cx="8534400"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0045249"/>
      </p:ext>
    </p:extLst>
  </p:cSld>
  <p:clrMapOvr>
    <a:masterClrMapping/>
  </p:clrMapOvr>
</p:sldLayout>
</file>

<file path=ppt/slideLayouts/slideLayout403.xml><?xml version="1.0" encoding="utf-8"?>
<p:sldLayout xmlns:a="http://schemas.openxmlformats.org/drawingml/2006/main" xmlns:r="http://schemas.openxmlformats.org/officeDocument/2006/relationships" xmlns:p="http://schemas.openxmlformats.org/presentationml/2006/main" preserve="1">
  <p:cSld name="title, text (1/4), blank (3/4)">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a:t>Click to edit Master title style</a:t>
            </a:r>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6" name="Text Placeholder 5"/>
          <p:cNvSpPr>
            <a:spLocks noGrp="1"/>
          </p:cNvSpPr>
          <p:nvPr>
            <p:ph type="body" sz="quarter" idx="12"/>
          </p:nvPr>
        </p:nvSpPr>
        <p:spPr>
          <a:xfrm>
            <a:off x="292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92389707"/>
      </p:ext>
    </p:extLst>
  </p:cSld>
  <p:clrMapOvr>
    <a:masterClrMapping/>
  </p:clrMapOvr>
</p:sldLayout>
</file>

<file path=ppt/slideLayouts/slideLayout404.xml><?xml version="1.0" encoding="utf-8"?>
<p:sldLayout xmlns:a="http://schemas.openxmlformats.org/drawingml/2006/main" xmlns:r="http://schemas.openxmlformats.org/officeDocument/2006/relationships" xmlns:p="http://schemas.openxmlformats.org/presentationml/2006/main" preserve="1">
  <p:cSld name="case study 1: title, text (two columns), half-image">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6096000" y="0"/>
            <a:ext cx="6096000" cy="6858000"/>
          </a:xfrm>
        </p:spPr>
        <p:txBody>
          <a:bodyPr lIns="91440" tIns="91440" rIns="91440" bIns="91440"/>
          <a:lstStyle/>
          <a:p>
            <a:r>
              <a:rPr lang="en-US"/>
              <a:t>Click icon to add picture</a:t>
            </a:r>
          </a:p>
        </p:txBody>
      </p:sp>
      <p:sp>
        <p:nvSpPr>
          <p:cNvPr id="2" name="Title 1"/>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8" name="Text Placeholder 7"/>
          <p:cNvSpPr>
            <a:spLocks noGrp="1"/>
          </p:cNvSpPr>
          <p:nvPr>
            <p:ph type="body" sz="quarter" idx="13"/>
          </p:nvPr>
        </p:nvSpPr>
        <p:spPr>
          <a:xfrm>
            <a:off x="292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5"/>
          </p:nvPr>
        </p:nvSpPr>
        <p:spPr>
          <a:xfrm>
            <a:off x="3340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20059219"/>
      </p:ext>
    </p:extLst>
  </p:cSld>
  <p:clrMapOvr>
    <a:masterClrMapping/>
  </p:clrMapOvr>
</p:sldLayout>
</file>

<file path=ppt/slideLayouts/slideLayout405.xml><?xml version="1.0" encoding="utf-8"?>
<p:sldLayout xmlns:a="http://schemas.openxmlformats.org/drawingml/2006/main" xmlns:r="http://schemas.openxmlformats.org/officeDocument/2006/relationships" xmlns:p="http://schemas.openxmlformats.org/presentationml/2006/main" preserve="1">
  <p:cSld name="case study 2: title, text (2/4), quote (2/4)">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a:t>Click to edit Master title style</a:t>
            </a:r>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6" name="Text Placeholder 5"/>
          <p:cNvSpPr>
            <a:spLocks noGrp="1"/>
          </p:cNvSpPr>
          <p:nvPr>
            <p:ph type="body" sz="quarter" idx="12"/>
          </p:nvPr>
        </p:nvSpPr>
        <p:spPr>
          <a:xfrm>
            <a:off x="292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3340608" y="1658112"/>
            <a:ext cx="2450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4"/>
          </p:nvPr>
        </p:nvSpPr>
        <p:spPr>
          <a:xfrm>
            <a:off x="6364224" y="1621536"/>
            <a:ext cx="5522976" cy="4372864"/>
          </a:xfrm>
        </p:spPr>
        <p:txBody>
          <a:bodyPr/>
          <a:lstStyle>
            <a:lvl1pPr>
              <a:defRPr sz="319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5931113"/>
      </p:ext>
    </p:extLst>
  </p:cSld>
  <p:clrMapOvr>
    <a:masterClrMapping/>
  </p:clrMapOvr>
</p:sldLayout>
</file>

<file path=ppt/slideLayouts/slideLayout406.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6" name="Text Placeholder 5"/>
          <p:cNvSpPr>
            <a:spLocks noGrp="1"/>
          </p:cNvSpPr>
          <p:nvPr>
            <p:ph type="body" sz="quarter" idx="12"/>
          </p:nvPr>
        </p:nvSpPr>
        <p:spPr>
          <a:xfrm>
            <a:off x="292608" y="268224"/>
            <a:ext cx="2450592" cy="57261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6"/>
          <p:cNvSpPr>
            <a:spLocks noGrp="1"/>
          </p:cNvSpPr>
          <p:nvPr>
            <p:ph type="tbl" sz="quarter" idx="13"/>
          </p:nvPr>
        </p:nvSpPr>
        <p:spPr>
          <a:xfrm>
            <a:off x="3340608" y="268224"/>
            <a:ext cx="8546501" cy="5726176"/>
          </a:xfrm>
        </p:spPr>
        <p:txBody>
          <a:bodyPr lIns="0" tIns="0" rIns="91440" bIns="91440"/>
          <a:lstStyle/>
          <a:p>
            <a:r>
              <a:rPr lang="en-US"/>
              <a:t>Click icon to add table</a:t>
            </a:r>
          </a:p>
        </p:txBody>
      </p:sp>
    </p:spTree>
    <p:extLst>
      <p:ext uri="{BB962C8B-B14F-4D97-AF65-F5344CB8AC3E}">
        <p14:creationId xmlns:p14="http://schemas.microsoft.com/office/powerpoint/2010/main" val="662787054"/>
      </p:ext>
    </p:extLst>
  </p:cSld>
  <p:clrMapOvr>
    <a:masterClrMapping/>
  </p:clrMapOvr>
</p:sldLayout>
</file>

<file path=ppt/slideLayouts/slideLayout407.xml><?xml version="1.0" encoding="utf-8"?>
<p:sldLayout xmlns:a="http://schemas.openxmlformats.org/drawingml/2006/main" xmlns:r="http://schemas.openxmlformats.org/officeDocument/2006/relationships" xmlns:p="http://schemas.openxmlformats.org/presentationml/2006/main" preserve="1">
  <p:cSld name="blank (with foote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Tree>
    <p:extLst>
      <p:ext uri="{BB962C8B-B14F-4D97-AF65-F5344CB8AC3E}">
        <p14:creationId xmlns:p14="http://schemas.microsoft.com/office/powerpoint/2010/main" val="3399309978"/>
      </p:ext>
    </p:extLst>
  </p:cSld>
  <p:clrMapOvr>
    <a:masterClrMapping/>
  </p:clrMapOvr>
</p:sldLayout>
</file>

<file path=ppt/slideLayouts/slideLayout408.xml><?xml version="1.0" encoding="utf-8"?>
<p:sldLayout xmlns:a="http://schemas.openxmlformats.org/drawingml/2006/main" xmlns:r="http://schemas.openxmlformats.org/officeDocument/2006/relationships" xmlns:p="http://schemas.openxmlformats.org/presentationml/2006/main" preserve="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0660969"/>
      </p:ext>
    </p:extLst>
  </p:cSld>
  <p:clrMapOvr>
    <a:masterClrMapping/>
  </p:clrMapOvr>
</p:sldLayout>
</file>

<file path=ppt/slideLayouts/slideLayout409.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8" name="Text Placeholder 7"/>
          <p:cNvSpPr>
            <a:spLocks noGrp="1"/>
          </p:cNvSpPr>
          <p:nvPr>
            <p:ph type="body" sz="quarter" idx="13"/>
          </p:nvPr>
        </p:nvSpPr>
        <p:spPr>
          <a:xfrm>
            <a:off x="292608" y="1682496"/>
            <a:ext cx="5498592" cy="4311904"/>
          </a:xfrm>
        </p:spPr>
        <p:txBody>
          <a:bodyPr/>
          <a:lstStyle>
            <a:lvl1pPr>
              <a:spcBef>
                <a:spcPts val="0"/>
              </a:spcBef>
              <a:defRPr sz="1332"/>
            </a:lvl1pPr>
            <a:lvl2pPr marL="0" indent="0">
              <a:spcBef>
                <a:spcPts val="0"/>
              </a:spcBef>
              <a:buNone/>
              <a:defRPr/>
            </a:lvl2pPr>
            <a:lvl3pPr marL="268540" indent="0">
              <a:buNone/>
              <a:defRPr/>
            </a:lvl3pPr>
            <a:lvl4pPr marL="579372" indent="0">
              <a:buNone/>
              <a:defRPr/>
            </a:lvl4pPr>
            <a:lvl5pPr marL="841570" indent="0">
              <a:buNone/>
              <a:defRPr/>
            </a:lvl5pPr>
          </a:lstStyle>
          <a:p>
            <a:pPr lvl="0"/>
            <a:r>
              <a:rPr lang="en-US"/>
              <a:t>Edit Master text styles</a:t>
            </a:r>
          </a:p>
        </p:txBody>
      </p:sp>
    </p:spTree>
    <p:extLst>
      <p:ext uri="{BB962C8B-B14F-4D97-AF65-F5344CB8AC3E}">
        <p14:creationId xmlns:p14="http://schemas.microsoft.com/office/powerpoint/2010/main" val="139883116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ub Header Slide">
    <p:spTree>
      <p:nvGrpSpPr>
        <p:cNvPr id="1" name=""/>
        <p:cNvGrpSpPr/>
        <p:nvPr/>
      </p:nvGrpSpPr>
      <p:grpSpPr>
        <a:xfrm>
          <a:off x="0" y="0"/>
          <a:ext cx="0" cy="0"/>
          <a:chOff x="0" y="0"/>
          <a:chExt cx="0" cy="0"/>
        </a:xfrm>
      </p:grpSpPr>
      <p:sp>
        <p:nvSpPr>
          <p:cNvPr id="3" name="Rectangle 2"/>
          <p:cNvSpPr/>
          <p:nvPr userDrawn="1"/>
        </p:nvSpPr>
        <p:spPr>
          <a:xfrm>
            <a:off x="0" y="0"/>
            <a:ext cx="12192000" cy="6858000"/>
          </a:xfrm>
          <a:prstGeom prst="rect">
            <a:avLst/>
          </a:prstGeom>
          <a:solidFill>
            <a:srgbClr val="1D1E52"/>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eaLnBrk="1" fontAlgn="auto" hangingPunct="1">
              <a:spcBef>
                <a:spcPts val="0"/>
              </a:spcBef>
              <a:spcAft>
                <a:spcPts val="0"/>
              </a:spcAft>
              <a:buClrTx/>
              <a:buFontTx/>
              <a:buNone/>
            </a:pPr>
            <a:endParaRPr lang="en-US" sz="2400" dirty="0">
              <a:solidFill>
                <a:prstClr val="white"/>
              </a:solidFill>
            </a:endParaRPr>
          </a:p>
        </p:txBody>
      </p:sp>
      <p:sp>
        <p:nvSpPr>
          <p:cNvPr id="4" name="Rectangle 3"/>
          <p:cNvSpPr/>
          <p:nvPr userDrawn="1"/>
        </p:nvSpPr>
        <p:spPr>
          <a:xfrm>
            <a:off x="0" y="3423279"/>
            <a:ext cx="12192000" cy="321700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eaLnBrk="1" fontAlgn="auto" hangingPunct="1">
              <a:spcBef>
                <a:spcPts val="0"/>
              </a:spcBef>
              <a:spcAft>
                <a:spcPts val="0"/>
              </a:spcAft>
              <a:buClrTx/>
              <a:buFontTx/>
              <a:buNone/>
            </a:pPr>
            <a:endParaRPr lang="en-US" sz="2400" dirty="0">
              <a:solidFill>
                <a:prstClr val="white"/>
              </a:solidFill>
            </a:endParaRPr>
          </a:p>
        </p:txBody>
      </p:sp>
      <p:sp>
        <p:nvSpPr>
          <p:cNvPr id="2" name="Title 1"/>
          <p:cNvSpPr>
            <a:spLocks noGrp="1"/>
          </p:cNvSpPr>
          <p:nvPr>
            <p:ph type="title"/>
          </p:nvPr>
        </p:nvSpPr>
        <p:spPr>
          <a:xfrm>
            <a:off x="609600" y="1782903"/>
            <a:ext cx="10972800" cy="1112016"/>
          </a:xfrm>
        </p:spPr>
        <p:txBody>
          <a:bodyPr>
            <a:normAutofit/>
          </a:bodyPr>
          <a:lstStyle>
            <a:lvl1pPr>
              <a:defRPr sz="3200">
                <a:solidFill>
                  <a:srgbClr val="FFFFFF"/>
                </a:solidFill>
                <a:latin typeface="IBM Plex Sans"/>
                <a:cs typeface="IBM Plex Sans"/>
              </a:defRPr>
            </a:lvl1pPr>
          </a:lstStyle>
          <a:p>
            <a:r>
              <a:rPr lang="en-US" dirty="0"/>
              <a:t>Click to edit Master title style</a:t>
            </a:r>
          </a:p>
        </p:txBody>
      </p:sp>
      <p:sp>
        <p:nvSpPr>
          <p:cNvPr id="10" name="Text Placeholder 9"/>
          <p:cNvSpPr>
            <a:spLocks noGrp="1"/>
          </p:cNvSpPr>
          <p:nvPr>
            <p:ph type="body" sz="quarter" idx="10"/>
          </p:nvPr>
        </p:nvSpPr>
        <p:spPr>
          <a:xfrm>
            <a:off x="609600" y="3890091"/>
            <a:ext cx="10972800" cy="1198376"/>
          </a:xfrm>
        </p:spPr>
        <p:txBody>
          <a:bodyPr>
            <a:normAutofit/>
          </a:bodyPr>
          <a:lstStyle>
            <a:lvl1pPr marL="0" indent="0" algn="ctr">
              <a:buNone/>
              <a:defRPr sz="2400">
                <a:solidFill>
                  <a:schemeClr val="tx1">
                    <a:lumMod val="65000"/>
                    <a:lumOff val="35000"/>
                  </a:schemeClr>
                </a:solidFill>
              </a:defRPr>
            </a:lvl1pPr>
          </a:lstStyle>
          <a:p>
            <a:pPr lvl="0"/>
            <a:r>
              <a:rPr lang="en-US" dirty="0"/>
              <a:t>Click to edit Master text styles</a:t>
            </a: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412775" y="280464"/>
            <a:ext cx="619851" cy="309925"/>
          </a:xfrm>
          <a:prstGeom prst="rect">
            <a:avLst/>
          </a:prstGeom>
        </p:spPr>
      </p:pic>
      <p:sp>
        <p:nvSpPr>
          <p:cNvPr id="22" name="Footer Placeholder 2">
            <a:extLst>
              <a:ext uri="{FF2B5EF4-FFF2-40B4-BE49-F238E27FC236}">
                <a16:creationId xmlns:a16="http://schemas.microsoft.com/office/drawing/2014/main" id="{CD2BDEA3-7594-4A30-A8D0-6706FE43CA56}"/>
              </a:ext>
            </a:extLst>
          </p:cNvPr>
          <p:cNvSpPr txBox="1">
            <a:spLocks/>
          </p:cNvSpPr>
          <p:nvPr userDrawn="1"/>
        </p:nvSpPr>
        <p:spPr>
          <a:xfrm>
            <a:off x="36649" y="6624291"/>
            <a:ext cx="2438400" cy="246592"/>
          </a:xfrm>
          <a:prstGeom prst="rect">
            <a:avLst/>
          </a:prstGeom>
        </p:spPr>
        <p:txBody>
          <a:bodyPr vert="horz" lIns="121901" tIns="60951" rIns="121901" bIns="60951" rtlCol="0" anchor="ctr"/>
          <a:lstStyle>
            <a:defPPr>
              <a:defRPr lang="en-US"/>
            </a:defPPr>
            <a:lvl1pPr marL="0" marR="0" indent="0" algn="l" defTabSz="914400" rtl="0" eaLnBrk="1" fontAlgn="base" latinLnBrk="0" hangingPunct="1">
              <a:lnSpc>
                <a:spcPct val="100000"/>
              </a:lnSpc>
              <a:spcBef>
                <a:spcPct val="0"/>
              </a:spcBef>
              <a:spcAft>
                <a:spcPct val="0"/>
              </a:spcAft>
              <a:buClrTx/>
              <a:buSzTx/>
              <a:buFontTx/>
              <a:buNone/>
              <a:tabLst/>
              <a:defRPr sz="800" kern="1200">
                <a:solidFill>
                  <a:schemeClr val="tx1">
                    <a:tint val="75000"/>
                  </a:schemeClr>
                </a:solidFill>
                <a:latin typeface="Arial" charset="0"/>
                <a:ea typeface="ヒラギノ角ゴ Pro W3" charset="0"/>
                <a:cs typeface="ヒラギノ角ゴ Pro W3" charset="0"/>
              </a:defRPr>
            </a:lvl1pPr>
            <a:lvl2pPr marL="457200" algn="l" rtl="0" fontAlgn="base">
              <a:spcBef>
                <a:spcPct val="0"/>
              </a:spcBef>
              <a:spcAft>
                <a:spcPct val="0"/>
              </a:spcAft>
              <a:defRPr kern="1200">
                <a:solidFill>
                  <a:schemeClr val="tx1"/>
                </a:solidFill>
                <a:latin typeface="Arial" charset="0"/>
                <a:ea typeface="ヒラギノ角ゴ Pro W3" charset="0"/>
                <a:cs typeface="ヒラギノ角ゴ Pro W3" charset="0"/>
              </a:defRPr>
            </a:lvl2pPr>
            <a:lvl3pPr marL="914400" algn="l" rtl="0" fontAlgn="base">
              <a:spcBef>
                <a:spcPct val="0"/>
              </a:spcBef>
              <a:spcAft>
                <a:spcPct val="0"/>
              </a:spcAft>
              <a:defRPr kern="1200">
                <a:solidFill>
                  <a:schemeClr val="tx1"/>
                </a:solidFill>
                <a:latin typeface="Arial" charset="0"/>
                <a:ea typeface="ヒラギノ角ゴ Pro W3" charset="0"/>
                <a:cs typeface="ヒラギノ角ゴ Pro W3" charset="0"/>
              </a:defRPr>
            </a:lvl3pPr>
            <a:lvl4pPr marL="1371600" algn="l" rtl="0" fontAlgn="base">
              <a:spcBef>
                <a:spcPct val="0"/>
              </a:spcBef>
              <a:spcAft>
                <a:spcPct val="0"/>
              </a:spcAft>
              <a:defRPr kern="1200">
                <a:solidFill>
                  <a:schemeClr val="tx1"/>
                </a:solidFill>
                <a:latin typeface="Arial" charset="0"/>
                <a:ea typeface="ヒラギノ角ゴ Pro W3" charset="0"/>
                <a:cs typeface="ヒラギノ角ゴ Pro W3" charset="0"/>
              </a:defRPr>
            </a:lvl4pPr>
            <a:lvl5pPr marL="1828800" algn="l" rtl="0" fontAlgn="base">
              <a:spcBef>
                <a:spcPct val="0"/>
              </a:spcBef>
              <a:spcAft>
                <a:spcPct val="0"/>
              </a:spcAft>
              <a:defRPr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kern="1200">
                <a:solidFill>
                  <a:schemeClr val="tx1"/>
                </a:solidFill>
                <a:latin typeface="Arial" charset="0"/>
                <a:ea typeface="ヒラギノ角ゴ Pro W3" charset="0"/>
                <a:cs typeface="ヒラギノ角ゴ Pro W3" charset="0"/>
              </a:defRPr>
            </a:lvl9pPr>
          </a:lstStyle>
          <a:p>
            <a:r>
              <a:rPr lang="en-US" sz="800" dirty="0">
                <a:solidFill>
                  <a:prstClr val="white"/>
                </a:solidFill>
                <a:latin typeface="Arial" panose="020B0604020202020204" pitchFamily="34" charset="0"/>
                <a:cs typeface="Arial" panose="020B0604020202020204" pitchFamily="34" charset="0"/>
              </a:rPr>
              <a:t>©  IBM Corporation 2020</a:t>
            </a:r>
          </a:p>
        </p:txBody>
      </p:sp>
      <p:sp>
        <p:nvSpPr>
          <p:cNvPr id="23" name="Slide Number Placeholder 5">
            <a:extLst>
              <a:ext uri="{FF2B5EF4-FFF2-40B4-BE49-F238E27FC236}">
                <a16:creationId xmlns:a16="http://schemas.microsoft.com/office/drawing/2014/main" id="{40286EB7-37B6-4FB6-B13E-BBAE22C68ED9}"/>
              </a:ext>
            </a:extLst>
          </p:cNvPr>
          <p:cNvSpPr txBox="1">
            <a:spLocks/>
          </p:cNvSpPr>
          <p:nvPr userDrawn="1"/>
        </p:nvSpPr>
        <p:spPr>
          <a:xfrm>
            <a:off x="9329264" y="6627336"/>
            <a:ext cx="2743200" cy="247597"/>
          </a:xfrm>
          <a:prstGeom prst="rect">
            <a:avLst/>
          </a:prstGeom>
        </p:spPr>
        <p:txBody>
          <a:bodyPr lIns="91440" tIns="45720" rIns="91440" bIns="4572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fontAlgn="auto">
              <a:spcBef>
                <a:spcPts val="0"/>
              </a:spcBef>
              <a:spcAft>
                <a:spcPts val="0"/>
              </a:spcAft>
              <a:buClrTx/>
              <a:buFontTx/>
              <a:buNone/>
            </a:pPr>
            <a:fld id="{8AA8FDB8-58D6-45F3-8DB9-F86243818B87}" type="slidenum">
              <a:rPr lang="en-US" sz="800" smtClean="0">
                <a:solidFill>
                  <a:srgbClr val="FFFFFF"/>
                </a:solidFill>
                <a:latin typeface="IBM Plex Sans"/>
                <a:cs typeface="IBM Plex Sans"/>
              </a:rPr>
              <a:pPr algn="r" fontAlgn="auto">
                <a:spcBef>
                  <a:spcPts val="0"/>
                </a:spcBef>
                <a:spcAft>
                  <a:spcPts val="0"/>
                </a:spcAft>
                <a:buClrTx/>
                <a:buFontTx/>
                <a:buNone/>
              </a:pPr>
              <a:t>‹#›</a:t>
            </a:fld>
            <a:endParaRPr lang="en-US" sz="800" dirty="0">
              <a:solidFill>
                <a:srgbClr val="FFFFFF"/>
              </a:solidFill>
              <a:latin typeface="IBM Plex Sans"/>
              <a:cs typeface="IBM Plex Sans"/>
            </a:endParaRPr>
          </a:p>
        </p:txBody>
      </p:sp>
    </p:spTree>
    <p:extLst>
      <p:ext uri="{BB962C8B-B14F-4D97-AF65-F5344CB8AC3E}">
        <p14:creationId xmlns:p14="http://schemas.microsoft.com/office/powerpoint/2010/main" val="1755744252"/>
      </p:ext>
    </p:extLst>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preserve="1">
  <p:cSld name="ibm sign-off">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pic>
        <p:nvPicPr>
          <p:cNvPr id="5" name="Picture 4" descr="ibm_gry.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230928" y="3078271"/>
            <a:ext cx="1730144" cy="701463"/>
          </a:xfrm>
          <a:prstGeom prst="rect">
            <a:avLst/>
          </a:prstGeom>
        </p:spPr>
      </p:pic>
    </p:spTree>
    <p:extLst>
      <p:ext uri="{BB962C8B-B14F-4D97-AF65-F5344CB8AC3E}">
        <p14:creationId xmlns:p14="http://schemas.microsoft.com/office/powerpoint/2010/main" val="3067397441"/>
      </p:ext>
    </p:extLst>
  </p:cSld>
  <p:clrMapOvr>
    <a:masterClrMapping/>
  </p:clrMapOvr>
</p:sldLayout>
</file>

<file path=ppt/slideLayouts/slideLayout41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pic>
        <p:nvPicPr>
          <p:cNvPr id="7" name="Picture" descr="IBM 8-bar logo"/>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191751" y="6257438"/>
            <a:ext cx="695452" cy="275721"/>
          </a:xfrm>
          <a:prstGeom prst="rect">
            <a:avLst/>
          </a:prstGeom>
        </p:spPr>
      </p:pic>
    </p:spTree>
    <p:extLst>
      <p:ext uri="{BB962C8B-B14F-4D97-AF65-F5344CB8AC3E}">
        <p14:creationId xmlns:p14="http://schemas.microsoft.com/office/powerpoint/2010/main" val="2593070160"/>
      </p:ext>
    </p:extLst>
  </p:cSld>
  <p:clrMapOvr>
    <a:masterClrMapping/>
  </p:clrMapOvr>
  <p:transition>
    <p:fade/>
  </p:transition>
</p:sldLayout>
</file>

<file path=ppt/slideLayouts/slideLayout41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a:t>Click to edit Master title style</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403057344"/>
      </p:ext>
    </p:extLst>
  </p:cSld>
  <p:clrMapOvr>
    <a:masterClrMapping/>
  </p:clrMapOvr>
  <p:transition>
    <p:fade/>
  </p:transition>
</p:sldLayout>
</file>

<file path=ppt/slideLayouts/slideLayout413.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66800"/>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58112"/>
            <a:ext cx="5498592" cy="4336288"/>
          </a:xfrm>
        </p:spPr>
        <p:txBody>
          <a:bodyPr/>
          <a:lstStyle>
            <a:lvl1pPr>
              <a:spcBef>
                <a:spcPts val="0"/>
              </a:spcBef>
              <a:defRPr/>
            </a:lvl1pPr>
            <a:lvl2pPr marL="0" indent="0">
              <a:spcBef>
                <a:spcPts val="0"/>
              </a:spcBef>
              <a:buNone/>
              <a:defRPr/>
            </a:lvl2pPr>
            <a:lvl3pPr marL="0" indent="0">
              <a:spcBef>
                <a:spcPts val="0"/>
              </a:spcBef>
              <a:buNone/>
              <a:tabLst/>
              <a:defRPr/>
            </a:lvl3pPr>
            <a:lvl4pPr marL="0" indent="0">
              <a:spcBef>
                <a:spcPts val="0"/>
              </a:spcBef>
              <a:buNone/>
              <a:tabLst/>
              <a:defRPr/>
            </a:lvl4pPr>
            <a:lvl5pPr marL="0" indent="0">
              <a:spcBef>
                <a:spcPts val="0"/>
              </a:spcBef>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2"/>
          </p:nvPr>
        </p:nvSpPr>
        <p:spPr>
          <a:xfrm>
            <a:off x="6388608" y="1658112"/>
            <a:ext cx="5498592" cy="4336288"/>
          </a:xfrm>
        </p:spPr>
        <p:txBody>
          <a:bodyPr/>
          <a:lstStyle>
            <a:lvl1pPr>
              <a:spcBef>
                <a:spcPts val="0"/>
              </a:spcBef>
              <a:defRPr/>
            </a:lvl1pPr>
            <a:lvl2pPr marL="0" indent="0">
              <a:spcBef>
                <a:spcPts val="0"/>
              </a:spcBef>
              <a:buNone/>
              <a:defRPr/>
            </a:lvl2pPr>
            <a:lvl3pPr marL="0" indent="0">
              <a:spcBef>
                <a:spcPts val="0"/>
              </a:spcBef>
              <a:buNone/>
              <a:tabLst/>
              <a:defRPr/>
            </a:lvl3pPr>
            <a:lvl4pPr marL="0" indent="0">
              <a:spcBef>
                <a:spcPts val="0"/>
              </a:spcBef>
              <a:buNone/>
              <a:tabLst/>
              <a:defRPr/>
            </a:lvl4pPr>
            <a:lvl5pPr marL="0" indent="0">
              <a:spcBef>
                <a:spcPts val="0"/>
              </a:spcBef>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597246063"/>
      </p:ext>
    </p:extLst>
  </p:cSld>
  <p:clrMapOvr>
    <a:masterClrMapping/>
  </p:clrMapOvr>
  <p:transition>
    <p:fade/>
  </p:transition>
</p:sldLayout>
</file>

<file path=ppt/slideLayouts/slideLayout414.xml><?xml version="1.0" encoding="utf-8"?>
<p:sldLayout xmlns:a="http://schemas.openxmlformats.org/drawingml/2006/main" xmlns:r="http://schemas.openxmlformats.org/officeDocument/2006/relationships" xmlns:p="http://schemas.openxmlformats.org/presentationml/2006/main" preserve="1" userDrawn="1">
  <p:cSld name="fact, number">
    <p:spTree>
      <p:nvGrpSpPr>
        <p:cNvPr id="1" name=""/>
        <p:cNvGrpSpPr/>
        <p:nvPr/>
      </p:nvGrpSpPr>
      <p:grpSpPr>
        <a:xfrm>
          <a:off x="0" y="0"/>
          <a:ext cx="0" cy="0"/>
          <a:chOff x="0" y="0"/>
          <a:chExt cx="0" cy="0"/>
        </a:xfrm>
      </p:grpSpPr>
      <p:sp>
        <p:nvSpPr>
          <p:cNvPr id="2" name="Title"/>
          <p:cNvSpPr>
            <a:spLocks noGrp="1"/>
          </p:cNvSpPr>
          <p:nvPr>
            <p:ph type="title"/>
          </p:nvPr>
        </p:nvSpPr>
        <p:spPr>
          <a:xfrm>
            <a:off x="292608" y="292608"/>
            <a:ext cx="5510784" cy="1072896"/>
          </a:xfrm>
        </p:spPr>
        <p:txBody>
          <a:bodyPr/>
          <a:lstStyle>
            <a:lvl1pPr>
              <a:defRPr sz="2133"/>
            </a:lvl1pPr>
          </a:lstStyle>
          <a:p>
            <a:r>
              <a:rPr lang="en-US"/>
              <a:t>Click to edit Master title style</a:t>
            </a:r>
            <a:endParaRPr lang="en-US" dirty="0"/>
          </a:p>
        </p:txBody>
      </p:sp>
      <p:sp>
        <p:nvSpPr>
          <p:cNvPr id="6" name="Text Placeholder"/>
          <p:cNvSpPr>
            <a:spLocks noGrp="1"/>
          </p:cNvSpPr>
          <p:nvPr>
            <p:ph type="body" sz="quarter" idx="12"/>
          </p:nvPr>
        </p:nvSpPr>
        <p:spPr>
          <a:xfrm>
            <a:off x="182880" y="1511808"/>
            <a:ext cx="5608320" cy="4482592"/>
          </a:xfrm>
        </p:spPr>
        <p:txBody>
          <a:bodyPr/>
          <a:lstStyle>
            <a:lvl1pPr>
              <a:lnSpc>
                <a:spcPct val="90000"/>
              </a:lnSpc>
              <a:defRPr sz="12800" b="1" i="0">
                <a:latin typeface="+mn-lt"/>
              </a:defRPr>
            </a:lvl1pPr>
          </a:lstStyle>
          <a:p>
            <a:pPr lvl="0"/>
            <a:r>
              <a:rPr lang="en-US"/>
              <a:t>Click to edit Master text styles</a:t>
            </a:r>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805953696"/>
      </p:ext>
    </p:extLst>
  </p:cSld>
  <p:clrMapOvr>
    <a:masterClrMapping/>
  </p:clrMapOvr>
  <p:transition>
    <p:fade/>
  </p:transition>
</p:sldLayout>
</file>

<file path=ppt/slideLayouts/slideLayout415.xml><?xml version="1.0" encoding="utf-8"?>
<p:sldLayout xmlns:a="http://schemas.openxmlformats.org/drawingml/2006/main" xmlns:r="http://schemas.openxmlformats.org/officeDocument/2006/relationships" xmlns:p="http://schemas.openxmlformats.org/presentationml/2006/main" preserve="1" userDrawn="1">
  <p:cSld name="fact, number, half-image (bleeds)">
    <p:spTree>
      <p:nvGrpSpPr>
        <p:cNvPr id="1" name=""/>
        <p:cNvGrpSpPr/>
        <p:nvPr/>
      </p:nvGrpSpPr>
      <p:grpSpPr>
        <a:xfrm>
          <a:off x="0" y="0"/>
          <a:ext cx="0" cy="0"/>
          <a:chOff x="0" y="0"/>
          <a:chExt cx="0" cy="0"/>
        </a:xfrm>
      </p:grpSpPr>
      <p:sp>
        <p:nvSpPr>
          <p:cNvPr id="2" name="Title"/>
          <p:cNvSpPr>
            <a:spLocks noGrp="1"/>
          </p:cNvSpPr>
          <p:nvPr>
            <p:ph type="title"/>
          </p:nvPr>
        </p:nvSpPr>
        <p:spPr>
          <a:xfrm>
            <a:off x="292608" y="292608"/>
            <a:ext cx="5510784" cy="1072896"/>
          </a:xfrm>
        </p:spPr>
        <p:txBody>
          <a:bodyPr/>
          <a:lstStyle>
            <a:lvl1pPr>
              <a:defRPr sz="2133"/>
            </a:lvl1pPr>
          </a:lstStyle>
          <a:p>
            <a:r>
              <a:rPr lang="en-US"/>
              <a:t>Click to edit Master title style</a:t>
            </a:r>
            <a:endParaRPr lang="en-US" dirty="0"/>
          </a:p>
        </p:txBody>
      </p:sp>
      <p:sp>
        <p:nvSpPr>
          <p:cNvPr id="6" name="Text Placeholder"/>
          <p:cNvSpPr>
            <a:spLocks noGrp="1"/>
          </p:cNvSpPr>
          <p:nvPr>
            <p:ph type="body" sz="quarter" idx="12"/>
          </p:nvPr>
        </p:nvSpPr>
        <p:spPr>
          <a:xfrm>
            <a:off x="182880" y="1511808"/>
            <a:ext cx="5608320" cy="4482592"/>
          </a:xfrm>
        </p:spPr>
        <p:txBody>
          <a:bodyPr/>
          <a:lstStyle>
            <a:lvl1pPr>
              <a:lnSpc>
                <a:spcPct val="90000"/>
              </a:lnSpc>
              <a:defRPr sz="12800" b="1" i="0">
                <a:latin typeface="+mn-lt"/>
              </a:defRPr>
            </a:lvl1pPr>
          </a:lstStyle>
          <a:p>
            <a:pPr lvl="0"/>
            <a:r>
              <a:rPr lang="en-US"/>
              <a:t>Click to edit Master text styles</a:t>
            </a:r>
          </a:p>
        </p:txBody>
      </p:sp>
      <p:sp>
        <p:nvSpPr>
          <p:cNvPr id="7" name="Picture Placeholder">
            <a:extLst>
              <a:ext uri="{C183D7F6-B498-43B3-948B-1728B52AA6E4}">
                <adec:decorative xmlns:adec="http://schemas.microsoft.com/office/drawing/2017/decorative" val="1"/>
              </a:ext>
            </a:extLst>
          </p:cNvPr>
          <p:cNvSpPr>
            <a:spLocks noGrp="1"/>
          </p:cNvSpPr>
          <p:nvPr>
            <p:ph type="pic" sz="quarter" idx="13"/>
          </p:nvPr>
        </p:nvSpPr>
        <p:spPr>
          <a:xfrm>
            <a:off x="6096000" y="0"/>
            <a:ext cx="6096000" cy="6858000"/>
          </a:xfrm>
        </p:spPr>
        <p:txBody>
          <a:bodyPr lIns="91440" tIns="91440" rIns="91440" bIns="91440"/>
          <a:lstStyle>
            <a:lvl1pPr>
              <a:defRPr baseline="0"/>
            </a:lvl1pPr>
          </a:lstStyle>
          <a:p>
            <a:r>
              <a:rPr lang="en-US"/>
              <a:t>Click icon to add picture</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390485108"/>
      </p:ext>
    </p:extLst>
  </p:cSld>
  <p:clrMapOvr>
    <a:masterClrMapping/>
  </p:clrMapOvr>
  <p:transition>
    <p:fade/>
  </p:transition>
</p:sldLayout>
</file>

<file path=ppt/slideLayouts/slideLayout416.xml><?xml version="1.0" encoding="utf-8"?>
<p:sldLayout xmlns:a="http://schemas.openxmlformats.org/drawingml/2006/main" xmlns:r="http://schemas.openxmlformats.org/officeDocument/2006/relationships" xmlns:p="http://schemas.openxmlformats.org/presentationml/2006/main" preserve="1" userDrawn="1">
  <p:cSld name="big text">
    <p:spTree>
      <p:nvGrpSpPr>
        <p:cNvPr id="1" name=""/>
        <p:cNvGrpSpPr/>
        <p:nvPr/>
      </p:nvGrpSpPr>
      <p:grpSpPr>
        <a:xfrm>
          <a:off x="0" y="0"/>
          <a:ext cx="0" cy="0"/>
          <a:chOff x="0" y="0"/>
          <a:chExt cx="0" cy="0"/>
        </a:xfrm>
      </p:grpSpPr>
      <p:sp>
        <p:nvSpPr>
          <p:cNvPr id="2" name="Title"/>
          <p:cNvSpPr>
            <a:spLocks noGrp="1"/>
          </p:cNvSpPr>
          <p:nvPr>
            <p:ph type="title"/>
          </p:nvPr>
        </p:nvSpPr>
        <p:spPr>
          <a:xfrm>
            <a:off x="182883" y="121920"/>
            <a:ext cx="11704229" cy="5872480"/>
          </a:xfrm>
        </p:spPr>
        <p:txBody>
          <a:bodyPr/>
          <a:lstStyle>
            <a:lvl1pPr>
              <a:defRPr sz="12800" b="1" i="0">
                <a:latin typeface="+mn-lt"/>
              </a:defRPr>
            </a:lvl1pPr>
          </a:lstStyle>
          <a:p>
            <a:r>
              <a:rPr lang="en-US"/>
              <a:t>Click to edit Master title style</a:t>
            </a:r>
            <a:endParaRPr lang="en-US" dirty="0"/>
          </a:p>
        </p:txBody>
      </p:sp>
      <p:sp>
        <p:nvSpPr>
          <p:cNvPr id="3" name="Footer Placeholder"/>
          <p:cNvSpPr>
            <a:spLocks noGrp="1"/>
          </p:cNvSpPr>
          <p:nvPr>
            <p:ph type="ftr" sz="quarter" idx="10"/>
          </p:nvPr>
        </p:nvSpPr>
        <p:spPr/>
        <p:txBody>
          <a:bodyPr/>
          <a:lstStyle>
            <a:lvl1pPr>
              <a:defRPr>
                <a:latin typeface="+mn-lt"/>
              </a:defRPr>
            </a:lvl1pPr>
          </a:lstStyle>
          <a:p>
            <a:r>
              <a:rPr lang="en-US"/>
              <a:t>Group Name / DOC ID / Month XX, 2020 / © 2020 IBM Corporation</a:t>
            </a:r>
            <a:endParaRPr lang="en-US" dirty="0"/>
          </a:p>
        </p:txBody>
      </p:sp>
      <p:sp>
        <p:nvSpPr>
          <p:cNvPr id="4" name="Slide Number Placeholder"/>
          <p:cNvSpPr>
            <a:spLocks noGrp="1"/>
          </p:cNvSpPr>
          <p:nvPr>
            <p:ph type="sldNum" sz="quarter" idx="11"/>
          </p:nvPr>
        </p:nvSpPr>
        <p:spPr/>
        <p:txBody>
          <a:bodyPr/>
          <a:lstStyle>
            <a:lvl1pPr>
              <a:defRPr>
                <a:latin typeface="+mn-lt"/>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871044697"/>
      </p:ext>
    </p:extLst>
  </p:cSld>
  <p:clrMapOvr>
    <a:masterClrMapping/>
  </p:clrMapOvr>
  <p:transition>
    <p:fade/>
  </p:transition>
</p:sldLayout>
</file>

<file path=ppt/slideLayouts/slideLayout41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p:cNvSpPr>
            <a:spLocks noGrp="1"/>
          </p:cNvSpPr>
          <p:nvPr>
            <p:ph type="title"/>
          </p:nvPr>
        </p:nvSpPr>
        <p:spPr>
          <a:xfrm>
            <a:off x="280420" y="268224"/>
            <a:ext cx="7416713" cy="5726176"/>
          </a:xfrm>
        </p:spPr>
        <p:txBody>
          <a:bodyPr/>
          <a:lstStyle/>
          <a:p>
            <a:r>
              <a:rPr lang="en-US"/>
              <a:t>Click to edit Master title style</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206479212"/>
      </p:ext>
    </p:extLst>
  </p:cSld>
  <p:clrMapOvr>
    <a:masterClrMapping/>
  </p:clrMapOvr>
  <p:transition>
    <p:fade/>
  </p:transition>
</p:sldLayout>
</file>

<file path=ppt/slideLayouts/slideLayout418.xml><?xml version="1.0" encoding="utf-8"?>
<p:sldLayout xmlns:a="http://schemas.openxmlformats.org/drawingml/2006/main" xmlns:r="http://schemas.openxmlformats.org/officeDocument/2006/relationships" xmlns:p="http://schemas.openxmlformats.org/presentationml/2006/main" preserve="1" userDrawn="1">
  <p:cSld name="title, text">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6" name="Text Placeholder"/>
          <p:cNvSpPr>
            <a:spLocks noGrp="1"/>
          </p:cNvSpPr>
          <p:nvPr>
            <p:ph type="body" sz="quarter" idx="12"/>
          </p:nvPr>
        </p:nvSpPr>
        <p:spPr>
          <a:xfrm>
            <a:off x="6388608" y="268224"/>
            <a:ext cx="5498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040435223"/>
      </p:ext>
    </p:extLst>
  </p:cSld>
  <p:clrMapOvr>
    <a:masterClrMapping/>
  </p:clrMapOvr>
  <p:transition>
    <p:fade/>
  </p:transition>
</p:sldLayout>
</file>

<file path=ppt/slideLayouts/slideLayout419.xml><?xml version="1.0" encoding="utf-8"?>
<p:sldLayout xmlns:a="http://schemas.openxmlformats.org/drawingml/2006/main" xmlns:r="http://schemas.openxmlformats.org/officeDocument/2006/relationships" xmlns:p="http://schemas.openxmlformats.org/presentationml/2006/main" preserve="1" userDrawn="1">
  <p:cSld name="title, text (two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p:cNvSpPr>
            <a:spLocks noGrp="1"/>
          </p:cNvSpPr>
          <p:nvPr>
            <p:ph type="body" sz="quarter" idx="12"/>
          </p:nvPr>
        </p:nvSpPr>
        <p:spPr>
          <a:xfrm>
            <a:off x="6388611" y="1658112"/>
            <a:ext cx="5498501"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16253951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age (No Main Text)">
    <p:spTree>
      <p:nvGrpSpPr>
        <p:cNvPr id="1" name=""/>
        <p:cNvGrpSpPr/>
        <p:nvPr/>
      </p:nvGrpSpPr>
      <p:grpSpPr>
        <a:xfrm>
          <a:off x="0" y="0"/>
          <a:ext cx="0" cy="0"/>
          <a:chOff x="0" y="0"/>
          <a:chExt cx="0" cy="0"/>
        </a:xfrm>
      </p:grpSpPr>
      <p:sp>
        <p:nvSpPr>
          <p:cNvPr id="3" name="Rectangle 2"/>
          <p:cNvSpPr/>
          <p:nvPr userDrawn="1"/>
        </p:nvSpPr>
        <p:spPr>
          <a:xfrm>
            <a:off x="0" y="0"/>
            <a:ext cx="12192000" cy="6858000"/>
          </a:xfrm>
          <a:prstGeom prst="rect">
            <a:avLst/>
          </a:prstGeom>
          <a:solidFill>
            <a:srgbClr val="1D1E5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eaLnBrk="1" fontAlgn="auto" hangingPunct="1">
              <a:spcBef>
                <a:spcPts val="0"/>
              </a:spcBef>
              <a:spcAft>
                <a:spcPts val="0"/>
              </a:spcAft>
              <a:buClrTx/>
              <a:buFontTx/>
              <a:buNone/>
            </a:pPr>
            <a:endParaRPr lang="en-US" sz="2400" dirty="0">
              <a:solidFill>
                <a:prstClr val="white"/>
              </a:solidFill>
            </a:endParaRPr>
          </a:p>
        </p:txBody>
      </p:sp>
      <p:sp>
        <p:nvSpPr>
          <p:cNvPr id="4" name="Rectangle 3"/>
          <p:cNvSpPr/>
          <p:nvPr userDrawn="1"/>
        </p:nvSpPr>
        <p:spPr>
          <a:xfrm>
            <a:off x="0" y="1113183"/>
            <a:ext cx="12192000" cy="552710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eaLnBrk="1" fontAlgn="auto" hangingPunct="1">
              <a:spcBef>
                <a:spcPts val="0"/>
              </a:spcBef>
              <a:spcAft>
                <a:spcPts val="0"/>
              </a:spcAft>
              <a:buClrTx/>
              <a:buFontTx/>
              <a:buNone/>
            </a:pPr>
            <a:endParaRPr lang="en-US" sz="2400" dirty="0">
              <a:solidFill>
                <a:prstClr val="white"/>
              </a:solidFill>
            </a:endParaRPr>
          </a:p>
        </p:txBody>
      </p:sp>
      <p:sp>
        <p:nvSpPr>
          <p:cNvPr id="6" name="Rectangle 5"/>
          <p:cNvSpPr/>
          <p:nvPr userDrawn="1"/>
        </p:nvSpPr>
        <p:spPr>
          <a:xfrm>
            <a:off x="0" y="6640288"/>
            <a:ext cx="12192000" cy="217713"/>
          </a:xfrm>
          <a:prstGeom prst="rect">
            <a:avLst/>
          </a:prstGeom>
          <a:solidFill>
            <a:schemeClr val="tx1">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eaLnBrk="1" fontAlgn="auto" hangingPunct="1">
              <a:spcBef>
                <a:spcPts val="0"/>
              </a:spcBef>
              <a:spcAft>
                <a:spcPts val="0"/>
              </a:spcAft>
              <a:buClrTx/>
              <a:buFontTx/>
              <a:buNone/>
            </a:pPr>
            <a:endParaRPr lang="en-US" sz="2400" dirty="0">
              <a:solidFill>
                <a:prstClr val="white"/>
              </a:solidFill>
            </a:endParaRPr>
          </a:p>
        </p:txBody>
      </p:sp>
      <p:sp>
        <p:nvSpPr>
          <p:cNvPr id="2" name="Title 1"/>
          <p:cNvSpPr>
            <a:spLocks noGrp="1"/>
          </p:cNvSpPr>
          <p:nvPr>
            <p:ph type="title"/>
          </p:nvPr>
        </p:nvSpPr>
        <p:spPr>
          <a:xfrm>
            <a:off x="360459" y="79896"/>
            <a:ext cx="11221941" cy="1112016"/>
          </a:xfrm>
        </p:spPr>
        <p:txBody>
          <a:bodyPr>
            <a:normAutofit/>
          </a:bodyPr>
          <a:lstStyle>
            <a:lvl1pPr algn="l">
              <a:defRPr sz="3200" b="0">
                <a:solidFill>
                  <a:srgbClr val="FFFFFF"/>
                </a:solidFill>
                <a:latin typeface="IBM Plex Sans"/>
                <a:cs typeface="IBM Plex Sans"/>
              </a:defRPr>
            </a:lvl1pPr>
          </a:lstStyle>
          <a:p>
            <a:r>
              <a:rPr lang="en-US" dirty="0"/>
              <a:t>Click to edit Master title style</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412775" y="280464"/>
            <a:ext cx="619851" cy="309925"/>
          </a:xfrm>
          <a:prstGeom prst="rect">
            <a:avLst/>
          </a:prstGeom>
        </p:spPr>
      </p:pic>
      <p:sp>
        <p:nvSpPr>
          <p:cNvPr id="13" name="Footer Placeholder 2">
            <a:extLst>
              <a:ext uri="{FF2B5EF4-FFF2-40B4-BE49-F238E27FC236}">
                <a16:creationId xmlns:a16="http://schemas.microsoft.com/office/drawing/2014/main" id="{20225187-4F1E-4B95-BE9B-604BCC182B81}"/>
              </a:ext>
            </a:extLst>
          </p:cNvPr>
          <p:cNvSpPr txBox="1">
            <a:spLocks/>
          </p:cNvSpPr>
          <p:nvPr userDrawn="1"/>
        </p:nvSpPr>
        <p:spPr>
          <a:xfrm>
            <a:off x="36649" y="6624291"/>
            <a:ext cx="2438400" cy="246592"/>
          </a:xfrm>
          <a:prstGeom prst="rect">
            <a:avLst/>
          </a:prstGeom>
        </p:spPr>
        <p:txBody>
          <a:bodyPr vert="horz" lIns="121901" tIns="60951" rIns="121901" bIns="60951" rtlCol="0" anchor="ctr"/>
          <a:lstStyle>
            <a:defPPr>
              <a:defRPr lang="en-US"/>
            </a:defPPr>
            <a:lvl1pPr marL="0" marR="0" indent="0" algn="l" defTabSz="914400" rtl="0" eaLnBrk="1" fontAlgn="base" latinLnBrk="0" hangingPunct="1">
              <a:lnSpc>
                <a:spcPct val="100000"/>
              </a:lnSpc>
              <a:spcBef>
                <a:spcPct val="0"/>
              </a:spcBef>
              <a:spcAft>
                <a:spcPct val="0"/>
              </a:spcAft>
              <a:buClrTx/>
              <a:buSzTx/>
              <a:buFontTx/>
              <a:buNone/>
              <a:tabLst/>
              <a:defRPr sz="800" kern="1200">
                <a:solidFill>
                  <a:schemeClr val="tx1">
                    <a:tint val="75000"/>
                  </a:schemeClr>
                </a:solidFill>
                <a:latin typeface="Arial" charset="0"/>
                <a:ea typeface="ヒラギノ角ゴ Pro W3" charset="0"/>
                <a:cs typeface="ヒラギノ角ゴ Pro W3" charset="0"/>
              </a:defRPr>
            </a:lvl1pPr>
            <a:lvl2pPr marL="457200" algn="l" rtl="0" fontAlgn="base">
              <a:spcBef>
                <a:spcPct val="0"/>
              </a:spcBef>
              <a:spcAft>
                <a:spcPct val="0"/>
              </a:spcAft>
              <a:defRPr kern="1200">
                <a:solidFill>
                  <a:schemeClr val="tx1"/>
                </a:solidFill>
                <a:latin typeface="Arial" charset="0"/>
                <a:ea typeface="ヒラギノ角ゴ Pro W3" charset="0"/>
                <a:cs typeface="ヒラギノ角ゴ Pro W3" charset="0"/>
              </a:defRPr>
            </a:lvl2pPr>
            <a:lvl3pPr marL="914400" algn="l" rtl="0" fontAlgn="base">
              <a:spcBef>
                <a:spcPct val="0"/>
              </a:spcBef>
              <a:spcAft>
                <a:spcPct val="0"/>
              </a:spcAft>
              <a:defRPr kern="1200">
                <a:solidFill>
                  <a:schemeClr val="tx1"/>
                </a:solidFill>
                <a:latin typeface="Arial" charset="0"/>
                <a:ea typeface="ヒラギノ角ゴ Pro W3" charset="0"/>
                <a:cs typeface="ヒラギノ角ゴ Pro W3" charset="0"/>
              </a:defRPr>
            </a:lvl3pPr>
            <a:lvl4pPr marL="1371600" algn="l" rtl="0" fontAlgn="base">
              <a:spcBef>
                <a:spcPct val="0"/>
              </a:spcBef>
              <a:spcAft>
                <a:spcPct val="0"/>
              </a:spcAft>
              <a:defRPr kern="1200">
                <a:solidFill>
                  <a:schemeClr val="tx1"/>
                </a:solidFill>
                <a:latin typeface="Arial" charset="0"/>
                <a:ea typeface="ヒラギノ角ゴ Pro W3" charset="0"/>
                <a:cs typeface="ヒラギノ角ゴ Pro W3" charset="0"/>
              </a:defRPr>
            </a:lvl4pPr>
            <a:lvl5pPr marL="1828800" algn="l" rtl="0" fontAlgn="base">
              <a:spcBef>
                <a:spcPct val="0"/>
              </a:spcBef>
              <a:spcAft>
                <a:spcPct val="0"/>
              </a:spcAft>
              <a:defRPr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kern="1200">
                <a:solidFill>
                  <a:schemeClr val="tx1"/>
                </a:solidFill>
                <a:latin typeface="Arial" charset="0"/>
                <a:ea typeface="ヒラギノ角ゴ Pro W3" charset="0"/>
                <a:cs typeface="ヒラギノ角ゴ Pro W3" charset="0"/>
              </a:defRPr>
            </a:lvl9pPr>
          </a:lstStyle>
          <a:p>
            <a:r>
              <a:rPr lang="en-US" sz="800" dirty="0">
                <a:solidFill>
                  <a:prstClr val="white"/>
                </a:solidFill>
                <a:latin typeface="Arial" panose="020B0604020202020204" pitchFamily="34" charset="0"/>
                <a:cs typeface="Arial" panose="020B0604020202020204" pitchFamily="34" charset="0"/>
              </a:rPr>
              <a:t>©  IBM Corporation 2020</a:t>
            </a:r>
          </a:p>
        </p:txBody>
      </p:sp>
      <p:sp>
        <p:nvSpPr>
          <p:cNvPr id="15" name="Slide Number Placeholder 5">
            <a:extLst>
              <a:ext uri="{FF2B5EF4-FFF2-40B4-BE49-F238E27FC236}">
                <a16:creationId xmlns:a16="http://schemas.microsoft.com/office/drawing/2014/main" id="{66248739-2E25-4668-B1C9-D70A40B6969F}"/>
              </a:ext>
            </a:extLst>
          </p:cNvPr>
          <p:cNvSpPr txBox="1">
            <a:spLocks/>
          </p:cNvSpPr>
          <p:nvPr userDrawn="1"/>
        </p:nvSpPr>
        <p:spPr>
          <a:xfrm>
            <a:off x="9329264" y="6627336"/>
            <a:ext cx="2743200" cy="247597"/>
          </a:xfrm>
          <a:prstGeom prst="rect">
            <a:avLst/>
          </a:prstGeom>
        </p:spPr>
        <p:txBody>
          <a:bodyPr lIns="91440" tIns="45720" rIns="91440" bIns="4572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fontAlgn="auto">
              <a:spcBef>
                <a:spcPts val="0"/>
              </a:spcBef>
              <a:spcAft>
                <a:spcPts val="0"/>
              </a:spcAft>
              <a:buClrTx/>
              <a:buFontTx/>
              <a:buNone/>
            </a:pPr>
            <a:fld id="{8AA8FDB8-58D6-45F3-8DB9-F86243818B87}" type="slidenum">
              <a:rPr lang="en-US" sz="800" smtClean="0">
                <a:solidFill>
                  <a:srgbClr val="FFFFFF"/>
                </a:solidFill>
                <a:latin typeface="IBM Plex Sans"/>
                <a:cs typeface="IBM Plex Sans"/>
              </a:rPr>
              <a:pPr algn="r" fontAlgn="auto">
                <a:spcBef>
                  <a:spcPts val="0"/>
                </a:spcBef>
                <a:spcAft>
                  <a:spcPts val="0"/>
                </a:spcAft>
                <a:buClrTx/>
                <a:buFontTx/>
                <a:buNone/>
              </a:pPr>
              <a:t>‹#›</a:t>
            </a:fld>
            <a:endParaRPr lang="en-US" sz="800" dirty="0">
              <a:solidFill>
                <a:srgbClr val="FFFFFF"/>
              </a:solidFill>
              <a:latin typeface="IBM Plex Sans"/>
              <a:cs typeface="IBM Plex Sans"/>
            </a:endParaRPr>
          </a:p>
        </p:txBody>
      </p:sp>
    </p:spTree>
    <p:extLst>
      <p:ext uri="{BB962C8B-B14F-4D97-AF65-F5344CB8AC3E}">
        <p14:creationId xmlns:p14="http://schemas.microsoft.com/office/powerpoint/2010/main" val="2483073702"/>
      </p:ext>
    </p:extLst>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preserve="1" userDrawn="1">
  <p:cSld name="title, text (two columns, different text size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7" name="Content Placeholder"/>
          <p:cNvSpPr>
            <a:spLocks noGrp="1"/>
          </p:cNvSpPr>
          <p:nvPr>
            <p:ph sz="quarter" idx="13"/>
          </p:nvPr>
        </p:nvSpPr>
        <p:spPr>
          <a:xfrm>
            <a:off x="280416" y="1621536"/>
            <a:ext cx="5522976" cy="4372864"/>
          </a:xfrm>
        </p:spPr>
        <p:txBody>
          <a:bodyPr/>
          <a:lstStyle>
            <a:lvl1pPr>
              <a:defRPr sz="3200"/>
            </a:lvl1pPr>
          </a:lstStyle>
          <a:p>
            <a:pPr lvl="0"/>
            <a:r>
              <a:rPr lang="en-US"/>
              <a:t>Click to edit Master text styles</a:t>
            </a:r>
          </a:p>
        </p:txBody>
      </p:sp>
      <p:sp>
        <p:nvSpPr>
          <p:cNvPr id="6" name="Text Placeholder"/>
          <p:cNvSpPr>
            <a:spLocks noGrp="1"/>
          </p:cNvSpPr>
          <p:nvPr>
            <p:ph type="body" sz="quarter" idx="12"/>
          </p:nvPr>
        </p:nvSpPr>
        <p:spPr>
          <a:xfrm>
            <a:off x="6388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775874798"/>
      </p:ext>
    </p:extLst>
  </p:cSld>
  <p:clrMapOvr>
    <a:masterClrMapping/>
  </p:clrMapOvr>
  <p:transition>
    <p:fade/>
  </p:transition>
</p:sldLayout>
</file>

<file path=ppt/slideLayouts/slideLayout421.xml><?xml version="1.0" encoding="utf-8"?>
<p:sldLayout xmlns:a="http://schemas.openxmlformats.org/drawingml/2006/main" xmlns:r="http://schemas.openxmlformats.org/officeDocument/2006/relationships" xmlns:p="http://schemas.openxmlformats.org/presentationml/2006/main" preserve="1" userDrawn="1">
  <p:cSld name="title, text (four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6" name="Text Placeholder 1"/>
          <p:cNvSpPr>
            <a:spLocks noGrp="1"/>
          </p:cNvSpPr>
          <p:nvPr>
            <p:ph type="body" sz="quarter" idx="12"/>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2"/>
          <p:cNvSpPr>
            <a:spLocks noGrp="1"/>
          </p:cNvSpPr>
          <p:nvPr>
            <p:ph type="body" sz="quarter" idx="13"/>
          </p:nvPr>
        </p:nvSpPr>
        <p:spPr>
          <a:xfrm>
            <a:off x="3340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p:cNvSpPr>
            <a:spLocks noGrp="1"/>
          </p:cNvSpPr>
          <p:nvPr>
            <p:ph type="body" sz="quarter" idx="14"/>
          </p:nvPr>
        </p:nvSpPr>
        <p:spPr>
          <a:xfrm>
            <a:off x="6388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4"/>
          <p:cNvSpPr>
            <a:spLocks noGrp="1"/>
          </p:cNvSpPr>
          <p:nvPr>
            <p:ph type="body" sz="quarter" idx="15"/>
          </p:nvPr>
        </p:nvSpPr>
        <p:spPr>
          <a:xfrm>
            <a:off x="9436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835195427"/>
      </p:ext>
    </p:extLst>
  </p:cSld>
  <p:clrMapOvr>
    <a:masterClrMapping/>
  </p:clrMapOvr>
  <p:transition>
    <p:fade/>
  </p:transition>
</p:sldLayout>
</file>

<file path=ppt/slideLayouts/slideLayout422.xml><?xml version="1.0" encoding="utf-8"?>
<p:sldLayout xmlns:a="http://schemas.openxmlformats.org/drawingml/2006/main" xmlns:r="http://schemas.openxmlformats.org/officeDocument/2006/relationships" xmlns:p="http://schemas.openxmlformats.org/presentationml/2006/main" preserve="1" userDrawn="1">
  <p:cSld name="title, text, half-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a:t>Click icon to add picture</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810302354"/>
      </p:ext>
    </p:extLst>
  </p:cSld>
  <p:clrMapOvr>
    <a:masterClrMapping/>
  </p:clrMapOvr>
  <p:transition>
    <p:fade/>
  </p:transition>
</p:sldLayout>
</file>

<file path=ppt/slideLayouts/slideLayout423.xml><?xml version="1.0" encoding="utf-8"?>
<p:sldLayout xmlns:a="http://schemas.openxmlformats.org/drawingml/2006/main" xmlns:r="http://schemas.openxmlformats.org/officeDocument/2006/relationships" xmlns:p="http://schemas.openxmlformats.org/presentationml/2006/main" preserve="1" userDrawn="1">
  <p:cSld name="title, text (two narrow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6" name="Text Placeholder 1"/>
          <p:cNvSpPr>
            <a:spLocks noGrp="1"/>
          </p:cNvSpPr>
          <p:nvPr>
            <p:ph type="body" sz="quarter" idx="12"/>
          </p:nvPr>
        </p:nvSpPr>
        <p:spPr>
          <a:xfrm>
            <a:off x="6388608" y="268224"/>
            <a:ext cx="2450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p:cNvSpPr>
            <a:spLocks noGrp="1"/>
          </p:cNvSpPr>
          <p:nvPr>
            <p:ph type="body" sz="quarter" idx="13"/>
          </p:nvPr>
        </p:nvSpPr>
        <p:spPr>
          <a:xfrm>
            <a:off x="9436608" y="268224"/>
            <a:ext cx="2450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462920183"/>
      </p:ext>
    </p:extLst>
  </p:cSld>
  <p:clrMapOvr>
    <a:masterClrMapping/>
  </p:clrMapOvr>
  <p:transition>
    <p:fade/>
  </p:transition>
</p:sldLayout>
</file>

<file path=ppt/slideLayouts/slideLayout424.xml><?xml version="1.0" encoding="utf-8"?>
<p:sldLayout xmlns:a="http://schemas.openxmlformats.org/drawingml/2006/main" xmlns:r="http://schemas.openxmlformats.org/officeDocument/2006/relationships" xmlns:p="http://schemas.openxmlformats.org/presentationml/2006/main" preserve="1" userDrawn="1">
  <p:cSld name="title, text (split background)">
    <p:spTree>
      <p:nvGrpSpPr>
        <p:cNvPr id="1" name=""/>
        <p:cNvGrpSpPr/>
        <p:nvPr/>
      </p:nvGrpSpPr>
      <p:grpSpPr>
        <a:xfrm>
          <a:off x="0" y="0"/>
          <a:ext cx="0" cy="0"/>
          <a:chOff x="0" y="0"/>
          <a:chExt cx="0" cy="0"/>
        </a:xfrm>
      </p:grpSpPr>
      <p:sp>
        <p:nvSpPr>
          <p:cNvPr id="2" name="Title"/>
          <p:cNvSpPr>
            <a:spLocks noGrp="1"/>
          </p:cNvSpPr>
          <p:nvPr>
            <p:ph type="title"/>
          </p:nvPr>
        </p:nvSpPr>
        <p:spPr>
          <a:xfrm>
            <a:off x="280419" y="268224"/>
            <a:ext cx="5522885" cy="5726176"/>
          </a:xfrm>
        </p:spPr>
        <p:txBody>
          <a:bodyPr/>
          <a:lstStyle>
            <a:lvl1pPr>
              <a:defRPr>
                <a:latin typeface="+mj-lt"/>
              </a:defRPr>
            </a:lvl1pPr>
          </a:lstStyle>
          <a:p>
            <a:r>
              <a:rPr lang="en-US"/>
              <a:t>Click to edit Master title style</a:t>
            </a:r>
            <a:endParaRPr lang="en-US" dirty="0"/>
          </a:p>
        </p:txBody>
      </p:sp>
      <p:sp>
        <p:nvSpPr>
          <p:cNvPr id="7" name="Cool gray 10 rectangle">
            <a:extLst>
              <a:ext uri="{FF2B5EF4-FFF2-40B4-BE49-F238E27FC236}">
                <a16:creationId xmlns:a16="http://schemas.microsoft.com/office/drawing/2014/main" id="{838ABCAC-D266-7244-9068-DAD3FE4E7CA7}"/>
              </a:ext>
              <a:ext uri="{C183D7F6-B498-43B3-948B-1728B52AA6E4}">
                <adec:decorative xmlns:adec="http://schemas.microsoft.com/office/drawing/2017/decorative" val="1"/>
              </a:ext>
            </a:extLst>
          </p:cNvPr>
          <p:cNvSpPr/>
          <p:nvPr userDrawn="1"/>
        </p:nvSpPr>
        <p:spPr>
          <a:xfrm>
            <a:off x="6096000" y="0"/>
            <a:ext cx="6096000" cy="6858000"/>
          </a:xfrm>
          <a:prstGeom prst="rect">
            <a:avLst/>
          </a:prstGeom>
          <a:solidFill>
            <a:srgbClr val="F3F3F3"/>
          </a:solidFill>
        </p:spPr>
        <p:txBody>
          <a:bodyPr wrap="square" lIns="0" tIns="0" rIns="0" bIns="0" rtlCol="0" anchor="ctr">
            <a:noAutofit/>
          </a:bodyPr>
          <a:lstStyle/>
          <a:p>
            <a:pPr algn="ctr"/>
            <a:endParaRPr lang="en-US" sz="1600" b="0" i="0" dirty="0">
              <a:solidFill>
                <a:srgbClr val="FFFFFF"/>
              </a:solidFill>
              <a:latin typeface="+mn-lt"/>
              <a:cs typeface="Arial"/>
            </a:endParaRPr>
          </a:p>
        </p:txBody>
      </p:sp>
      <p:sp>
        <p:nvSpPr>
          <p:cNvPr id="6" name="Text Placeholder"/>
          <p:cNvSpPr>
            <a:spLocks noGrp="1"/>
          </p:cNvSpPr>
          <p:nvPr>
            <p:ph type="body" sz="quarter" idx="12"/>
          </p:nvPr>
        </p:nvSpPr>
        <p:spPr>
          <a:xfrm>
            <a:off x="6388608" y="268224"/>
            <a:ext cx="5498592" cy="5726176"/>
          </a:xfrm>
        </p:spPr>
        <p:txBody>
          <a:bodyPr/>
          <a:lstStyle>
            <a:lvl1pPr>
              <a:defRPr>
                <a:solidFill>
                  <a:schemeClr val="tx1"/>
                </a:solidFill>
                <a:latin typeface="+mn-lt"/>
              </a:defRPr>
            </a:lvl1pPr>
            <a:lvl2pPr>
              <a:buClr>
                <a:schemeClr val="tx1"/>
              </a:buClr>
              <a:defRPr>
                <a:solidFill>
                  <a:schemeClr val="tx1"/>
                </a:solidFill>
                <a:latin typeface="+mn-lt"/>
              </a:defRPr>
            </a:lvl2pPr>
            <a:lvl3pPr>
              <a:buClr>
                <a:schemeClr val="tx1"/>
              </a:buClr>
              <a:defRPr>
                <a:solidFill>
                  <a:schemeClr val="tx1"/>
                </a:solidFill>
                <a:latin typeface="+mn-lt"/>
              </a:defRPr>
            </a:lvl3pPr>
            <a:lvl4pPr>
              <a:buClr>
                <a:schemeClr val="tx1"/>
              </a:buClr>
              <a:defRPr>
                <a:solidFill>
                  <a:schemeClr val="tx1"/>
                </a:solidFill>
                <a:latin typeface="+mn-lt"/>
              </a:defRPr>
            </a:lvl4pPr>
            <a:lvl5pPr>
              <a:buClr>
                <a:schemeClr val="tx1"/>
              </a:buCl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latin typeface="+mn-lt"/>
              </a:defRPr>
            </a:lvl1pPr>
          </a:lstStyle>
          <a:p>
            <a:r>
              <a:rPr lang="en-US"/>
              <a:t>Group Name / DOC ID / Month XX, 2020 / © 2020 IBM Corporation</a:t>
            </a:r>
            <a:endParaRPr lang="en-US" dirty="0"/>
          </a:p>
        </p:txBody>
      </p:sp>
      <p:sp>
        <p:nvSpPr>
          <p:cNvPr id="4" name="Slide Number Placeholder"/>
          <p:cNvSpPr>
            <a:spLocks noGrp="1"/>
          </p:cNvSpPr>
          <p:nvPr>
            <p:ph type="sldNum" sz="quarter" idx="11"/>
          </p:nvPr>
        </p:nvSpPr>
        <p:spPr/>
        <p:txBody>
          <a:bodyPr/>
          <a:lstStyle>
            <a:lvl1pPr>
              <a:defRPr>
                <a:solidFill>
                  <a:schemeClr val="tx1"/>
                </a:solidFill>
                <a:latin typeface="+mn-lt"/>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70306249"/>
      </p:ext>
    </p:extLst>
  </p:cSld>
  <p:clrMapOvr>
    <a:masterClrMapping/>
  </p:clrMapOvr>
  <p:transition>
    <p:fade/>
  </p:transition>
</p:sldLayout>
</file>

<file path=ppt/slideLayouts/slideLayout425.xml><?xml version="1.0" encoding="utf-8"?>
<p:sldLayout xmlns:a="http://schemas.openxmlformats.org/drawingml/2006/main" xmlns:r="http://schemas.openxmlformats.org/officeDocument/2006/relationships" xmlns:p="http://schemas.openxmlformats.org/presentationml/2006/main" preserve="1" userDrawn="1">
  <p:cSld name="title, 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a:t>Click icon to add picture</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744384"/>
      </p:ext>
    </p:extLst>
  </p:cSld>
  <p:clrMapOvr>
    <a:masterClrMapping/>
  </p:clrMapOvr>
  <p:transition>
    <p:fade/>
  </p:transition>
</p:sldLayout>
</file>

<file path=ppt/slideLayouts/slideLayout426.xml><?xml version="1.0" encoding="utf-8"?>
<p:sldLayout xmlns:a="http://schemas.openxmlformats.org/drawingml/2006/main" xmlns:r="http://schemas.openxmlformats.org/officeDocument/2006/relationships" xmlns:p="http://schemas.openxmlformats.org/presentationml/2006/main" preserve="1" userDrawn="1">
  <p:cSld name="title, half-blank area">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771961562"/>
      </p:ext>
    </p:extLst>
  </p:cSld>
  <p:clrMapOvr>
    <a:masterClrMapping/>
  </p:clrMapOvr>
  <p:transition>
    <p:fade/>
  </p:transition>
</p:sldLayout>
</file>

<file path=ppt/slideLayouts/slideLayout427.xml><?xml version="1.0" encoding="utf-8"?>
<p:sldLayout xmlns:a="http://schemas.openxmlformats.org/drawingml/2006/main" xmlns:r="http://schemas.openxmlformats.org/officeDocument/2006/relationships" xmlns:p="http://schemas.openxmlformats.org/presentationml/2006/main" preserve="1" userDrawn="1">
  <p:cSld name="title, blank">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42278901"/>
      </p:ext>
    </p:extLst>
  </p:cSld>
  <p:clrMapOvr>
    <a:masterClrMapping/>
  </p:clrMapOvr>
  <p:transition>
    <p:fade/>
  </p:transition>
</p:sldLayout>
</file>

<file path=ppt/slideLayouts/slideLayout428.xml><?xml version="1.0" encoding="utf-8"?>
<p:sldLayout xmlns:a="http://schemas.openxmlformats.org/drawingml/2006/main" xmlns:r="http://schemas.openxmlformats.org/officeDocument/2006/relationships" xmlns:p="http://schemas.openxmlformats.org/presentationml/2006/main" preserve="1" userDrawn="1">
  <p:cSld name="insight, text, boxe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1"/>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0" name="Content Placeholder 2"/>
          <p:cNvSpPr>
            <a:spLocks noGrp="1"/>
          </p:cNvSpPr>
          <p:nvPr>
            <p:ph sz="quarter" idx="18"/>
          </p:nvPr>
        </p:nvSpPr>
        <p:spPr>
          <a:xfrm>
            <a:off x="9144000" y="0"/>
            <a:ext cx="3048000" cy="3429000"/>
          </a:xfrm>
          <a:solidFill>
            <a:srgbClr val="061F80"/>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2" name="Content Placeholder 3"/>
          <p:cNvSpPr>
            <a:spLocks noGrp="1"/>
          </p:cNvSpPr>
          <p:nvPr>
            <p:ph sz="quarter" idx="19"/>
          </p:nvPr>
        </p:nvSpPr>
        <p:spPr>
          <a:xfrm>
            <a:off x="6096000" y="3426886"/>
            <a:ext cx="6096000" cy="3431116"/>
          </a:xfrm>
          <a:solidFill>
            <a:srgbClr val="0530AD"/>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504114448"/>
      </p:ext>
    </p:extLst>
  </p:cSld>
  <p:clrMapOvr>
    <a:masterClrMapping/>
  </p:clrMapOvr>
  <p:transition>
    <p:fade/>
  </p:transition>
</p:sldLayout>
</file>

<file path=ppt/slideLayouts/slideLayout429.xml><?xml version="1.0" encoding="utf-8"?>
<p:sldLayout xmlns:a="http://schemas.openxmlformats.org/drawingml/2006/main" xmlns:r="http://schemas.openxmlformats.org/officeDocument/2006/relationships" xmlns:p="http://schemas.openxmlformats.org/presentationml/2006/main" preserve="1" userDrawn="1">
  <p:cSld name="boxes (3 med, 2 small)">
    <p:spTree>
      <p:nvGrpSpPr>
        <p:cNvPr id="1" name=""/>
        <p:cNvGrpSpPr/>
        <p:nvPr/>
      </p:nvGrpSpPr>
      <p:grpSpPr>
        <a:xfrm>
          <a:off x="0" y="0"/>
          <a:ext cx="0" cy="0"/>
          <a:chOff x="0" y="0"/>
          <a:chExt cx="0" cy="0"/>
        </a:xfrm>
      </p:grpSpPr>
      <p:sp>
        <p:nvSpPr>
          <p:cNvPr id="2" name="Title"/>
          <p:cNvSpPr>
            <a:spLocks noGrp="1"/>
          </p:cNvSpPr>
          <p:nvPr>
            <p:ph type="title"/>
          </p:nvPr>
        </p:nvSpPr>
        <p:spPr>
          <a:xfrm>
            <a:off x="0" y="-1"/>
            <a:ext cx="6096000" cy="3429001"/>
          </a:xfrm>
          <a:solidFill>
            <a:srgbClr val="0530AD"/>
          </a:solidFill>
        </p:spPr>
        <p:txBody>
          <a:bodyPr lIns="210312" tIns="201168" rIns="228600" bIns="228600"/>
          <a:lstStyle>
            <a:lvl1pPr>
              <a:defRPr>
                <a:solidFill>
                  <a:schemeClr val="bg1"/>
                </a:solidFill>
              </a:defRPr>
            </a:lvl1pPr>
          </a:lstStyle>
          <a:p>
            <a:r>
              <a:rPr lang="en-US"/>
              <a:t>Click to edit Master title style</a:t>
            </a:r>
            <a:endParaRPr lang="en-US" dirty="0"/>
          </a:p>
        </p:txBody>
      </p:sp>
      <p:sp>
        <p:nvSpPr>
          <p:cNvPr id="6" name="Content Placeholder 1"/>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1" name="Content Placeholder 2"/>
          <p:cNvSpPr>
            <a:spLocks noGrp="1"/>
          </p:cNvSpPr>
          <p:nvPr>
            <p:ph sz="quarter" idx="18"/>
          </p:nvPr>
        </p:nvSpPr>
        <p:spPr>
          <a:xfrm>
            <a:off x="9144000" y="0"/>
            <a:ext cx="3048000" cy="3429000"/>
          </a:xfrm>
          <a:solidFill>
            <a:srgbClr val="061F80"/>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7" name="Content Placeholder 3"/>
          <p:cNvSpPr>
            <a:spLocks noGrp="1"/>
          </p:cNvSpPr>
          <p:nvPr>
            <p:ph sz="quarter" idx="20"/>
          </p:nvPr>
        </p:nvSpPr>
        <p:spPr>
          <a:xfrm>
            <a:off x="0" y="3426886"/>
            <a:ext cx="6096000" cy="3431116"/>
          </a:xfrm>
          <a:solidFill>
            <a:schemeClr val="tx1"/>
          </a:solidFill>
        </p:spPr>
        <p:txBody>
          <a:bodyPr lIns="219456" tIns="201168" rIns="228600" bIns="228600"/>
          <a:lstStyle>
            <a:lvl1pPr>
              <a:defRPr>
                <a:solidFill>
                  <a:schemeClr val="bg1"/>
                </a:solidFill>
              </a:defRPr>
            </a:lvl1pPr>
          </a:lstStyle>
          <a:p>
            <a:pPr lvl="0"/>
            <a:r>
              <a:rPr lang="en-US"/>
              <a:t>Click to edit Master text styles</a:t>
            </a:r>
          </a:p>
        </p:txBody>
      </p:sp>
      <p:sp>
        <p:nvSpPr>
          <p:cNvPr id="14" name="Content Placeholder 4"/>
          <p:cNvSpPr>
            <a:spLocks noGrp="1"/>
          </p:cNvSpPr>
          <p:nvPr>
            <p:ph sz="quarter" idx="19"/>
          </p:nvPr>
        </p:nvSpPr>
        <p:spPr>
          <a:xfrm>
            <a:off x="6096000" y="3426886"/>
            <a:ext cx="6096000" cy="3431116"/>
          </a:xfrm>
          <a:solidFill>
            <a:srgbClr val="0530AD"/>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3" name="Footer Placeholder"/>
          <p:cNvSpPr>
            <a:spLocks noGrp="1"/>
          </p:cNvSpPr>
          <p:nvPr>
            <p:ph type="ftr" sz="quarter" idx="10"/>
          </p:nvPr>
        </p:nvSpPr>
        <p:spPr/>
        <p:txBody>
          <a:bodyPr/>
          <a:lstStyle>
            <a:lvl1pPr>
              <a:defRPr>
                <a:solidFill>
                  <a:schemeClr val="bg1"/>
                </a:solidFill>
              </a:defRPr>
            </a:lvl1p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966746291"/>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age (Main Text)">
    <p:spTree>
      <p:nvGrpSpPr>
        <p:cNvPr id="1" name=""/>
        <p:cNvGrpSpPr/>
        <p:nvPr/>
      </p:nvGrpSpPr>
      <p:grpSpPr>
        <a:xfrm>
          <a:off x="0" y="0"/>
          <a:ext cx="0" cy="0"/>
          <a:chOff x="0" y="0"/>
          <a:chExt cx="0" cy="0"/>
        </a:xfrm>
      </p:grpSpPr>
      <p:sp>
        <p:nvSpPr>
          <p:cNvPr id="3" name="Rectangle 2"/>
          <p:cNvSpPr/>
          <p:nvPr userDrawn="1"/>
        </p:nvSpPr>
        <p:spPr>
          <a:xfrm>
            <a:off x="0" y="0"/>
            <a:ext cx="12192000" cy="6858000"/>
          </a:xfrm>
          <a:prstGeom prst="rect">
            <a:avLst/>
          </a:prstGeom>
          <a:solidFill>
            <a:srgbClr val="1D1E5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eaLnBrk="1" fontAlgn="auto" hangingPunct="1">
              <a:spcBef>
                <a:spcPts val="0"/>
              </a:spcBef>
              <a:spcAft>
                <a:spcPts val="0"/>
              </a:spcAft>
              <a:buClrTx/>
              <a:buFontTx/>
              <a:buNone/>
            </a:pPr>
            <a:endParaRPr lang="en-US" sz="2400" dirty="0">
              <a:solidFill>
                <a:prstClr val="white"/>
              </a:solidFill>
            </a:endParaRPr>
          </a:p>
        </p:txBody>
      </p:sp>
      <p:sp>
        <p:nvSpPr>
          <p:cNvPr id="4" name="Rectangle 3"/>
          <p:cNvSpPr/>
          <p:nvPr userDrawn="1"/>
        </p:nvSpPr>
        <p:spPr>
          <a:xfrm>
            <a:off x="0" y="1113183"/>
            <a:ext cx="12192000" cy="552710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eaLnBrk="1" fontAlgn="auto" hangingPunct="1">
              <a:spcBef>
                <a:spcPts val="0"/>
              </a:spcBef>
              <a:spcAft>
                <a:spcPts val="0"/>
              </a:spcAft>
              <a:buClrTx/>
              <a:buFontTx/>
              <a:buNone/>
            </a:pPr>
            <a:endParaRPr lang="en-US" sz="2400" dirty="0">
              <a:solidFill>
                <a:prstClr val="white"/>
              </a:solidFill>
            </a:endParaRPr>
          </a:p>
        </p:txBody>
      </p:sp>
      <p:sp>
        <p:nvSpPr>
          <p:cNvPr id="6" name="Rectangle 5"/>
          <p:cNvSpPr/>
          <p:nvPr userDrawn="1"/>
        </p:nvSpPr>
        <p:spPr>
          <a:xfrm>
            <a:off x="0" y="6640288"/>
            <a:ext cx="12192000" cy="217713"/>
          </a:xfrm>
          <a:prstGeom prst="rect">
            <a:avLst/>
          </a:prstGeom>
          <a:solidFill>
            <a:schemeClr val="tx1">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eaLnBrk="1" fontAlgn="auto" hangingPunct="1">
              <a:spcBef>
                <a:spcPts val="0"/>
              </a:spcBef>
              <a:spcAft>
                <a:spcPts val="0"/>
              </a:spcAft>
              <a:buClrTx/>
              <a:buFontTx/>
              <a:buNone/>
            </a:pPr>
            <a:endParaRPr lang="en-US" sz="2400" dirty="0">
              <a:solidFill>
                <a:prstClr val="white"/>
              </a:solidFill>
            </a:endParaRPr>
          </a:p>
        </p:txBody>
      </p:sp>
      <p:sp>
        <p:nvSpPr>
          <p:cNvPr id="11" name="Content Placeholder 2"/>
          <p:cNvSpPr>
            <a:spLocks noGrp="1"/>
          </p:cNvSpPr>
          <p:nvPr>
            <p:ph idx="1"/>
          </p:nvPr>
        </p:nvSpPr>
        <p:spPr>
          <a:xfrm>
            <a:off x="304802" y="1460415"/>
            <a:ext cx="11388513" cy="4322656"/>
          </a:xfrm>
        </p:spPr>
        <p:txBody>
          <a:bodyPr/>
          <a:lstStyle>
            <a:lvl1pPr>
              <a:defRPr sz="2667">
                <a:solidFill>
                  <a:schemeClr val="tx2"/>
                </a:solidFill>
                <a:latin typeface="IBM Plex Sans" panose="020B0503050000000000" pitchFamily="34" charset="0"/>
              </a:defRPr>
            </a:lvl1pPr>
            <a:lvl2pPr>
              <a:defRPr sz="2400">
                <a:solidFill>
                  <a:schemeClr val="tx2"/>
                </a:solidFill>
                <a:latin typeface="IBM Plex Sans" panose="020B0503050000000000" pitchFamily="34" charset="0"/>
              </a:defRPr>
            </a:lvl2pPr>
            <a:lvl3pPr>
              <a:defRPr sz="2133">
                <a:solidFill>
                  <a:schemeClr val="tx2"/>
                </a:solidFill>
                <a:latin typeface="IBM Plex Sans" panose="020B0503050000000000" pitchFamily="34" charset="0"/>
              </a:defRPr>
            </a:lvl3pPr>
            <a:lvl4pPr>
              <a:defRPr sz="2133">
                <a:solidFill>
                  <a:schemeClr val="tx2"/>
                </a:solidFill>
                <a:latin typeface="IBM Plex Sans" panose="020B0503050000000000" pitchFamily="34" charset="0"/>
              </a:defRPr>
            </a:lvl4pPr>
            <a:lvl5pPr>
              <a:defRPr>
                <a:solidFill>
                  <a:schemeClr val="tx2"/>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p:txBody>
      </p:sp>
      <p:sp>
        <p:nvSpPr>
          <p:cNvPr id="2" name="Title 1"/>
          <p:cNvSpPr>
            <a:spLocks noGrp="1"/>
          </p:cNvSpPr>
          <p:nvPr>
            <p:ph type="title"/>
          </p:nvPr>
        </p:nvSpPr>
        <p:spPr>
          <a:xfrm>
            <a:off x="360459" y="79896"/>
            <a:ext cx="11221941" cy="1112016"/>
          </a:xfrm>
        </p:spPr>
        <p:txBody>
          <a:bodyPr>
            <a:normAutofit/>
          </a:bodyPr>
          <a:lstStyle>
            <a:lvl1pPr algn="l">
              <a:defRPr sz="3200" b="0">
                <a:solidFill>
                  <a:srgbClr val="FFFFFF"/>
                </a:solidFill>
                <a:latin typeface="IBM Plex Sans"/>
                <a:cs typeface="IBM Plex Sans"/>
              </a:defRPr>
            </a:lvl1pPr>
          </a:lstStyle>
          <a:p>
            <a:r>
              <a:rPr lang="en-US" dirty="0"/>
              <a:t>Click to edit Master title style</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412775" y="280464"/>
            <a:ext cx="619851" cy="309925"/>
          </a:xfrm>
          <a:prstGeom prst="rect">
            <a:avLst/>
          </a:prstGeom>
        </p:spPr>
      </p:pic>
      <p:sp>
        <p:nvSpPr>
          <p:cNvPr id="37" name="Footer Placeholder 2">
            <a:extLst>
              <a:ext uri="{FF2B5EF4-FFF2-40B4-BE49-F238E27FC236}">
                <a16:creationId xmlns:a16="http://schemas.microsoft.com/office/drawing/2014/main" id="{1CEF173A-960B-4002-A033-92CA4AD45BBA}"/>
              </a:ext>
            </a:extLst>
          </p:cNvPr>
          <p:cNvSpPr txBox="1">
            <a:spLocks/>
          </p:cNvSpPr>
          <p:nvPr userDrawn="1"/>
        </p:nvSpPr>
        <p:spPr>
          <a:xfrm>
            <a:off x="36649" y="6624291"/>
            <a:ext cx="2438400" cy="246592"/>
          </a:xfrm>
          <a:prstGeom prst="rect">
            <a:avLst/>
          </a:prstGeom>
        </p:spPr>
        <p:txBody>
          <a:bodyPr vert="horz" lIns="121901" tIns="60951" rIns="121901" bIns="60951" rtlCol="0" anchor="ctr"/>
          <a:lstStyle>
            <a:defPPr>
              <a:defRPr lang="en-US"/>
            </a:defPPr>
            <a:lvl1pPr marL="0" marR="0" indent="0" algn="l" defTabSz="914400" rtl="0" eaLnBrk="1" fontAlgn="base" latinLnBrk="0" hangingPunct="1">
              <a:lnSpc>
                <a:spcPct val="100000"/>
              </a:lnSpc>
              <a:spcBef>
                <a:spcPct val="0"/>
              </a:spcBef>
              <a:spcAft>
                <a:spcPct val="0"/>
              </a:spcAft>
              <a:buClrTx/>
              <a:buSzTx/>
              <a:buFontTx/>
              <a:buNone/>
              <a:tabLst/>
              <a:defRPr sz="800" kern="1200">
                <a:solidFill>
                  <a:schemeClr val="tx1">
                    <a:tint val="75000"/>
                  </a:schemeClr>
                </a:solidFill>
                <a:latin typeface="Arial" charset="0"/>
                <a:ea typeface="ヒラギノ角ゴ Pro W3" charset="0"/>
                <a:cs typeface="ヒラギノ角ゴ Pro W3" charset="0"/>
              </a:defRPr>
            </a:lvl1pPr>
            <a:lvl2pPr marL="457200" algn="l" rtl="0" fontAlgn="base">
              <a:spcBef>
                <a:spcPct val="0"/>
              </a:spcBef>
              <a:spcAft>
                <a:spcPct val="0"/>
              </a:spcAft>
              <a:defRPr kern="1200">
                <a:solidFill>
                  <a:schemeClr val="tx1"/>
                </a:solidFill>
                <a:latin typeface="Arial" charset="0"/>
                <a:ea typeface="ヒラギノ角ゴ Pro W3" charset="0"/>
                <a:cs typeface="ヒラギノ角ゴ Pro W3" charset="0"/>
              </a:defRPr>
            </a:lvl2pPr>
            <a:lvl3pPr marL="914400" algn="l" rtl="0" fontAlgn="base">
              <a:spcBef>
                <a:spcPct val="0"/>
              </a:spcBef>
              <a:spcAft>
                <a:spcPct val="0"/>
              </a:spcAft>
              <a:defRPr kern="1200">
                <a:solidFill>
                  <a:schemeClr val="tx1"/>
                </a:solidFill>
                <a:latin typeface="Arial" charset="0"/>
                <a:ea typeface="ヒラギノ角ゴ Pro W3" charset="0"/>
                <a:cs typeface="ヒラギノ角ゴ Pro W3" charset="0"/>
              </a:defRPr>
            </a:lvl3pPr>
            <a:lvl4pPr marL="1371600" algn="l" rtl="0" fontAlgn="base">
              <a:spcBef>
                <a:spcPct val="0"/>
              </a:spcBef>
              <a:spcAft>
                <a:spcPct val="0"/>
              </a:spcAft>
              <a:defRPr kern="1200">
                <a:solidFill>
                  <a:schemeClr val="tx1"/>
                </a:solidFill>
                <a:latin typeface="Arial" charset="0"/>
                <a:ea typeface="ヒラギノ角ゴ Pro W3" charset="0"/>
                <a:cs typeface="ヒラギノ角ゴ Pro W3" charset="0"/>
              </a:defRPr>
            </a:lvl4pPr>
            <a:lvl5pPr marL="1828800" algn="l" rtl="0" fontAlgn="base">
              <a:spcBef>
                <a:spcPct val="0"/>
              </a:spcBef>
              <a:spcAft>
                <a:spcPct val="0"/>
              </a:spcAft>
              <a:defRPr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kern="1200">
                <a:solidFill>
                  <a:schemeClr val="tx1"/>
                </a:solidFill>
                <a:latin typeface="Arial" charset="0"/>
                <a:ea typeface="ヒラギノ角ゴ Pro W3" charset="0"/>
                <a:cs typeface="ヒラギノ角ゴ Pro W3" charset="0"/>
              </a:defRPr>
            </a:lvl9pPr>
          </a:lstStyle>
          <a:p>
            <a:r>
              <a:rPr lang="en-US" sz="800" dirty="0">
                <a:solidFill>
                  <a:prstClr val="white"/>
                </a:solidFill>
                <a:latin typeface="Arial" panose="020B0604020202020204" pitchFamily="34" charset="0"/>
                <a:cs typeface="Arial" panose="020B0604020202020204" pitchFamily="34" charset="0"/>
              </a:rPr>
              <a:t>©  IBM Corporation 2020</a:t>
            </a:r>
          </a:p>
        </p:txBody>
      </p:sp>
      <p:sp>
        <p:nvSpPr>
          <p:cNvPr id="38" name="Slide Number Placeholder 5">
            <a:extLst>
              <a:ext uri="{FF2B5EF4-FFF2-40B4-BE49-F238E27FC236}">
                <a16:creationId xmlns:a16="http://schemas.microsoft.com/office/drawing/2014/main" id="{922F15F8-5521-4966-AFEE-0E7AD9F944CB}"/>
              </a:ext>
            </a:extLst>
          </p:cNvPr>
          <p:cNvSpPr txBox="1">
            <a:spLocks/>
          </p:cNvSpPr>
          <p:nvPr userDrawn="1"/>
        </p:nvSpPr>
        <p:spPr>
          <a:xfrm>
            <a:off x="9329264" y="6627336"/>
            <a:ext cx="2743200" cy="247597"/>
          </a:xfrm>
          <a:prstGeom prst="rect">
            <a:avLst/>
          </a:prstGeom>
        </p:spPr>
        <p:txBody>
          <a:bodyPr lIns="91440" tIns="45720" rIns="91440" bIns="4572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fontAlgn="auto">
              <a:spcBef>
                <a:spcPts val="0"/>
              </a:spcBef>
              <a:spcAft>
                <a:spcPts val="0"/>
              </a:spcAft>
              <a:buClrTx/>
              <a:buFontTx/>
              <a:buNone/>
            </a:pPr>
            <a:fld id="{8AA8FDB8-58D6-45F3-8DB9-F86243818B87}" type="slidenum">
              <a:rPr lang="en-US" sz="800" smtClean="0">
                <a:solidFill>
                  <a:srgbClr val="FFFFFF"/>
                </a:solidFill>
                <a:latin typeface="IBM Plex Sans"/>
                <a:cs typeface="IBM Plex Sans"/>
              </a:rPr>
              <a:pPr algn="r" fontAlgn="auto">
                <a:spcBef>
                  <a:spcPts val="0"/>
                </a:spcBef>
                <a:spcAft>
                  <a:spcPts val="0"/>
                </a:spcAft>
                <a:buClrTx/>
                <a:buFontTx/>
                <a:buNone/>
              </a:pPr>
              <a:t>‹#›</a:t>
            </a:fld>
            <a:endParaRPr lang="en-US" sz="800" dirty="0">
              <a:solidFill>
                <a:srgbClr val="FFFFFF"/>
              </a:solidFill>
              <a:latin typeface="IBM Plex Sans"/>
              <a:cs typeface="IBM Plex Sans"/>
            </a:endParaRPr>
          </a:p>
        </p:txBody>
      </p:sp>
    </p:spTree>
    <p:extLst>
      <p:ext uri="{BB962C8B-B14F-4D97-AF65-F5344CB8AC3E}">
        <p14:creationId xmlns:p14="http://schemas.microsoft.com/office/powerpoint/2010/main" val="3551836641"/>
      </p:ext>
    </p:extLst>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preserve="1" userDrawn="1">
  <p:cSld name="boxes (1 large, 4 small)">
    <p:spTree>
      <p:nvGrpSpPr>
        <p:cNvPr id="1" name=""/>
        <p:cNvGrpSpPr/>
        <p:nvPr/>
      </p:nvGrpSpPr>
      <p:grpSpPr>
        <a:xfrm>
          <a:off x="0" y="0"/>
          <a:ext cx="0" cy="0"/>
          <a:chOff x="0" y="0"/>
          <a:chExt cx="0" cy="0"/>
        </a:xfrm>
      </p:grpSpPr>
      <p:sp>
        <p:nvSpPr>
          <p:cNvPr id="2" name="Title"/>
          <p:cNvSpPr>
            <a:spLocks noGrp="1"/>
          </p:cNvSpPr>
          <p:nvPr>
            <p:ph type="title"/>
          </p:nvPr>
        </p:nvSpPr>
        <p:spPr>
          <a:xfrm>
            <a:off x="0" y="1"/>
            <a:ext cx="12192000" cy="3425951"/>
          </a:xfrm>
          <a:noFill/>
        </p:spPr>
        <p:txBody>
          <a:bodyPr lIns="182880" tIns="164592" rIns="228600" bIns="228600"/>
          <a:lstStyle>
            <a:lvl1pPr>
              <a:defRPr sz="6400"/>
            </a:lvl1pPr>
          </a:lstStyle>
          <a:p>
            <a:r>
              <a:rPr lang="en-US"/>
              <a:t>Click to edit Master title style</a:t>
            </a:r>
            <a:endParaRPr lang="en-US" dirty="0"/>
          </a:p>
        </p:txBody>
      </p:sp>
      <p:sp>
        <p:nvSpPr>
          <p:cNvPr id="7" name="Content Placeholder 1"/>
          <p:cNvSpPr>
            <a:spLocks noGrp="1"/>
          </p:cNvSpPr>
          <p:nvPr>
            <p:ph sz="quarter" idx="20"/>
          </p:nvPr>
        </p:nvSpPr>
        <p:spPr>
          <a:xfrm>
            <a:off x="0" y="3426886"/>
            <a:ext cx="3048000" cy="3431116"/>
          </a:xfrm>
          <a:solidFill>
            <a:srgbClr val="061F80"/>
          </a:solidFill>
        </p:spPr>
        <p:txBody>
          <a:bodyPr lIns="219456" tIns="201168" rIns="228600" bIns="228600"/>
          <a:lstStyle>
            <a:lvl1pPr>
              <a:defRPr>
                <a:solidFill>
                  <a:schemeClr val="bg1"/>
                </a:solidFill>
              </a:defRPr>
            </a:lvl1pPr>
          </a:lstStyle>
          <a:p>
            <a:pPr lvl="0"/>
            <a:r>
              <a:rPr lang="en-US"/>
              <a:t>Click to edit Master text styles</a:t>
            </a:r>
          </a:p>
        </p:txBody>
      </p:sp>
      <p:sp>
        <p:nvSpPr>
          <p:cNvPr id="14" name="Content Placeholder 2"/>
          <p:cNvSpPr>
            <a:spLocks noGrp="1"/>
          </p:cNvSpPr>
          <p:nvPr>
            <p:ph sz="quarter" idx="19"/>
          </p:nvPr>
        </p:nvSpPr>
        <p:spPr>
          <a:xfrm>
            <a:off x="3048001" y="3426886"/>
            <a:ext cx="3048000" cy="3431116"/>
          </a:xfrm>
          <a:solidFill>
            <a:srgbClr val="054ADA"/>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6" name="Content Placeholder 3"/>
          <p:cNvSpPr>
            <a:spLocks noGrp="1"/>
          </p:cNvSpPr>
          <p:nvPr>
            <p:ph sz="quarter" idx="17"/>
          </p:nvPr>
        </p:nvSpPr>
        <p:spPr>
          <a:xfrm>
            <a:off x="6096000" y="3426883"/>
            <a:ext cx="3048000" cy="3431117"/>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1" name="Content Placeholder 4"/>
          <p:cNvSpPr>
            <a:spLocks noGrp="1"/>
          </p:cNvSpPr>
          <p:nvPr>
            <p:ph sz="quarter" idx="18"/>
          </p:nvPr>
        </p:nvSpPr>
        <p:spPr>
          <a:xfrm>
            <a:off x="9144000" y="3426883"/>
            <a:ext cx="3048000" cy="3431117"/>
          </a:xfrm>
          <a:solidFill>
            <a:srgbClr val="6EA6FF"/>
          </a:solidFill>
          <a:ln>
            <a:noFill/>
          </a:ln>
        </p:spPr>
        <p:txBody>
          <a:bodyPr lIns="219456" tIns="201168" rIns="228600" bIns="228600"/>
          <a:lstStyle>
            <a:lvl1pPr>
              <a:defRPr>
                <a:solidFill>
                  <a:schemeClr val="tx1"/>
                </a:solidFill>
              </a:defRPr>
            </a:lvl1pPr>
          </a:lstStyle>
          <a:p>
            <a:pPr lvl="0"/>
            <a:r>
              <a:rPr lang="en-US"/>
              <a:t>Click to edit Master text styles</a:t>
            </a:r>
          </a:p>
        </p:txBody>
      </p:sp>
      <p:sp>
        <p:nvSpPr>
          <p:cNvPr id="3" name="Footer Placeholder"/>
          <p:cNvSpPr>
            <a:spLocks noGrp="1"/>
          </p:cNvSpPr>
          <p:nvPr>
            <p:ph type="ftr" sz="quarter" idx="10"/>
          </p:nvPr>
        </p:nvSpPr>
        <p:spPr/>
        <p:txBody>
          <a:bodyPr/>
          <a:lstStyle>
            <a:lvl1pPr>
              <a:defRPr>
                <a:solidFill>
                  <a:schemeClr val="bg1"/>
                </a:solidFill>
              </a:defRPr>
            </a:lvl1p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003132530"/>
      </p:ext>
    </p:extLst>
  </p:cSld>
  <p:clrMapOvr>
    <a:masterClrMapping/>
  </p:clrMapOvr>
  <p:transition>
    <p:fade/>
  </p:transition>
</p:sldLayout>
</file>

<file path=ppt/slideLayouts/slideLayout431.xml><?xml version="1.0" encoding="utf-8"?>
<p:sldLayout xmlns:a="http://schemas.openxmlformats.org/drawingml/2006/main" xmlns:r="http://schemas.openxmlformats.org/officeDocument/2006/relationships" xmlns:p="http://schemas.openxmlformats.org/presentationml/2006/main" preserve="1" userDrawn="1">
  <p:cSld name="title (black box) over image(s)">
    <p:spTree>
      <p:nvGrpSpPr>
        <p:cNvPr id="1" name=""/>
        <p:cNvGrpSpPr/>
        <p:nvPr/>
      </p:nvGrpSpPr>
      <p:grpSpPr>
        <a:xfrm>
          <a:off x="0" y="0"/>
          <a:ext cx="0" cy="0"/>
          <a:chOff x="0" y="0"/>
          <a:chExt cx="0" cy="0"/>
        </a:xfrm>
      </p:grpSpPr>
      <p:sp>
        <p:nvSpPr>
          <p:cNvPr id="2" name="Title"/>
          <p:cNvSpPr>
            <a:spLocks noGrp="1"/>
          </p:cNvSpPr>
          <p:nvPr>
            <p:ph type="title"/>
          </p:nvPr>
        </p:nvSpPr>
        <p:spPr>
          <a:xfrm>
            <a:off x="0" y="0"/>
            <a:ext cx="12192000" cy="1701800"/>
          </a:xfrm>
          <a:solidFill>
            <a:schemeClr val="tx1"/>
          </a:solidFill>
        </p:spPr>
        <p:txBody>
          <a:bodyPr lIns="210312" tIns="201168" rIns="228600" bIns="228600"/>
          <a:lstStyle>
            <a:lvl1pPr>
              <a:defRPr>
                <a:solidFill>
                  <a:schemeClr val="bg1"/>
                </a:solidFill>
              </a:defRPr>
            </a:lvl1pPr>
          </a:lstStyle>
          <a:p>
            <a:r>
              <a:rPr lang="en-US"/>
              <a:t>Click to edit Master title style</a:t>
            </a:r>
            <a:endParaRPr lang="en-US" dirty="0"/>
          </a:p>
        </p:txBody>
      </p:sp>
      <p:sp>
        <p:nvSpPr>
          <p:cNvPr id="6" name="Picture Placeholder"/>
          <p:cNvSpPr>
            <a:spLocks noGrp="1"/>
          </p:cNvSpPr>
          <p:nvPr>
            <p:ph type="pic" sz="quarter" idx="12"/>
          </p:nvPr>
        </p:nvSpPr>
        <p:spPr>
          <a:xfrm>
            <a:off x="0" y="1701800"/>
            <a:ext cx="12192000" cy="5156200"/>
          </a:xfrm>
        </p:spPr>
        <p:txBody>
          <a:bodyPr lIns="91440" tIns="91440" rIns="91440" bIns="91440"/>
          <a:lstStyle/>
          <a:p>
            <a:r>
              <a:rPr lang="en-US"/>
              <a:t>Click icon to add picture</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727812382"/>
      </p:ext>
    </p:extLst>
  </p:cSld>
  <p:clrMapOvr>
    <a:masterClrMapping/>
  </p:clrMapOvr>
  <p:transition>
    <p:fade/>
  </p:transition>
</p:sldLayout>
</file>

<file path=ppt/slideLayouts/slideLayout432.xml><?xml version="1.0" encoding="utf-8"?>
<p:sldLayout xmlns:a="http://schemas.openxmlformats.org/drawingml/2006/main" xmlns:r="http://schemas.openxmlformats.org/officeDocument/2006/relationships" xmlns:p="http://schemas.openxmlformats.org/presentationml/2006/main" preserve="1" userDrawn="1">
  <p:cSld name="text (black box) over image(s)">
    <p:spTree>
      <p:nvGrpSpPr>
        <p:cNvPr id="1" name=""/>
        <p:cNvGrpSpPr/>
        <p:nvPr/>
      </p:nvGrpSpPr>
      <p:grpSpPr>
        <a:xfrm>
          <a:off x="0" y="0"/>
          <a:ext cx="0" cy="0"/>
          <a:chOff x="0" y="0"/>
          <a:chExt cx="0" cy="0"/>
        </a:xfrm>
      </p:grpSpPr>
      <p:sp>
        <p:nvSpPr>
          <p:cNvPr id="9" name="Picture Placeholder"/>
          <p:cNvSpPr>
            <a:spLocks noGrp="1"/>
          </p:cNvSpPr>
          <p:nvPr>
            <p:ph type="pic" sz="quarter" idx="14"/>
          </p:nvPr>
        </p:nvSpPr>
        <p:spPr>
          <a:xfrm>
            <a:off x="0" y="0"/>
            <a:ext cx="12192000" cy="6864096"/>
          </a:xfrm>
        </p:spPr>
        <p:txBody>
          <a:bodyPr lIns="91440" tIns="91440" rIns="91440" bIns="91440"/>
          <a:lstStyle/>
          <a:p>
            <a:r>
              <a:rPr lang="en-US"/>
              <a:t>Click icon to add picture</a:t>
            </a:r>
            <a:endParaRPr lang="en-US" dirty="0"/>
          </a:p>
        </p:txBody>
      </p:sp>
      <p:sp>
        <p:nvSpPr>
          <p:cNvPr id="6" name="Text Placeholder"/>
          <p:cNvSpPr>
            <a:spLocks noGrp="1"/>
          </p:cNvSpPr>
          <p:nvPr>
            <p:ph type="body" sz="quarter" idx="12"/>
          </p:nvPr>
        </p:nvSpPr>
        <p:spPr>
          <a:xfrm>
            <a:off x="-2" y="3429000"/>
            <a:ext cx="3048004" cy="3429000"/>
          </a:xfrm>
          <a:solidFill>
            <a:schemeClr val="tx1"/>
          </a:solidFill>
        </p:spPr>
        <p:txBody>
          <a:bodyPr lIns="219456" tIns="201168" rIns="228600" bIns="228600"/>
          <a:lstStyle>
            <a:lvl1pPr>
              <a:buClr>
                <a:schemeClr val="bg1"/>
              </a:buClr>
              <a:defRPr>
                <a:solidFill>
                  <a:schemeClr val="bg1"/>
                </a:solidFill>
              </a:defRPr>
            </a:lvl1pPr>
            <a:lvl2pPr>
              <a:buClr>
                <a:schemeClr val="bg1"/>
              </a:buClr>
              <a:defRPr sz="1333">
                <a:solidFill>
                  <a:schemeClr val="bg1"/>
                </a:solidFill>
              </a:defRPr>
            </a:lvl2pPr>
            <a:lvl3pPr>
              <a:buClr>
                <a:schemeClr val="bg1"/>
              </a:buClr>
              <a:defRPr sz="1333">
                <a:solidFill>
                  <a:schemeClr val="bg1"/>
                </a:solidFill>
              </a:defRPr>
            </a:lvl3pPr>
            <a:lvl4pPr>
              <a:buClr>
                <a:schemeClr val="bg1"/>
              </a:buClr>
              <a:defRPr sz="1333">
                <a:solidFill>
                  <a:schemeClr val="bg1"/>
                </a:solidFill>
              </a:defRPr>
            </a:lvl4pPr>
            <a:lvl5pPr>
              <a:buClr>
                <a:schemeClr val="bg1"/>
              </a:buClr>
              <a:defRPr sz="1333">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7" name="Title" hidden="1">
            <a:extLst>
              <a:ext uri="{FF2B5EF4-FFF2-40B4-BE49-F238E27FC236}">
                <a16:creationId xmlns:a16="http://schemas.microsoft.com/office/drawing/2014/main" id="{0C4F1C52-4E00-9B42-8B21-690C46B2CCFA}"/>
              </a:ext>
            </a:extLst>
          </p:cNvPr>
          <p:cNvSpPr>
            <a:spLocks noGrp="1"/>
          </p:cNvSpPr>
          <p:nvPr>
            <p:ph type="title" idx="4294967295"/>
          </p:nvPr>
        </p:nvSpPr>
        <p:spPr>
          <a:xfrm>
            <a:off x="304890" y="268819"/>
            <a:ext cx="5524500" cy="5725583"/>
          </a:xfrm>
        </p:spPr>
        <p:txBody>
          <a:bodyPr/>
          <a:lstStyle/>
          <a:p>
            <a:r>
              <a:rPr lang="en-US"/>
              <a:t>Click to edit Master title style</a:t>
            </a:r>
            <a:endParaRPr lang="en-US" dirty="0"/>
          </a:p>
        </p:txBody>
      </p:sp>
    </p:spTree>
    <p:extLst>
      <p:ext uri="{BB962C8B-B14F-4D97-AF65-F5344CB8AC3E}">
        <p14:creationId xmlns:p14="http://schemas.microsoft.com/office/powerpoint/2010/main" val="4084475699"/>
      </p:ext>
    </p:extLst>
  </p:cSld>
  <p:clrMapOvr>
    <a:masterClrMapping/>
  </p:clrMapOvr>
  <p:transition>
    <p:fade/>
  </p:transition>
</p:sldLayout>
</file>

<file path=ppt/slideLayouts/slideLayout433.xml><?xml version="1.0" encoding="utf-8"?>
<p:sldLayout xmlns:a="http://schemas.openxmlformats.org/drawingml/2006/main" xmlns:r="http://schemas.openxmlformats.org/officeDocument/2006/relationships" xmlns:p="http://schemas.openxmlformats.org/presentationml/2006/main" preserve="1" userDrawn="1">
  <p:cSld name="boxes (4 tall)">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3048000" cy="6864096"/>
          </a:xfrm>
          <a:solidFill>
            <a:srgbClr val="061F80"/>
          </a:solidFill>
        </p:spPr>
        <p:txBody>
          <a:bodyPr lIns="219456" tIns="201168" rIns="228600" bIns="22860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sz="quarter" idx="13"/>
          </p:nvPr>
        </p:nvSpPr>
        <p:spPr>
          <a:xfrm>
            <a:off x="3048000" y="0"/>
            <a:ext cx="3048000" cy="6864096"/>
          </a:xfrm>
          <a:solidFill>
            <a:srgbClr val="054ADA"/>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14"/>
          </p:nvPr>
        </p:nvSpPr>
        <p:spPr>
          <a:xfrm>
            <a:off x="6096000" y="0"/>
            <a:ext cx="3048000" cy="6864096"/>
          </a:xfrm>
          <a:solidFill>
            <a:schemeClr val="accent2"/>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4"/>
          <p:cNvSpPr>
            <a:spLocks noGrp="1"/>
          </p:cNvSpPr>
          <p:nvPr>
            <p:ph sz="quarter" idx="15"/>
          </p:nvPr>
        </p:nvSpPr>
        <p:spPr>
          <a:xfrm>
            <a:off x="9144000" y="0"/>
            <a:ext cx="3048000" cy="6864096"/>
          </a:xfrm>
          <a:solidFill>
            <a:srgbClr val="6EA6FF"/>
          </a:solidFill>
        </p:spPr>
        <p:txBody>
          <a:bodyPr lIns="219456" tIns="201168" rIns="228600" bIns="228600"/>
          <a:lstStyle>
            <a:lvl1pP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solidFill>
                  <a:schemeClr val="bg1"/>
                </a:solidFill>
              </a:defRPr>
            </a:lvl1pPr>
          </a:lstStyle>
          <a:p>
            <a:r>
              <a:rPr lang="en-US" dirty="0"/>
              <a:t>Group Name / DOC ID / Month XX, 2020 / © 2020 IBM Corporation</a:t>
            </a:r>
          </a:p>
        </p:txBody>
      </p:sp>
      <p:sp>
        <p:nvSpPr>
          <p:cNvPr id="4" name="Slide Number Placeholde"/>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799729299"/>
      </p:ext>
    </p:extLst>
  </p:cSld>
  <p:clrMapOvr>
    <a:masterClrMapping/>
  </p:clrMapOvr>
  <p:transition>
    <p:fade/>
  </p:transition>
</p:sldLayout>
</file>

<file path=ppt/slideLayouts/slideLayout434.xml><?xml version="1.0" encoding="utf-8"?>
<p:sldLayout xmlns:a="http://schemas.openxmlformats.org/drawingml/2006/main" xmlns:r="http://schemas.openxmlformats.org/officeDocument/2006/relationships" xmlns:p="http://schemas.openxmlformats.org/presentationml/2006/main" preserve="1" userDrawn="1">
  <p:cSld name="title, text (1/4), content (3/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6" name="Text Placeholder"/>
          <p:cNvSpPr>
            <a:spLocks noGrp="1"/>
          </p:cNvSpPr>
          <p:nvPr>
            <p:ph type="body" sz="quarter" idx="12"/>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p:cNvSpPr>
            <a:spLocks noGrp="1"/>
          </p:cNvSpPr>
          <p:nvPr>
            <p:ph sz="quarter" idx="13"/>
          </p:nvPr>
        </p:nvSpPr>
        <p:spPr>
          <a:xfrm>
            <a:off x="3352800" y="1658112"/>
            <a:ext cx="8534400"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883909898"/>
      </p:ext>
    </p:extLst>
  </p:cSld>
  <p:clrMapOvr>
    <a:masterClrMapping/>
  </p:clrMapOvr>
  <p:transition>
    <p:fade/>
  </p:transition>
</p:sldLayout>
</file>

<file path=ppt/slideLayouts/slideLayout435.xml><?xml version="1.0" encoding="utf-8"?>
<p:sldLayout xmlns:a="http://schemas.openxmlformats.org/drawingml/2006/main" xmlns:r="http://schemas.openxmlformats.org/officeDocument/2006/relationships" xmlns:p="http://schemas.openxmlformats.org/presentationml/2006/main" preserve="1" userDrawn="1">
  <p:cSld name="title, text (1/4), blank (3/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6" name="Text Placeholder"/>
          <p:cNvSpPr>
            <a:spLocks noGrp="1"/>
          </p:cNvSpPr>
          <p:nvPr>
            <p:ph type="body" sz="quarter" idx="12"/>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542821874"/>
      </p:ext>
    </p:extLst>
  </p:cSld>
  <p:clrMapOvr>
    <a:masterClrMapping/>
  </p:clrMapOvr>
  <p:transition>
    <p:fade/>
  </p:transition>
</p:sldLayout>
</file>

<file path=ppt/slideLayouts/slideLayout436.xml><?xml version="1.0" encoding="utf-8"?>
<p:sldLayout xmlns:a="http://schemas.openxmlformats.org/drawingml/2006/main" xmlns:r="http://schemas.openxmlformats.org/officeDocument/2006/relationships" xmlns:p="http://schemas.openxmlformats.org/presentationml/2006/main" preserve="1" userDrawn="1">
  <p:cSld name="case study 1: title, text (two columns), half-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5"/>
          </p:nvPr>
        </p:nvSpPr>
        <p:spPr>
          <a:xfrm>
            <a:off x="3340608" y="1681611"/>
            <a:ext cx="2450592" cy="4312788"/>
          </a:xfrm>
        </p:spPr>
        <p:txBody>
          <a:bodyPr/>
          <a:lstStyle>
            <a:lvl1pPr>
              <a:spcBef>
                <a:spcPts val="400"/>
              </a:spcBef>
              <a:defRPr sz="1333"/>
            </a:lvl1pPr>
            <a:lvl2pPr>
              <a:spcBef>
                <a:spcPts val="400"/>
              </a:spcBef>
              <a:defRPr sz="1333"/>
            </a:lvl2pPr>
            <a:lvl3pPr>
              <a:spcBef>
                <a:spcPts val="400"/>
              </a:spcBef>
              <a:defRPr sz="1333"/>
            </a:lvl3pPr>
            <a:lvl4pPr>
              <a:spcBef>
                <a:spcPts val="400"/>
              </a:spcBef>
              <a:defRPr sz="1333"/>
            </a:lvl4pPr>
            <a:lvl5pPr>
              <a:spcBef>
                <a:spcPts val="400"/>
              </a:spcBef>
              <a:defRPr sz="1333"/>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a:t>Click icon to add picture</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133727746"/>
      </p:ext>
    </p:extLst>
  </p:cSld>
  <p:clrMapOvr>
    <a:masterClrMapping/>
  </p:clrMapOvr>
  <p:transition>
    <p:fade/>
  </p:transition>
</p:sldLayout>
</file>

<file path=ppt/slideLayouts/slideLayout437.xml><?xml version="1.0" encoding="utf-8"?>
<p:sldLayout xmlns:a="http://schemas.openxmlformats.org/drawingml/2006/main" xmlns:r="http://schemas.openxmlformats.org/officeDocument/2006/relationships" xmlns:p="http://schemas.openxmlformats.org/presentationml/2006/main" preserve="1" userDrawn="1">
  <p:cSld name="case study 2: title, text (2/4), quote (2/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6" name="Text Placeholder 1"/>
          <p:cNvSpPr>
            <a:spLocks noGrp="1"/>
          </p:cNvSpPr>
          <p:nvPr>
            <p:ph type="body" sz="quarter" idx="12"/>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 2"/>
          <p:cNvSpPr>
            <a:spLocks noGrp="1"/>
          </p:cNvSpPr>
          <p:nvPr>
            <p:ph type="body" sz="quarter" idx="13"/>
          </p:nvPr>
        </p:nvSpPr>
        <p:spPr>
          <a:xfrm>
            <a:off x="3340608" y="1681611"/>
            <a:ext cx="2450592" cy="4312788"/>
          </a:xfrm>
        </p:spPr>
        <p:txBody>
          <a:bodyPr/>
          <a:lstStyle>
            <a:lvl1pPr>
              <a:spcBef>
                <a:spcPts val="400"/>
              </a:spcBef>
              <a:defRPr sz="1333"/>
            </a:lvl1pPr>
            <a:lvl2pPr>
              <a:spcBef>
                <a:spcPts val="400"/>
              </a:spcBef>
              <a:defRPr sz="1333"/>
            </a:lvl2pPr>
            <a:lvl3pPr>
              <a:spcBef>
                <a:spcPts val="400"/>
              </a:spcBef>
              <a:defRPr sz="1333"/>
            </a:lvl3pPr>
            <a:lvl4pPr>
              <a:spcBef>
                <a:spcPts val="400"/>
              </a:spcBef>
              <a:defRPr sz="1333"/>
            </a:lvl4pPr>
            <a:lvl5pPr>
              <a:spcBef>
                <a:spcPts val="400"/>
              </a:spcBef>
              <a:defRPr sz="1333"/>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p:cNvSpPr>
            <a:spLocks noGrp="1"/>
          </p:cNvSpPr>
          <p:nvPr>
            <p:ph type="body" sz="quarter" idx="14"/>
          </p:nvPr>
        </p:nvSpPr>
        <p:spPr>
          <a:xfrm>
            <a:off x="6364224" y="1621536"/>
            <a:ext cx="5522976" cy="4372864"/>
          </a:xfrm>
        </p:spPr>
        <p:txBody>
          <a:bodyPr/>
          <a:lstStyle>
            <a:lvl1pPr>
              <a:defRPr sz="32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149804611"/>
      </p:ext>
    </p:extLst>
  </p:cSld>
  <p:clrMapOvr>
    <a:masterClrMapping/>
  </p:clrMapOvr>
  <p:transition>
    <p:fade/>
  </p:transition>
</p:sldLayout>
</file>

<file path=ppt/slideLayouts/slideLayout43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6" name="Text Placeholder"/>
          <p:cNvSpPr>
            <a:spLocks noGrp="1"/>
          </p:cNvSpPr>
          <p:nvPr>
            <p:ph type="body" sz="quarter" idx="12"/>
          </p:nvPr>
        </p:nvSpPr>
        <p:spPr>
          <a:xfrm>
            <a:off x="292608" y="268224"/>
            <a:ext cx="2450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p:cNvSpPr>
            <a:spLocks noGrp="1"/>
          </p:cNvSpPr>
          <p:nvPr>
            <p:ph type="tbl" sz="quarter" idx="13"/>
          </p:nvPr>
        </p:nvSpPr>
        <p:spPr>
          <a:xfrm>
            <a:off x="3340609" y="268224"/>
            <a:ext cx="8546501" cy="5726176"/>
          </a:xfrm>
        </p:spPr>
        <p:txBody>
          <a:bodyPr lIns="0" tIns="0" rIns="91440" bIns="91440"/>
          <a:lstStyle/>
          <a:p>
            <a:r>
              <a:rPr lang="en-US"/>
              <a:t>Click icon to add table</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098939147"/>
      </p:ext>
    </p:extLst>
  </p:cSld>
  <p:clrMapOvr>
    <a:masterClrMapping/>
  </p:clrMapOvr>
  <p:transition>
    <p:fade/>
  </p:transition>
</p:sldLayout>
</file>

<file path=ppt/slideLayouts/slideLayout439.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331364691"/>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asic Slide (no header)">
    <p:spTree>
      <p:nvGrpSpPr>
        <p:cNvPr id="1" name=""/>
        <p:cNvGrpSpPr/>
        <p:nvPr/>
      </p:nvGrpSpPr>
      <p:grpSpPr>
        <a:xfrm>
          <a:off x="0" y="0"/>
          <a:ext cx="0" cy="0"/>
          <a:chOff x="0" y="0"/>
          <a:chExt cx="0" cy="0"/>
        </a:xfrm>
      </p:grpSpPr>
      <p:sp>
        <p:nvSpPr>
          <p:cNvPr id="3" name="Rectangle 2"/>
          <p:cNvSpPr/>
          <p:nvPr userDrawn="1"/>
        </p:nvSpPr>
        <p:spPr>
          <a:xfrm>
            <a:off x="0" y="0"/>
            <a:ext cx="12192000" cy="6858000"/>
          </a:xfrm>
          <a:prstGeom prst="rect">
            <a:avLst/>
          </a:prstGeom>
          <a:solidFill>
            <a:srgbClr val="1D1E52"/>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eaLnBrk="1" fontAlgn="auto" hangingPunct="1">
              <a:spcBef>
                <a:spcPts val="0"/>
              </a:spcBef>
              <a:spcAft>
                <a:spcPts val="0"/>
              </a:spcAft>
              <a:buClrTx/>
              <a:buFontTx/>
              <a:buNone/>
            </a:pPr>
            <a:endParaRPr lang="en-US" sz="2400" dirty="0">
              <a:solidFill>
                <a:prstClr val="white"/>
              </a:solidFill>
            </a:endParaRPr>
          </a:p>
        </p:txBody>
      </p:sp>
      <p:sp>
        <p:nvSpPr>
          <p:cNvPr id="4" name="Rectangle 3"/>
          <p:cNvSpPr/>
          <p:nvPr userDrawn="1"/>
        </p:nvSpPr>
        <p:spPr>
          <a:xfrm>
            <a:off x="0" y="217714"/>
            <a:ext cx="12192000" cy="642257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eaLnBrk="1" fontAlgn="auto" hangingPunct="1">
              <a:spcBef>
                <a:spcPts val="0"/>
              </a:spcBef>
              <a:spcAft>
                <a:spcPts val="0"/>
              </a:spcAft>
              <a:buClrTx/>
              <a:buFontTx/>
              <a:buNone/>
            </a:pPr>
            <a:endParaRPr lang="en-US" sz="2400" dirty="0">
              <a:solidFill>
                <a:prstClr val="white"/>
              </a:solidFill>
            </a:endParaRPr>
          </a:p>
        </p:txBody>
      </p:sp>
      <p:sp>
        <p:nvSpPr>
          <p:cNvPr id="19" name="Footer Placeholder 2">
            <a:extLst>
              <a:ext uri="{FF2B5EF4-FFF2-40B4-BE49-F238E27FC236}">
                <a16:creationId xmlns:a16="http://schemas.microsoft.com/office/drawing/2014/main" id="{768244AE-AD1A-4F36-9306-7B12A73344D4}"/>
              </a:ext>
            </a:extLst>
          </p:cNvPr>
          <p:cNvSpPr txBox="1">
            <a:spLocks/>
          </p:cNvSpPr>
          <p:nvPr userDrawn="1"/>
        </p:nvSpPr>
        <p:spPr>
          <a:xfrm>
            <a:off x="36649" y="6624291"/>
            <a:ext cx="2438400" cy="246592"/>
          </a:xfrm>
          <a:prstGeom prst="rect">
            <a:avLst/>
          </a:prstGeom>
        </p:spPr>
        <p:txBody>
          <a:bodyPr vert="horz" lIns="121901" tIns="60951" rIns="121901" bIns="60951" rtlCol="0" anchor="ctr"/>
          <a:lstStyle>
            <a:defPPr>
              <a:defRPr lang="en-US"/>
            </a:defPPr>
            <a:lvl1pPr marL="0" marR="0" indent="0" algn="l" defTabSz="914400" rtl="0" eaLnBrk="1" fontAlgn="base" latinLnBrk="0" hangingPunct="1">
              <a:lnSpc>
                <a:spcPct val="100000"/>
              </a:lnSpc>
              <a:spcBef>
                <a:spcPct val="0"/>
              </a:spcBef>
              <a:spcAft>
                <a:spcPct val="0"/>
              </a:spcAft>
              <a:buClrTx/>
              <a:buSzTx/>
              <a:buFontTx/>
              <a:buNone/>
              <a:tabLst/>
              <a:defRPr sz="800" kern="1200">
                <a:solidFill>
                  <a:schemeClr val="tx1">
                    <a:tint val="75000"/>
                  </a:schemeClr>
                </a:solidFill>
                <a:latin typeface="Arial" charset="0"/>
                <a:ea typeface="ヒラギノ角ゴ Pro W3" charset="0"/>
                <a:cs typeface="ヒラギノ角ゴ Pro W3" charset="0"/>
              </a:defRPr>
            </a:lvl1pPr>
            <a:lvl2pPr marL="457200" algn="l" rtl="0" fontAlgn="base">
              <a:spcBef>
                <a:spcPct val="0"/>
              </a:spcBef>
              <a:spcAft>
                <a:spcPct val="0"/>
              </a:spcAft>
              <a:defRPr kern="1200">
                <a:solidFill>
                  <a:schemeClr val="tx1"/>
                </a:solidFill>
                <a:latin typeface="Arial" charset="0"/>
                <a:ea typeface="ヒラギノ角ゴ Pro W3" charset="0"/>
                <a:cs typeface="ヒラギノ角ゴ Pro W3" charset="0"/>
              </a:defRPr>
            </a:lvl2pPr>
            <a:lvl3pPr marL="914400" algn="l" rtl="0" fontAlgn="base">
              <a:spcBef>
                <a:spcPct val="0"/>
              </a:spcBef>
              <a:spcAft>
                <a:spcPct val="0"/>
              </a:spcAft>
              <a:defRPr kern="1200">
                <a:solidFill>
                  <a:schemeClr val="tx1"/>
                </a:solidFill>
                <a:latin typeface="Arial" charset="0"/>
                <a:ea typeface="ヒラギノ角ゴ Pro W3" charset="0"/>
                <a:cs typeface="ヒラギノ角ゴ Pro W3" charset="0"/>
              </a:defRPr>
            </a:lvl3pPr>
            <a:lvl4pPr marL="1371600" algn="l" rtl="0" fontAlgn="base">
              <a:spcBef>
                <a:spcPct val="0"/>
              </a:spcBef>
              <a:spcAft>
                <a:spcPct val="0"/>
              </a:spcAft>
              <a:defRPr kern="1200">
                <a:solidFill>
                  <a:schemeClr val="tx1"/>
                </a:solidFill>
                <a:latin typeface="Arial" charset="0"/>
                <a:ea typeface="ヒラギノ角ゴ Pro W3" charset="0"/>
                <a:cs typeface="ヒラギノ角ゴ Pro W3" charset="0"/>
              </a:defRPr>
            </a:lvl4pPr>
            <a:lvl5pPr marL="1828800" algn="l" rtl="0" fontAlgn="base">
              <a:spcBef>
                <a:spcPct val="0"/>
              </a:spcBef>
              <a:spcAft>
                <a:spcPct val="0"/>
              </a:spcAft>
              <a:defRPr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kern="1200">
                <a:solidFill>
                  <a:schemeClr val="tx1"/>
                </a:solidFill>
                <a:latin typeface="Arial" charset="0"/>
                <a:ea typeface="ヒラギノ角ゴ Pro W3" charset="0"/>
                <a:cs typeface="ヒラギノ角ゴ Pro W3" charset="0"/>
              </a:defRPr>
            </a:lvl9pPr>
          </a:lstStyle>
          <a:p>
            <a:r>
              <a:rPr lang="en-US" sz="800" dirty="0">
                <a:solidFill>
                  <a:prstClr val="white"/>
                </a:solidFill>
                <a:latin typeface="Arial" panose="020B0604020202020204" pitchFamily="34" charset="0"/>
                <a:cs typeface="Arial" panose="020B0604020202020204" pitchFamily="34" charset="0"/>
              </a:rPr>
              <a:t>©  IBM Corporation 2020</a:t>
            </a:r>
          </a:p>
        </p:txBody>
      </p:sp>
      <p:sp>
        <p:nvSpPr>
          <p:cNvPr id="20" name="Slide Number Placeholder 5">
            <a:extLst>
              <a:ext uri="{FF2B5EF4-FFF2-40B4-BE49-F238E27FC236}">
                <a16:creationId xmlns:a16="http://schemas.microsoft.com/office/drawing/2014/main" id="{35E0DD9A-6490-4146-86DA-CCEB3109730B}"/>
              </a:ext>
            </a:extLst>
          </p:cNvPr>
          <p:cNvSpPr txBox="1">
            <a:spLocks/>
          </p:cNvSpPr>
          <p:nvPr userDrawn="1"/>
        </p:nvSpPr>
        <p:spPr>
          <a:xfrm>
            <a:off x="9329264" y="6627336"/>
            <a:ext cx="2743200" cy="247597"/>
          </a:xfrm>
          <a:prstGeom prst="rect">
            <a:avLst/>
          </a:prstGeom>
        </p:spPr>
        <p:txBody>
          <a:bodyPr lIns="91440" tIns="45720" rIns="91440" bIns="4572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fontAlgn="auto">
              <a:spcBef>
                <a:spcPts val="0"/>
              </a:spcBef>
              <a:spcAft>
                <a:spcPts val="0"/>
              </a:spcAft>
              <a:buClrTx/>
              <a:buFontTx/>
              <a:buNone/>
            </a:pPr>
            <a:fld id="{8AA8FDB8-58D6-45F3-8DB9-F86243818B87}" type="slidenum">
              <a:rPr lang="en-US" sz="800" smtClean="0">
                <a:solidFill>
                  <a:srgbClr val="FFFFFF"/>
                </a:solidFill>
                <a:latin typeface="IBM Plex Sans"/>
                <a:cs typeface="IBM Plex Sans"/>
              </a:rPr>
              <a:pPr algn="r" fontAlgn="auto">
                <a:spcBef>
                  <a:spcPts val="0"/>
                </a:spcBef>
                <a:spcAft>
                  <a:spcPts val="0"/>
                </a:spcAft>
                <a:buClrTx/>
                <a:buFontTx/>
                <a:buNone/>
              </a:pPr>
              <a:t>‹#›</a:t>
            </a:fld>
            <a:endParaRPr lang="en-US" sz="800" dirty="0">
              <a:solidFill>
                <a:srgbClr val="FFFFFF"/>
              </a:solidFill>
              <a:latin typeface="IBM Plex Sans"/>
              <a:cs typeface="IBM Plex Sans"/>
            </a:endParaRPr>
          </a:p>
        </p:txBody>
      </p:sp>
    </p:spTree>
    <p:extLst>
      <p:ext uri="{BB962C8B-B14F-4D97-AF65-F5344CB8AC3E}">
        <p14:creationId xmlns:p14="http://schemas.microsoft.com/office/powerpoint/2010/main" val="2888195796"/>
      </p:ext>
    </p:extLst>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preserve="1" userDrawn="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6576727"/>
      </p:ext>
    </p:extLst>
  </p:cSld>
  <p:clrMapOvr>
    <a:masterClrMapping/>
  </p:clrMapOvr>
  <p:transition>
    <p:fade/>
  </p:transition>
</p:sldLayout>
</file>

<file path=ppt/slideLayouts/slideLayout441.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10784" cy="1072896"/>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82499"/>
            <a:ext cx="5498592" cy="1746503"/>
          </a:xfrm>
        </p:spPr>
        <p:txBody>
          <a:bodyPr/>
          <a:lstStyle>
            <a:lvl1pPr>
              <a:spcBef>
                <a:spcPts val="0"/>
              </a:spcBef>
              <a:defRPr sz="1333"/>
            </a:lvl1pPr>
            <a:lvl2pPr marL="0" indent="0">
              <a:spcBef>
                <a:spcPts val="0"/>
              </a:spcBef>
              <a:buNone/>
              <a:defRPr/>
            </a:lvl2pPr>
            <a:lvl3pPr marL="268807" indent="0">
              <a:buNone/>
              <a:defRPr/>
            </a:lvl3pPr>
            <a:lvl4pPr marL="579946" indent="0">
              <a:buNone/>
              <a:defRPr/>
            </a:lvl4pPr>
            <a:lvl5pPr marL="842402" indent="0">
              <a:buNone/>
              <a:defRPr/>
            </a:lvl5pPr>
          </a:lstStyle>
          <a:p>
            <a:pPr lvl="0"/>
            <a:r>
              <a:rPr lang="en-US"/>
              <a:t>Click to edit Master text styles</a:t>
            </a:r>
          </a:p>
        </p:txBody>
      </p:sp>
      <p:sp>
        <p:nvSpPr>
          <p:cNvPr id="6" name="Text Placeholder 2">
            <a:extLst>
              <a:ext uri="{FF2B5EF4-FFF2-40B4-BE49-F238E27FC236}">
                <a16:creationId xmlns:a16="http://schemas.microsoft.com/office/drawing/2014/main" id="{1B66D531-042B-494C-8702-5C43B76E6584}"/>
              </a:ext>
            </a:extLst>
          </p:cNvPr>
          <p:cNvSpPr>
            <a:spLocks noGrp="1"/>
          </p:cNvSpPr>
          <p:nvPr>
            <p:ph type="body" sz="quarter" idx="14"/>
          </p:nvPr>
        </p:nvSpPr>
        <p:spPr>
          <a:xfrm>
            <a:off x="298213" y="4274264"/>
            <a:ext cx="8540991" cy="1746501"/>
          </a:xfrm>
        </p:spPr>
        <p:txBody>
          <a:bodyPr anchor="b"/>
          <a:lstStyle>
            <a:lvl1pPr>
              <a:spcBef>
                <a:spcPts val="400"/>
              </a:spcBef>
              <a:defRPr sz="800"/>
            </a:lvl1pPr>
            <a:lvl2pPr>
              <a:defRPr sz="800"/>
            </a:lvl2pPr>
            <a:lvl3pPr>
              <a:defRPr sz="800"/>
            </a:lvl3pPr>
            <a:lvl4pPr>
              <a:defRPr sz="800"/>
            </a:lvl4pPr>
            <a:lvl5pPr>
              <a:defRPr sz="800"/>
            </a:lvl5pPr>
          </a:lstStyle>
          <a:p>
            <a:pPr lvl="0"/>
            <a:r>
              <a:rPr lang="en-US"/>
              <a:t>Click to edit Master text styles</a:t>
            </a:r>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701058311"/>
      </p:ext>
    </p:extLst>
  </p:cSld>
  <p:clrMapOvr>
    <a:masterClrMapping/>
  </p:clrMapOvr>
  <p:transition>
    <p:fade/>
  </p:transition>
</p:sldLayout>
</file>

<file path=ppt/slideLayouts/slideLayout442.xml><?xml version="1.0" encoding="utf-8"?>
<p:sldLayout xmlns:a="http://schemas.openxmlformats.org/drawingml/2006/main" xmlns:r="http://schemas.openxmlformats.org/officeDocument/2006/relationships" xmlns:p="http://schemas.openxmlformats.org/presentationml/2006/main" preserve="1" userDrawn="1">
  <p:cSld name="ibm sign-off">
    <p:spTree>
      <p:nvGrpSpPr>
        <p:cNvPr id="1" name=""/>
        <p:cNvGrpSpPr/>
        <p:nvPr/>
      </p:nvGrpSpPr>
      <p:grpSpPr>
        <a:xfrm>
          <a:off x="0" y="0"/>
          <a:ext cx="0" cy="0"/>
          <a:chOff x="0" y="0"/>
          <a:chExt cx="0" cy="0"/>
        </a:xfrm>
      </p:grpSpPr>
      <p:pic>
        <p:nvPicPr>
          <p:cNvPr id="6" name="Picture" descr="IBM 8-bar logo"/>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34608" y="3087491"/>
            <a:ext cx="1722793" cy="683025"/>
          </a:xfrm>
          <a:prstGeom prst="rect">
            <a:avLst/>
          </a:prstGeom>
        </p:spPr>
      </p:pic>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624642070"/>
      </p:ext>
    </p:extLst>
  </p:cSld>
  <p:clrMapOvr>
    <a:masterClrMapping/>
  </p:clrMapOvr>
  <p:transition>
    <p:fade/>
  </p:transition>
</p:sldLayout>
</file>

<file path=ppt/slideLayouts/slideLayout443.xml><?xml version="1.0" encoding="utf-8"?>
<p:sldLayout xmlns:a="http://schemas.openxmlformats.org/drawingml/2006/main" xmlns:r="http://schemas.openxmlformats.org/officeDocument/2006/relationships" xmlns:p="http://schemas.openxmlformats.org/presentationml/2006/main" userDrawn="1">
  <p:cSld name="2_title, blue thin top">
    <p:spTree>
      <p:nvGrpSpPr>
        <p:cNvPr id="1" name=""/>
        <p:cNvGrpSpPr/>
        <p:nvPr/>
      </p:nvGrpSpPr>
      <p:grpSpPr>
        <a:xfrm>
          <a:off x="0" y="0"/>
          <a:ext cx="0" cy="0"/>
          <a:chOff x="0" y="0"/>
          <a:chExt cx="0" cy="0"/>
        </a:xfrm>
      </p:grpSpPr>
      <p:sp>
        <p:nvSpPr>
          <p:cNvPr id="2" name="Title"/>
          <p:cNvSpPr>
            <a:spLocks noGrp="1"/>
          </p:cNvSpPr>
          <p:nvPr>
            <p:ph type="title"/>
          </p:nvPr>
        </p:nvSpPr>
        <p:spPr>
          <a:xfrm>
            <a:off x="280415" y="268224"/>
            <a:ext cx="8458892" cy="1072896"/>
          </a:xfrm>
        </p:spPr>
        <p:txBody>
          <a:bodyPr/>
          <a:lstStyle/>
          <a:p>
            <a:r>
              <a:rPr lang="en-US"/>
              <a:t>Click to edit Master title style</a:t>
            </a:r>
            <a:endParaRPr lang="en-US" dirty="0"/>
          </a:p>
        </p:txBody>
      </p:sp>
      <p:sp>
        <p:nvSpPr>
          <p:cNvPr id="3" name="Footer Placeholder"/>
          <p:cNvSpPr>
            <a:spLocks noGrp="1"/>
          </p:cNvSpPr>
          <p:nvPr>
            <p:ph type="ftr" sz="quarter" idx="10"/>
          </p:nvPr>
        </p:nvSpPr>
        <p:spPr/>
        <p:txBody>
          <a:bodyPr/>
          <a:lstStyle/>
          <a:p>
            <a:r>
              <a:rPr lang="en-US" dirty="0"/>
              <a:t>Group Name / DOC ID / Month XX, 2020 / © 2020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272387698"/>
      </p:ext>
    </p:extLst>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userDrawn="1">
  <p:cSld name="Title and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charset="0"/>
                <a:ea typeface="Arial" charset="0"/>
                <a:cs typeface="Arial" charset="0"/>
              </a:defRPr>
            </a:lvl1pPr>
          </a:lstStyle>
          <a:p>
            <a:r>
              <a:rPr lang="en-US" dirty="0"/>
              <a:t>Click to edit Master title style</a:t>
            </a:r>
          </a:p>
        </p:txBody>
      </p:sp>
      <p:sp>
        <p:nvSpPr>
          <p:cNvPr id="3" name="Rectangle 52">
            <a:extLst>
              <a:ext uri="{FF2B5EF4-FFF2-40B4-BE49-F238E27FC236}">
                <a16:creationId xmlns:a16="http://schemas.microsoft.com/office/drawing/2014/main" id="{73E17403-A6B0-1545-91F3-ADF688084B9E}"/>
              </a:ext>
            </a:extLst>
          </p:cNvPr>
          <p:cNvSpPr>
            <a:spLocks noGrp="1" noChangeArrowheads="1"/>
          </p:cNvSpPr>
          <p:nvPr>
            <p:ph type="sldNum" sz="quarter" idx="10"/>
          </p:nvPr>
        </p:nvSpPr>
        <p:spPr>
          <a:ln/>
        </p:spPr>
        <p:txBody>
          <a:bodyPr/>
          <a:lstStyle>
            <a:lvl1pPr>
              <a:defRPr/>
            </a:lvl1pPr>
          </a:lstStyle>
          <a:p>
            <a:pPr>
              <a:defRPr/>
            </a:pPr>
            <a:fld id="{B4D58B35-B96B-6B49-A3E6-2181BC491C0F}" type="slidenum">
              <a:rPr lang="en-US" altLang="en-US"/>
              <a:pPr>
                <a:defRPr/>
              </a:pPr>
              <a:t>‹#›</a:t>
            </a:fld>
            <a:endParaRPr lang="en-US" altLang="en-US" dirty="0"/>
          </a:p>
        </p:txBody>
      </p:sp>
    </p:spTree>
    <p:extLst>
      <p:ext uri="{BB962C8B-B14F-4D97-AF65-F5344CB8AC3E}">
        <p14:creationId xmlns:p14="http://schemas.microsoft.com/office/powerpoint/2010/main" val="3337945867"/>
      </p:ext>
    </p:extLst>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preserve="1" userDrawn="1">
  <p:cSld name="1_Cover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74876" y="71527"/>
            <a:ext cx="2114885" cy="673647"/>
          </a:xfrm>
          <a:prstGeom prst="rect">
            <a:avLst/>
          </a:prstGeom>
        </p:spPr>
      </p:pic>
      <p:sp>
        <p:nvSpPr>
          <p:cNvPr id="8" name="Title 3"/>
          <p:cNvSpPr>
            <a:spLocks noGrp="1"/>
          </p:cNvSpPr>
          <p:nvPr>
            <p:ph type="title"/>
          </p:nvPr>
        </p:nvSpPr>
        <p:spPr>
          <a:xfrm>
            <a:off x="304800" y="271708"/>
            <a:ext cx="5486401" cy="5972459"/>
          </a:xfrm>
        </p:spPr>
        <p:txBody>
          <a:bodyPr/>
          <a:lstStyle>
            <a:lvl1pPr>
              <a:lnSpc>
                <a:spcPct val="90000"/>
              </a:lnSpc>
              <a:defRPr sz="3200" b="0">
                <a:solidFill>
                  <a:schemeClr val="tx1"/>
                </a:solidFill>
              </a:defRPr>
            </a:lvl1pPr>
          </a:lstStyle>
          <a:p>
            <a:r>
              <a:rPr lang="en-US" dirty="0"/>
              <a:t>Click to edit Master title style</a:t>
            </a:r>
          </a:p>
        </p:txBody>
      </p:sp>
      <p:sp>
        <p:nvSpPr>
          <p:cNvPr id="10" name="Footer Placeholder 1"/>
          <p:cNvSpPr>
            <a:spLocks noGrp="1"/>
          </p:cNvSpPr>
          <p:nvPr>
            <p:ph type="ftr" sz="quarter" idx="10"/>
          </p:nvPr>
        </p:nvSpPr>
        <p:spPr>
          <a:xfrm>
            <a:off x="304800" y="6437376"/>
            <a:ext cx="8534400" cy="182880"/>
          </a:xfrm>
        </p:spPr>
        <p:txBody>
          <a:bodyPr/>
          <a:lstStyle>
            <a:lvl1pPr>
              <a:defRPr>
                <a:solidFill>
                  <a:schemeClr val="tx1"/>
                </a:solidFill>
              </a:defRPr>
            </a:lvl1pPr>
          </a:lstStyle>
          <a:p>
            <a:r>
              <a:rPr lang="de-DE"/>
              <a:t>Think 2020 / DOC ID / Month XX, 2020 / © 2020 IBM Corporation</a:t>
            </a:r>
            <a:endParaRPr lang="en-US"/>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62157" y="6228249"/>
            <a:ext cx="825044" cy="329184"/>
          </a:xfrm>
          <a:prstGeom prst="rect">
            <a:avLst/>
          </a:prstGeom>
        </p:spPr>
      </p:pic>
    </p:spTree>
    <p:extLst>
      <p:ext uri="{BB962C8B-B14F-4D97-AF65-F5344CB8AC3E}">
        <p14:creationId xmlns:p14="http://schemas.microsoft.com/office/powerpoint/2010/main" val="34748185"/>
      </p:ext>
    </p:extLst>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lvl1pPr>
              <a:defRPr>
                <a:solidFill>
                  <a:schemeClr val="tx1"/>
                </a:solidFill>
              </a:defRPr>
            </a:lvl1pPr>
          </a:lstStyle>
          <a:p>
            <a:r>
              <a:rPr lang="de-DE"/>
              <a:t>Think 2020 / DOC ID / Month XX, 2020 / © 2020 IBM Corporation</a:t>
            </a:r>
            <a:endParaRPr lang="en-US"/>
          </a:p>
        </p:txBody>
      </p:sp>
      <p:sp>
        <p:nvSpPr>
          <p:cNvPr id="4" name="Slide Number Placeholder 3"/>
          <p:cNvSpPr>
            <a:spLocks noGrp="1"/>
          </p:cNvSpPr>
          <p:nvPr>
            <p:ph type="sldNum" sz="quarter" idx="11"/>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5" name="Title 4"/>
          <p:cNvSpPr>
            <a:spLocks noGrp="1"/>
          </p:cNvSpPr>
          <p:nvPr>
            <p:ph type="title"/>
          </p:nvPr>
        </p:nvSpPr>
        <p:spPr>
          <a:xfrm>
            <a:off x="304800" y="268224"/>
            <a:ext cx="5486400" cy="5991669"/>
          </a:xfrm>
        </p:spPr>
        <p:txBody>
          <a:bodyPr/>
          <a:lstStyle>
            <a:lvl1pPr>
              <a:lnSpc>
                <a:spcPct val="90000"/>
              </a:lnSpc>
              <a:defRPr>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1086301406"/>
      </p:ext>
    </p:extLst>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6" name="Text Placeholder 5"/>
          <p:cNvSpPr>
            <a:spLocks noGrp="1"/>
          </p:cNvSpPr>
          <p:nvPr>
            <p:ph type="body" sz="quarter" idx="12"/>
          </p:nvPr>
        </p:nvSpPr>
        <p:spPr>
          <a:xfrm>
            <a:off x="304800" y="1498600"/>
            <a:ext cx="5486400" cy="4779264"/>
          </a:xfrm>
        </p:spPr>
        <p:txBody>
          <a:bodyPr/>
          <a:lstStyle>
            <a:lvl1pPr marL="0" indent="0">
              <a:spcBef>
                <a:spcPts val="0"/>
              </a:spcBef>
              <a:tabLst>
                <a:tab pos="5253435" algn="dec"/>
              </a:tabLst>
              <a:defRPr/>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3"/>
          </p:nvPr>
        </p:nvSpPr>
        <p:spPr>
          <a:xfrm>
            <a:off x="6400800" y="1498600"/>
            <a:ext cx="5486400" cy="4779264"/>
          </a:xfrm>
        </p:spPr>
        <p:txBody>
          <a:bodyPr/>
          <a:lstStyle>
            <a:lvl1pPr marL="0" indent="0">
              <a:spcBef>
                <a:spcPts val="0"/>
              </a:spcBef>
              <a:tabLst>
                <a:tab pos="5253435" algn="dec"/>
              </a:tabLst>
              <a:defRPr/>
            </a:lvl1pPr>
            <a:lvl2pPr>
              <a:spcBef>
                <a:spcPts val="0"/>
              </a:spcBef>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49523136"/>
      </p:ext>
    </p:extLst>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preserve="1">
  <p:cSld name="fact, number">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tx1"/>
                </a:solidFill>
              </a:defRPr>
            </a:lvl1pPr>
          </a:lstStyle>
          <a:p>
            <a:r>
              <a:rPr lang="en-US" dirty="0"/>
              <a:t>Click to edit Master title style</a:t>
            </a:r>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de-DE"/>
              <a:t>Think 2020 / DOC ID / Month XX, 2020 / © 2020 IBM Corporation</a:t>
            </a:r>
            <a:endParaRPr lang="en-US"/>
          </a:p>
        </p:txBody>
      </p:sp>
      <p:sp>
        <p:nvSpPr>
          <p:cNvPr id="8" name="Text Placeholder 7"/>
          <p:cNvSpPr>
            <a:spLocks noGrp="1"/>
          </p:cNvSpPr>
          <p:nvPr>
            <p:ph type="body" sz="quarter" idx="12"/>
          </p:nvPr>
        </p:nvSpPr>
        <p:spPr>
          <a:xfrm>
            <a:off x="304800" y="2015407"/>
            <a:ext cx="5486400" cy="4145280"/>
          </a:xfrm>
        </p:spPr>
        <p:txBody>
          <a:bodyPr/>
          <a:lstStyle>
            <a:lvl1pPr>
              <a:lnSpc>
                <a:spcPct val="90000"/>
              </a:lnSpc>
              <a:spcBef>
                <a:spcPts val="0"/>
              </a:spcBef>
              <a:defRPr sz="12800" b="1" baseline="0">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1726095279"/>
      </p:ext>
    </p:extLst>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preserve="1">
  <p:cSld name="fact, number, half-image (bleeds)">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tx1"/>
                </a:solidFill>
              </a:defRPr>
            </a:lvl1pPr>
          </a:lstStyle>
          <a:p>
            <a:r>
              <a:rPr lang="en-US" dirty="0"/>
              <a:t>Click to edit Master title style</a:t>
            </a:r>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de-DE"/>
              <a:t>Think 2020 / DOC ID / Month XX, 2020 / © 2020 IBM Corporation</a:t>
            </a:r>
            <a:endParaRPr lang="en-US"/>
          </a:p>
        </p:txBody>
      </p:sp>
      <p:sp>
        <p:nvSpPr>
          <p:cNvPr id="8" name="Text Placeholder 7"/>
          <p:cNvSpPr>
            <a:spLocks noGrp="1"/>
          </p:cNvSpPr>
          <p:nvPr>
            <p:ph type="body" sz="quarter" idx="12"/>
          </p:nvPr>
        </p:nvSpPr>
        <p:spPr>
          <a:xfrm>
            <a:off x="304800" y="2015407"/>
            <a:ext cx="5486400" cy="4145280"/>
          </a:xfrm>
        </p:spPr>
        <p:txBody>
          <a:bodyPr/>
          <a:lstStyle>
            <a:lvl1pPr>
              <a:lnSpc>
                <a:spcPct val="90000"/>
              </a:lnSpc>
              <a:spcBef>
                <a:spcPts val="0"/>
              </a:spcBef>
              <a:defRPr sz="12800" b="1" baseline="0">
                <a:solidFill>
                  <a:schemeClr val="tx1"/>
                </a:solidFill>
              </a:defRPr>
            </a:lvl1pPr>
          </a:lstStyle>
          <a:p>
            <a:pPr lvl="0"/>
            <a:r>
              <a:rPr lang="en-US"/>
              <a:t>Click to edit Master text styles</a:t>
            </a:r>
          </a:p>
        </p:txBody>
      </p:sp>
      <p:sp>
        <p:nvSpPr>
          <p:cNvPr id="6" name="Picture Placeholder 5"/>
          <p:cNvSpPr>
            <a:spLocks noGrp="1"/>
          </p:cNvSpPr>
          <p:nvPr>
            <p:ph type="pic" sz="quarter" idx="13"/>
          </p:nvPr>
        </p:nvSpPr>
        <p:spPr>
          <a:xfrm>
            <a:off x="6096000" y="0"/>
            <a:ext cx="6096000" cy="6858000"/>
          </a:xfrm>
        </p:spPr>
        <p:txBody>
          <a:bodyPr/>
          <a:lstStyle>
            <a:lvl1pPr>
              <a:defRPr>
                <a:solidFill>
                  <a:schemeClr val="tx1"/>
                </a:solidFill>
              </a:defRPr>
            </a:lvl1pPr>
          </a:lstStyle>
          <a:p>
            <a:r>
              <a:rPr lang="en-US"/>
              <a:t>Drag picture to placeholder or click icon to add</a:t>
            </a:r>
          </a:p>
        </p:txBody>
      </p:sp>
    </p:spTree>
    <p:extLst>
      <p:ext uri="{BB962C8B-B14F-4D97-AF65-F5344CB8AC3E}">
        <p14:creationId xmlns:p14="http://schemas.microsoft.com/office/powerpoint/2010/main" val="39688807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plit Slide">
    <p:spTree>
      <p:nvGrpSpPr>
        <p:cNvPr id="1" name=""/>
        <p:cNvGrpSpPr/>
        <p:nvPr/>
      </p:nvGrpSpPr>
      <p:grpSpPr>
        <a:xfrm>
          <a:off x="0" y="0"/>
          <a:ext cx="0" cy="0"/>
          <a:chOff x="0" y="0"/>
          <a:chExt cx="0" cy="0"/>
        </a:xfrm>
      </p:grpSpPr>
      <p:sp>
        <p:nvSpPr>
          <p:cNvPr id="3" name="Rectangle 2"/>
          <p:cNvSpPr/>
          <p:nvPr userDrawn="1"/>
        </p:nvSpPr>
        <p:spPr>
          <a:xfrm>
            <a:off x="0" y="0"/>
            <a:ext cx="12192000" cy="6858000"/>
          </a:xfrm>
          <a:prstGeom prst="rect">
            <a:avLst/>
          </a:prstGeom>
          <a:solidFill>
            <a:srgbClr val="1D1E52"/>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eaLnBrk="1" fontAlgn="auto" hangingPunct="1">
              <a:spcBef>
                <a:spcPts val="0"/>
              </a:spcBef>
              <a:spcAft>
                <a:spcPts val="0"/>
              </a:spcAft>
              <a:buClrTx/>
              <a:buFontTx/>
              <a:buNone/>
            </a:pPr>
            <a:endParaRPr lang="en-US" sz="2400" dirty="0">
              <a:solidFill>
                <a:prstClr val="white"/>
              </a:solidFill>
            </a:endParaRPr>
          </a:p>
        </p:txBody>
      </p:sp>
      <p:sp>
        <p:nvSpPr>
          <p:cNvPr id="4" name="Rectangle 3"/>
          <p:cNvSpPr/>
          <p:nvPr userDrawn="1"/>
        </p:nvSpPr>
        <p:spPr>
          <a:xfrm>
            <a:off x="0" y="1113183"/>
            <a:ext cx="12192000" cy="552710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eaLnBrk="1" fontAlgn="auto" hangingPunct="1">
              <a:spcBef>
                <a:spcPts val="0"/>
              </a:spcBef>
              <a:spcAft>
                <a:spcPts val="0"/>
              </a:spcAft>
              <a:buClrTx/>
              <a:buFontTx/>
              <a:buNone/>
            </a:pPr>
            <a:endParaRPr lang="en-US" sz="2400" dirty="0">
              <a:solidFill>
                <a:prstClr val="white"/>
              </a:solidFill>
            </a:endParaRPr>
          </a:p>
        </p:txBody>
      </p:sp>
      <p:sp>
        <p:nvSpPr>
          <p:cNvPr id="6" name="Rectangle 5"/>
          <p:cNvSpPr/>
          <p:nvPr userDrawn="1"/>
        </p:nvSpPr>
        <p:spPr>
          <a:xfrm>
            <a:off x="0" y="6640288"/>
            <a:ext cx="12192000" cy="217713"/>
          </a:xfrm>
          <a:prstGeom prst="rect">
            <a:avLst/>
          </a:prstGeom>
          <a:solidFill>
            <a:schemeClr val="tx1">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eaLnBrk="1" fontAlgn="auto" hangingPunct="1">
              <a:spcBef>
                <a:spcPts val="0"/>
              </a:spcBef>
              <a:spcAft>
                <a:spcPts val="0"/>
              </a:spcAft>
              <a:buClrTx/>
              <a:buFontTx/>
              <a:buNone/>
            </a:pPr>
            <a:endParaRPr lang="en-US" sz="2400" dirty="0">
              <a:solidFill>
                <a:prstClr val="white"/>
              </a:solidFill>
            </a:endParaRPr>
          </a:p>
        </p:txBody>
      </p:sp>
      <p:sp>
        <p:nvSpPr>
          <p:cNvPr id="7" name="Rectangle 6"/>
          <p:cNvSpPr/>
          <p:nvPr userDrawn="1"/>
        </p:nvSpPr>
        <p:spPr>
          <a:xfrm>
            <a:off x="0" y="1"/>
            <a:ext cx="12192000" cy="217713"/>
          </a:xfrm>
          <a:prstGeom prst="rect">
            <a:avLst/>
          </a:prstGeom>
          <a:solidFill>
            <a:schemeClr val="tx1">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eaLnBrk="1" fontAlgn="auto" hangingPunct="1">
              <a:spcBef>
                <a:spcPts val="0"/>
              </a:spcBef>
              <a:spcAft>
                <a:spcPts val="0"/>
              </a:spcAft>
              <a:buClrTx/>
              <a:buFontTx/>
              <a:buNone/>
            </a:pPr>
            <a:endParaRPr lang="en-US" sz="2400" dirty="0">
              <a:solidFill>
                <a:prstClr val="white"/>
              </a:solidFill>
            </a:endParaRPr>
          </a:p>
        </p:txBody>
      </p:sp>
      <p:sp>
        <p:nvSpPr>
          <p:cNvPr id="2" name="Title 1"/>
          <p:cNvSpPr>
            <a:spLocks noGrp="1"/>
          </p:cNvSpPr>
          <p:nvPr>
            <p:ph type="title"/>
          </p:nvPr>
        </p:nvSpPr>
        <p:spPr>
          <a:xfrm>
            <a:off x="360459" y="79896"/>
            <a:ext cx="11221941" cy="1112016"/>
          </a:xfrm>
        </p:spPr>
        <p:txBody>
          <a:bodyPr>
            <a:normAutofit/>
          </a:bodyPr>
          <a:lstStyle>
            <a:lvl1pPr algn="l">
              <a:defRPr sz="3200">
                <a:solidFill>
                  <a:srgbClr val="FFFFFF"/>
                </a:solidFill>
                <a:latin typeface="IBM Plex Sans"/>
                <a:cs typeface="IBM Plex Sans"/>
              </a:defRPr>
            </a:lvl1pPr>
          </a:lstStyle>
          <a:p>
            <a:r>
              <a:rPr lang="en-US" dirty="0"/>
              <a:t>Click to edit Master title style</a:t>
            </a:r>
          </a:p>
        </p:txBody>
      </p:sp>
      <p:sp>
        <p:nvSpPr>
          <p:cNvPr id="13" name="Content Placeholder 2"/>
          <p:cNvSpPr>
            <a:spLocks noGrp="1"/>
          </p:cNvSpPr>
          <p:nvPr>
            <p:ph idx="1"/>
          </p:nvPr>
        </p:nvSpPr>
        <p:spPr>
          <a:xfrm>
            <a:off x="304800" y="1463040"/>
            <a:ext cx="5669280" cy="4322656"/>
          </a:xfrm>
        </p:spPr>
        <p:txBody>
          <a:bodyPr/>
          <a:lstStyle>
            <a:lvl1pPr>
              <a:defRPr sz="2667">
                <a:solidFill>
                  <a:schemeClr val="tx2"/>
                </a:solidFill>
              </a:defRPr>
            </a:lvl1pPr>
            <a:lvl2pPr>
              <a:defRPr sz="2400">
                <a:solidFill>
                  <a:schemeClr val="tx2"/>
                </a:solidFill>
              </a:defRPr>
            </a:lvl2pPr>
            <a:lvl3pPr>
              <a:defRPr sz="2133">
                <a:solidFill>
                  <a:schemeClr val="tx2"/>
                </a:solidFill>
              </a:defRPr>
            </a:lvl3pPr>
            <a:lvl4pPr>
              <a:defRPr sz="1867">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4" name="Content Placeholder 2"/>
          <p:cNvSpPr>
            <a:spLocks noGrp="1"/>
          </p:cNvSpPr>
          <p:nvPr>
            <p:ph idx="14"/>
          </p:nvPr>
        </p:nvSpPr>
        <p:spPr>
          <a:xfrm>
            <a:off x="6091724" y="1463040"/>
            <a:ext cx="5669280" cy="4322656"/>
          </a:xfrm>
        </p:spPr>
        <p:txBody>
          <a:bodyPr/>
          <a:lstStyle>
            <a:lvl1pPr>
              <a:defRPr sz="2667">
                <a:solidFill>
                  <a:schemeClr val="tx2"/>
                </a:solidFill>
              </a:defRPr>
            </a:lvl1pPr>
            <a:lvl2pPr>
              <a:defRPr sz="2400">
                <a:solidFill>
                  <a:schemeClr val="tx2"/>
                </a:solidFill>
              </a:defRPr>
            </a:lvl2pPr>
            <a:lvl3pPr>
              <a:defRPr sz="2133">
                <a:solidFill>
                  <a:schemeClr val="tx2"/>
                </a:solidFill>
              </a:defRPr>
            </a:lvl3pPr>
            <a:lvl4pPr>
              <a:defRPr sz="1867">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412775" y="280464"/>
            <a:ext cx="619851" cy="309925"/>
          </a:xfrm>
          <a:prstGeom prst="rect">
            <a:avLst/>
          </a:prstGeom>
        </p:spPr>
      </p:pic>
      <p:sp>
        <p:nvSpPr>
          <p:cNvPr id="25" name="Footer Placeholder 2">
            <a:extLst>
              <a:ext uri="{FF2B5EF4-FFF2-40B4-BE49-F238E27FC236}">
                <a16:creationId xmlns:a16="http://schemas.microsoft.com/office/drawing/2014/main" id="{773EF0B4-6EAB-49DB-9C28-4337DD6B92C2}"/>
              </a:ext>
            </a:extLst>
          </p:cNvPr>
          <p:cNvSpPr txBox="1">
            <a:spLocks/>
          </p:cNvSpPr>
          <p:nvPr userDrawn="1"/>
        </p:nvSpPr>
        <p:spPr>
          <a:xfrm>
            <a:off x="36649" y="6624291"/>
            <a:ext cx="2438400" cy="246592"/>
          </a:xfrm>
          <a:prstGeom prst="rect">
            <a:avLst/>
          </a:prstGeom>
        </p:spPr>
        <p:txBody>
          <a:bodyPr vert="horz" lIns="121901" tIns="60951" rIns="121901" bIns="60951" rtlCol="0" anchor="ctr"/>
          <a:lstStyle>
            <a:defPPr>
              <a:defRPr lang="en-US"/>
            </a:defPPr>
            <a:lvl1pPr marL="0" marR="0" indent="0" algn="l" defTabSz="914400" rtl="0" eaLnBrk="1" fontAlgn="base" latinLnBrk="0" hangingPunct="1">
              <a:lnSpc>
                <a:spcPct val="100000"/>
              </a:lnSpc>
              <a:spcBef>
                <a:spcPct val="0"/>
              </a:spcBef>
              <a:spcAft>
                <a:spcPct val="0"/>
              </a:spcAft>
              <a:buClrTx/>
              <a:buSzTx/>
              <a:buFontTx/>
              <a:buNone/>
              <a:tabLst/>
              <a:defRPr sz="800" kern="1200">
                <a:solidFill>
                  <a:schemeClr val="tx1">
                    <a:tint val="75000"/>
                  </a:schemeClr>
                </a:solidFill>
                <a:latin typeface="Arial" charset="0"/>
                <a:ea typeface="ヒラギノ角ゴ Pro W3" charset="0"/>
                <a:cs typeface="ヒラギノ角ゴ Pro W3" charset="0"/>
              </a:defRPr>
            </a:lvl1pPr>
            <a:lvl2pPr marL="457200" algn="l" rtl="0" fontAlgn="base">
              <a:spcBef>
                <a:spcPct val="0"/>
              </a:spcBef>
              <a:spcAft>
                <a:spcPct val="0"/>
              </a:spcAft>
              <a:defRPr kern="1200">
                <a:solidFill>
                  <a:schemeClr val="tx1"/>
                </a:solidFill>
                <a:latin typeface="Arial" charset="0"/>
                <a:ea typeface="ヒラギノ角ゴ Pro W3" charset="0"/>
                <a:cs typeface="ヒラギノ角ゴ Pro W3" charset="0"/>
              </a:defRPr>
            </a:lvl2pPr>
            <a:lvl3pPr marL="914400" algn="l" rtl="0" fontAlgn="base">
              <a:spcBef>
                <a:spcPct val="0"/>
              </a:spcBef>
              <a:spcAft>
                <a:spcPct val="0"/>
              </a:spcAft>
              <a:defRPr kern="1200">
                <a:solidFill>
                  <a:schemeClr val="tx1"/>
                </a:solidFill>
                <a:latin typeface="Arial" charset="0"/>
                <a:ea typeface="ヒラギノ角ゴ Pro W3" charset="0"/>
                <a:cs typeface="ヒラギノ角ゴ Pro W3" charset="0"/>
              </a:defRPr>
            </a:lvl3pPr>
            <a:lvl4pPr marL="1371600" algn="l" rtl="0" fontAlgn="base">
              <a:spcBef>
                <a:spcPct val="0"/>
              </a:spcBef>
              <a:spcAft>
                <a:spcPct val="0"/>
              </a:spcAft>
              <a:defRPr kern="1200">
                <a:solidFill>
                  <a:schemeClr val="tx1"/>
                </a:solidFill>
                <a:latin typeface="Arial" charset="0"/>
                <a:ea typeface="ヒラギノ角ゴ Pro W3" charset="0"/>
                <a:cs typeface="ヒラギノ角ゴ Pro W3" charset="0"/>
              </a:defRPr>
            </a:lvl4pPr>
            <a:lvl5pPr marL="1828800" algn="l" rtl="0" fontAlgn="base">
              <a:spcBef>
                <a:spcPct val="0"/>
              </a:spcBef>
              <a:spcAft>
                <a:spcPct val="0"/>
              </a:spcAft>
              <a:defRPr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kern="1200">
                <a:solidFill>
                  <a:schemeClr val="tx1"/>
                </a:solidFill>
                <a:latin typeface="Arial" charset="0"/>
                <a:ea typeface="ヒラギノ角ゴ Pro W3" charset="0"/>
                <a:cs typeface="ヒラギノ角ゴ Pro W3" charset="0"/>
              </a:defRPr>
            </a:lvl9pPr>
          </a:lstStyle>
          <a:p>
            <a:r>
              <a:rPr lang="en-US" sz="800" dirty="0">
                <a:solidFill>
                  <a:prstClr val="white"/>
                </a:solidFill>
                <a:latin typeface="Arial" panose="020B0604020202020204" pitchFamily="34" charset="0"/>
                <a:cs typeface="Arial" panose="020B0604020202020204" pitchFamily="34" charset="0"/>
              </a:rPr>
              <a:t>©  IBM Corporation 2018</a:t>
            </a:r>
          </a:p>
        </p:txBody>
      </p:sp>
      <p:sp>
        <p:nvSpPr>
          <p:cNvPr id="26" name="Slide Number Placeholder 5">
            <a:extLst>
              <a:ext uri="{FF2B5EF4-FFF2-40B4-BE49-F238E27FC236}">
                <a16:creationId xmlns:a16="http://schemas.microsoft.com/office/drawing/2014/main" id="{1E978C7B-F04F-4197-81FA-A9BCA30AF579}"/>
              </a:ext>
            </a:extLst>
          </p:cNvPr>
          <p:cNvSpPr txBox="1">
            <a:spLocks/>
          </p:cNvSpPr>
          <p:nvPr userDrawn="1"/>
        </p:nvSpPr>
        <p:spPr>
          <a:xfrm>
            <a:off x="9329264" y="6627336"/>
            <a:ext cx="2743200" cy="247597"/>
          </a:xfrm>
          <a:prstGeom prst="rect">
            <a:avLst/>
          </a:prstGeom>
        </p:spPr>
        <p:txBody>
          <a:bodyPr lIns="91440" tIns="45720" rIns="91440" bIns="4572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fontAlgn="auto">
              <a:spcBef>
                <a:spcPts val="0"/>
              </a:spcBef>
              <a:spcAft>
                <a:spcPts val="0"/>
              </a:spcAft>
              <a:buClrTx/>
              <a:buFontTx/>
              <a:buNone/>
            </a:pPr>
            <a:fld id="{8AA8FDB8-58D6-45F3-8DB9-F86243818B87}" type="slidenum">
              <a:rPr lang="en-US" sz="800" smtClean="0">
                <a:solidFill>
                  <a:srgbClr val="FFFFFF"/>
                </a:solidFill>
                <a:latin typeface="IBM Plex Sans"/>
                <a:cs typeface="IBM Plex Sans"/>
              </a:rPr>
              <a:pPr algn="r" fontAlgn="auto">
                <a:spcBef>
                  <a:spcPts val="0"/>
                </a:spcBef>
                <a:spcAft>
                  <a:spcPts val="0"/>
                </a:spcAft>
                <a:buClrTx/>
                <a:buFontTx/>
                <a:buNone/>
              </a:pPr>
              <a:t>‹#›</a:t>
            </a:fld>
            <a:endParaRPr lang="en-US" sz="800" dirty="0">
              <a:solidFill>
                <a:srgbClr val="FFFFFF"/>
              </a:solidFill>
              <a:latin typeface="IBM Plex Sans"/>
              <a:cs typeface="IBM Plex Sans"/>
            </a:endParaRPr>
          </a:p>
        </p:txBody>
      </p:sp>
    </p:spTree>
    <p:extLst>
      <p:ext uri="{BB962C8B-B14F-4D97-AF65-F5344CB8AC3E}">
        <p14:creationId xmlns:p14="http://schemas.microsoft.com/office/powerpoint/2010/main" val="1851349292"/>
      </p:ext>
    </p:extLst>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preserve="1">
  <p:cSld name="big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353569"/>
            <a:ext cx="11582400" cy="5964767"/>
          </a:xfrm>
        </p:spPr>
        <p:txBody>
          <a:bodyPr/>
          <a:lstStyle>
            <a:lvl1pPr>
              <a:lnSpc>
                <a:spcPct val="90000"/>
              </a:lnSpc>
              <a:defRPr sz="12800" b="1"/>
            </a:lvl1pPr>
          </a:lstStyle>
          <a:p>
            <a:r>
              <a:rPr lang="en-US" dirty="0"/>
              <a:t>Click to edit Master title style</a:t>
            </a:r>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Tree>
    <p:extLst>
      <p:ext uri="{BB962C8B-B14F-4D97-AF65-F5344CB8AC3E}">
        <p14:creationId xmlns:p14="http://schemas.microsoft.com/office/powerpoint/2010/main" val="2103449994"/>
      </p:ext>
    </p:extLst>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6916616" cy="6027740"/>
          </a:xfrm>
        </p:spPr>
        <p:txBody>
          <a:bodyPr/>
          <a:lstStyle>
            <a:lvl1pPr marL="156629" indent="-156629">
              <a:tabLst/>
              <a:defRPr>
                <a:solidFill>
                  <a:schemeClr val="tx1"/>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de-DE"/>
              <a:t>Think 2020 / DOC ID / Month XX, 2020 / © 2020 IBM Corporation</a:t>
            </a:r>
            <a:endParaRPr lang="en-US"/>
          </a:p>
        </p:txBody>
      </p:sp>
    </p:spTree>
    <p:extLst>
      <p:ext uri="{BB962C8B-B14F-4D97-AF65-F5344CB8AC3E}">
        <p14:creationId xmlns:p14="http://schemas.microsoft.com/office/powerpoint/2010/main" val="4287687591"/>
      </p:ext>
    </p:extLst>
  </p:cSld>
  <p:clrMapOvr>
    <a:masterClrMapping/>
  </p:clrMapOvr>
</p:sldLayout>
</file>

<file path=ppt/slideLayouts/slideLayout452.xml><?xml version="1.0" encoding="utf-8"?>
<p:sldLayout xmlns:a="http://schemas.openxmlformats.org/drawingml/2006/main" xmlns:r="http://schemas.openxmlformats.org/officeDocument/2006/relationships" xmlns:p="http://schemas.openxmlformats.org/presentationml/2006/main" preserve="1">
  <p:cSld name="section, title,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5486400" cy="5770733"/>
          </a:xfrm>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6" name="Text Placeholder 5"/>
          <p:cNvSpPr>
            <a:spLocks noGrp="1"/>
          </p:cNvSpPr>
          <p:nvPr>
            <p:ph type="body" sz="quarter" idx="12"/>
          </p:nvPr>
        </p:nvSpPr>
        <p:spPr>
          <a:xfrm>
            <a:off x="6400800" y="658368"/>
            <a:ext cx="5486400" cy="5599640"/>
          </a:xfrm>
        </p:spPr>
        <p:txBody>
          <a:bodyPr/>
          <a:lstStyle>
            <a:lvl1pPr>
              <a:spcBef>
                <a:spcPts val="1467"/>
              </a:spcBef>
              <a:spcAft>
                <a:spcPts val="0"/>
              </a:spcAft>
              <a:defRPr/>
            </a:lvl1pPr>
            <a:lvl2pPr>
              <a:spcBef>
                <a:spcPts val="1467"/>
              </a:spcBef>
              <a:defRPr/>
            </a:lvl2pPr>
            <a:lvl3pPr>
              <a:spcBef>
                <a:spcPts val="1467"/>
              </a:spcBef>
              <a:defRPr/>
            </a:lvl3pPr>
            <a:lvl4pPr>
              <a:spcBef>
                <a:spcPts val="1467"/>
              </a:spcBef>
              <a:defRPr/>
            </a:lvl4pPr>
            <a:lvl5pPr>
              <a:spcBef>
                <a:spcPts val="1467"/>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3"/>
          </p:nvPr>
        </p:nvSpPr>
        <p:spPr>
          <a:xfrm>
            <a:off x="304800" y="267418"/>
            <a:ext cx="5486400" cy="400049"/>
          </a:xfrm>
        </p:spPr>
        <p:txBody>
          <a:bodyPr/>
          <a:lstStyle>
            <a:lvl1pPr>
              <a:defRPr sz="1467"/>
            </a:lvl1pPr>
          </a:lstStyle>
          <a:p>
            <a:pPr lvl="0"/>
            <a:r>
              <a:rPr lang="en-US"/>
              <a:t>Click to edit Master text styles</a:t>
            </a:r>
          </a:p>
        </p:txBody>
      </p:sp>
    </p:spTree>
    <p:extLst>
      <p:ext uri="{BB962C8B-B14F-4D97-AF65-F5344CB8AC3E}">
        <p14:creationId xmlns:p14="http://schemas.microsoft.com/office/powerpoint/2010/main" val="887234480"/>
      </p:ext>
    </p:extLst>
  </p:cSld>
  <p:clrMapOvr>
    <a:masterClrMapping/>
  </p:clrMapOvr>
</p:sldLayout>
</file>

<file path=ppt/slideLayouts/slideLayout453.xml><?xml version="1.0" encoding="utf-8"?>
<p:sldLayout xmlns:a="http://schemas.openxmlformats.org/drawingml/2006/main" xmlns:r="http://schemas.openxmlformats.org/officeDocument/2006/relationships" xmlns:p="http://schemas.openxmlformats.org/presentationml/2006/main" preserve="1">
  <p:cSld name="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2791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8" name="Text Placeholder 7"/>
          <p:cNvSpPr>
            <a:spLocks noGrp="1"/>
          </p:cNvSpPr>
          <p:nvPr>
            <p:ph type="body" sz="quarter" idx="12"/>
          </p:nvPr>
        </p:nvSpPr>
        <p:spPr>
          <a:xfrm>
            <a:off x="304800" y="1499617"/>
            <a:ext cx="5486400" cy="4781127"/>
          </a:xfrm>
        </p:spPr>
        <p:txBody>
          <a:bodyPr/>
          <a:lstStyle>
            <a:lvl1pPr>
              <a:spcBef>
                <a:spcPts val="0"/>
              </a:spcBef>
              <a:defRPr sz="1867"/>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p:cNvSpPr>
            <a:spLocks noGrp="1"/>
          </p:cNvSpPr>
          <p:nvPr>
            <p:ph type="body" sz="quarter" idx="13"/>
          </p:nvPr>
        </p:nvSpPr>
        <p:spPr>
          <a:xfrm>
            <a:off x="6400800" y="1499617"/>
            <a:ext cx="5486400" cy="4781127"/>
          </a:xfrm>
        </p:spPr>
        <p:txBody>
          <a:bodyPr/>
          <a:lstStyle>
            <a:lvl1pPr>
              <a:spcBef>
                <a:spcPts val="0"/>
              </a:spcBef>
              <a:defRPr sz="1867"/>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90419"/>
      </p:ext>
    </p:extLst>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preserve="1">
  <p:cSld name="section, 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6" name="Text Placeholder 5"/>
          <p:cNvSpPr>
            <a:spLocks noGrp="1"/>
          </p:cNvSpPr>
          <p:nvPr>
            <p:ph type="body" sz="quarter" idx="12"/>
          </p:nvPr>
        </p:nvSpPr>
        <p:spPr>
          <a:xfrm>
            <a:off x="6400800" y="1457960"/>
            <a:ext cx="5486400" cy="4786208"/>
          </a:xfrm>
        </p:spPr>
        <p:txBody>
          <a:bodyPr/>
          <a:lstStyle>
            <a:lvl1pPr>
              <a:defRPr sz="2133"/>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Click to edit Master text styles</a:t>
            </a:r>
          </a:p>
        </p:txBody>
      </p:sp>
      <p:sp>
        <p:nvSpPr>
          <p:cNvPr id="7" name="Text Placeholder 6"/>
          <p:cNvSpPr>
            <a:spLocks noGrp="1"/>
          </p:cNvSpPr>
          <p:nvPr>
            <p:ph type="body" sz="quarter" idx="14"/>
          </p:nvPr>
        </p:nvSpPr>
        <p:spPr>
          <a:xfrm>
            <a:off x="304800" y="1457961"/>
            <a:ext cx="5486400" cy="4786207"/>
          </a:xfrm>
        </p:spPr>
        <p:txBody>
          <a:bodyPr/>
          <a:lstStyle>
            <a:lvl1pPr>
              <a:defRPr sz="2133"/>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01259886"/>
      </p:ext>
    </p:extLst>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preserve="1">
  <p:cSld name="title, text (two columns, different text size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6695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6" name="Content Placeholder 5"/>
          <p:cNvSpPr>
            <a:spLocks noGrp="1"/>
          </p:cNvSpPr>
          <p:nvPr>
            <p:ph sz="quarter" idx="12"/>
          </p:nvPr>
        </p:nvSpPr>
        <p:spPr>
          <a:xfrm>
            <a:off x="304800" y="1327358"/>
            <a:ext cx="5486400" cy="4916809"/>
          </a:xfrm>
        </p:spPr>
        <p:txBody>
          <a:bodyPr/>
          <a:lstStyle>
            <a:lvl1pPr>
              <a:defRPr sz="3200"/>
            </a:lvl1pPr>
          </a:lstStyle>
          <a:p>
            <a:pPr lvl="0"/>
            <a:r>
              <a:rPr lang="en-US" dirty="0"/>
              <a:t>Click to edit Master text styles</a:t>
            </a:r>
          </a:p>
        </p:txBody>
      </p:sp>
      <p:sp>
        <p:nvSpPr>
          <p:cNvPr id="8" name="Content Placeholder 7"/>
          <p:cNvSpPr>
            <a:spLocks noGrp="1"/>
          </p:cNvSpPr>
          <p:nvPr>
            <p:ph sz="quarter" idx="13"/>
          </p:nvPr>
        </p:nvSpPr>
        <p:spPr>
          <a:xfrm>
            <a:off x="6400800" y="1488865"/>
            <a:ext cx="5486400" cy="4755303"/>
          </a:xfrm>
        </p:spPr>
        <p:txBody>
          <a:bodyPr/>
          <a:lstStyle>
            <a:lvl1pPr>
              <a:defRPr sz="1867"/>
            </a:lvl1pPr>
            <a:lvl2pPr>
              <a:defRPr sz="1867"/>
            </a:lvl2pPr>
            <a:lvl3pPr>
              <a:defRPr sz="1867"/>
            </a:lvl3pPr>
            <a:lvl4pPr>
              <a:defRPr sz="1867"/>
            </a:lvl4pPr>
            <a:lvl5pPr>
              <a:defRPr sz="18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30947922"/>
      </p:ext>
    </p:extLst>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preserve="1">
  <p:cSld name="section, title, text (four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6" name="Text Placeholder 5"/>
          <p:cNvSpPr>
            <a:spLocks noGrp="1"/>
          </p:cNvSpPr>
          <p:nvPr>
            <p:ph type="body" sz="quarter" idx="12"/>
          </p:nvPr>
        </p:nvSpPr>
        <p:spPr>
          <a:xfrm>
            <a:off x="6400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Click to edit Master text styles</a:t>
            </a:r>
          </a:p>
        </p:txBody>
      </p:sp>
      <p:sp>
        <p:nvSpPr>
          <p:cNvPr id="7" name="Text Placeholder 6"/>
          <p:cNvSpPr>
            <a:spLocks noGrp="1"/>
          </p:cNvSpPr>
          <p:nvPr>
            <p:ph type="body" sz="quarter" idx="14"/>
          </p:nvPr>
        </p:nvSpPr>
        <p:spPr>
          <a:xfrm>
            <a:off x="304800" y="1457959"/>
            <a:ext cx="2438400" cy="478620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6"/>
          </p:nvPr>
        </p:nvSpPr>
        <p:spPr>
          <a:xfrm>
            <a:off x="9448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8578155"/>
      </p:ext>
    </p:extLst>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preserve="1">
  <p:cSld name="section, title, text, half-image">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5486400" cy="853440"/>
          </a:xfrm>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Click to edit Master text styles</a:t>
            </a:r>
          </a:p>
        </p:txBody>
      </p:sp>
      <p:sp>
        <p:nvSpPr>
          <p:cNvPr id="7" name="Text Placeholder 6"/>
          <p:cNvSpPr>
            <a:spLocks noGrp="1"/>
          </p:cNvSpPr>
          <p:nvPr>
            <p:ph type="body" sz="quarter" idx="14"/>
          </p:nvPr>
        </p:nvSpPr>
        <p:spPr>
          <a:xfrm>
            <a:off x="304800" y="1463040"/>
            <a:ext cx="5486400" cy="4781127"/>
          </a:xfrm>
        </p:spPr>
        <p:txBody>
          <a:bodyPr/>
          <a:lstStyle>
            <a:lvl1pPr>
              <a:defRPr sz="2133"/>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7"/>
          <p:cNvSpPr>
            <a:spLocks noGrp="1"/>
          </p:cNvSpPr>
          <p:nvPr>
            <p:ph type="pic" sz="quarter" idx="15"/>
          </p:nvPr>
        </p:nvSpPr>
        <p:spPr>
          <a:xfrm>
            <a:off x="6096000" y="0"/>
            <a:ext cx="6096000" cy="6858000"/>
          </a:xfrm>
        </p:spPr>
        <p:txBody>
          <a:bodyPr/>
          <a:lstStyle/>
          <a:p>
            <a:r>
              <a:rPr lang="en-US"/>
              <a:t>Drag picture to placeholder or click icon to add</a:t>
            </a:r>
          </a:p>
        </p:txBody>
      </p:sp>
    </p:spTree>
    <p:extLst>
      <p:ext uri="{BB962C8B-B14F-4D97-AF65-F5344CB8AC3E}">
        <p14:creationId xmlns:p14="http://schemas.microsoft.com/office/powerpoint/2010/main" val="505220950"/>
      </p:ext>
    </p:extLst>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preserve="1">
  <p:cSld name="section, title, text (two columns), half-imag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7" name="Text Placeholder 6"/>
          <p:cNvSpPr>
            <a:spLocks noGrp="1"/>
          </p:cNvSpPr>
          <p:nvPr>
            <p:ph type="body" sz="quarter" idx="14"/>
          </p:nvPr>
        </p:nvSpPr>
        <p:spPr>
          <a:xfrm>
            <a:off x="304800" y="1463039"/>
            <a:ext cx="2438400" cy="478112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63039"/>
            <a:ext cx="2438400" cy="478112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6"/>
          </p:nvPr>
        </p:nvSpPr>
        <p:spPr>
          <a:xfrm>
            <a:off x="6096000" y="0"/>
            <a:ext cx="6096000" cy="6858000"/>
          </a:xfrm>
        </p:spPr>
        <p:txBody>
          <a:bodyPr/>
          <a:lstStyle/>
          <a:p>
            <a:r>
              <a:rPr lang="en-US"/>
              <a:t>Drag picture to placeholder or click icon to add</a:t>
            </a:r>
          </a:p>
        </p:txBody>
      </p:sp>
    </p:spTree>
    <p:extLst>
      <p:ext uri="{BB962C8B-B14F-4D97-AF65-F5344CB8AC3E}">
        <p14:creationId xmlns:p14="http://schemas.microsoft.com/office/powerpoint/2010/main" val="550594426"/>
      </p:ext>
    </p:extLst>
  </p:cSld>
  <p:clrMapOvr>
    <a:masterClrMapping/>
  </p:clrMapOvr>
</p:sldLayout>
</file>

<file path=ppt/slideLayouts/slideLayout459.xml><?xml version="1.0" encoding="utf-8"?>
<p:sldLayout xmlns:a="http://schemas.openxmlformats.org/drawingml/2006/main" xmlns:r="http://schemas.openxmlformats.org/officeDocument/2006/relationships" xmlns:p="http://schemas.openxmlformats.org/presentationml/2006/main" preserve="1">
  <p:cSld name="section, title, text (two narrow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1377696"/>
            <a:ext cx="5486400" cy="4754880"/>
          </a:xfrm>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6" name="Text Placeholder 5"/>
          <p:cNvSpPr>
            <a:spLocks noGrp="1"/>
          </p:cNvSpPr>
          <p:nvPr>
            <p:ph type="body" sz="quarter" idx="12"/>
          </p:nvPr>
        </p:nvSpPr>
        <p:spPr>
          <a:xfrm>
            <a:off x="6400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Click to edit Master text styles</a:t>
            </a:r>
          </a:p>
        </p:txBody>
      </p:sp>
      <p:sp>
        <p:nvSpPr>
          <p:cNvPr id="10" name="Text Placeholder 9"/>
          <p:cNvSpPr>
            <a:spLocks noGrp="1"/>
          </p:cNvSpPr>
          <p:nvPr>
            <p:ph type="body" sz="quarter" idx="16"/>
          </p:nvPr>
        </p:nvSpPr>
        <p:spPr>
          <a:xfrm>
            <a:off x="9448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872522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Large Text">
    <p:spTree>
      <p:nvGrpSpPr>
        <p:cNvPr id="1" name=""/>
        <p:cNvGrpSpPr/>
        <p:nvPr/>
      </p:nvGrpSpPr>
      <p:grpSpPr>
        <a:xfrm>
          <a:off x="0" y="0"/>
          <a:ext cx="0" cy="0"/>
          <a:chOff x="0" y="0"/>
          <a:chExt cx="0" cy="0"/>
        </a:xfrm>
      </p:grpSpPr>
      <p:sp>
        <p:nvSpPr>
          <p:cNvPr id="3" name="Rectangle 2"/>
          <p:cNvSpPr/>
          <p:nvPr userDrawn="1"/>
        </p:nvSpPr>
        <p:spPr>
          <a:xfrm>
            <a:off x="0" y="0"/>
            <a:ext cx="12192000" cy="6858000"/>
          </a:xfrm>
          <a:prstGeom prst="rect">
            <a:avLst/>
          </a:prstGeom>
          <a:solidFill>
            <a:srgbClr val="4F81BD"/>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eaLnBrk="1" fontAlgn="auto" hangingPunct="1">
              <a:spcBef>
                <a:spcPts val="0"/>
              </a:spcBef>
              <a:spcAft>
                <a:spcPts val="0"/>
              </a:spcAft>
              <a:buClrTx/>
              <a:buFontTx/>
              <a:buNone/>
            </a:pPr>
            <a:endParaRPr lang="en-US" sz="2400" dirty="0">
              <a:solidFill>
                <a:prstClr val="white"/>
              </a:solidFill>
            </a:endParaRPr>
          </a:p>
        </p:txBody>
      </p:sp>
      <p:pic>
        <p:nvPicPr>
          <p:cNvPr id="14" name="Picture 13" descr="5.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17715"/>
            <a:ext cx="12192000" cy="6422572"/>
          </a:xfrm>
          <a:prstGeom prst="rect">
            <a:avLst/>
          </a:prstGeom>
        </p:spPr>
      </p:pic>
      <p:sp>
        <p:nvSpPr>
          <p:cNvPr id="9" name="Text Placeholder 8"/>
          <p:cNvSpPr>
            <a:spLocks noGrp="1"/>
          </p:cNvSpPr>
          <p:nvPr>
            <p:ph type="body" sz="quarter" idx="10"/>
          </p:nvPr>
        </p:nvSpPr>
        <p:spPr>
          <a:xfrm>
            <a:off x="1245659" y="1455580"/>
            <a:ext cx="9700684" cy="3835400"/>
          </a:xfrm>
        </p:spPr>
        <p:txBody>
          <a:bodyPr>
            <a:normAutofit/>
          </a:bodyPr>
          <a:lstStyle>
            <a:lvl1pPr marL="0" indent="0" algn="ctr">
              <a:buNone/>
              <a:defRPr sz="6667">
                <a:solidFill>
                  <a:srgbClr val="FFFFFF"/>
                </a:solidFill>
              </a:defRPr>
            </a:lvl1pPr>
          </a:lstStyle>
          <a:p>
            <a:pPr lvl="0"/>
            <a:r>
              <a:rPr lang="en-US" dirty="0"/>
              <a:t>Click to edit Master text styles</a:t>
            </a: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412775" y="280464"/>
            <a:ext cx="619851" cy="309925"/>
          </a:xfrm>
          <a:prstGeom prst="rect">
            <a:avLst/>
          </a:prstGeom>
        </p:spPr>
      </p:pic>
      <p:sp>
        <p:nvSpPr>
          <p:cNvPr id="23" name="Footer Placeholder 2">
            <a:extLst>
              <a:ext uri="{FF2B5EF4-FFF2-40B4-BE49-F238E27FC236}">
                <a16:creationId xmlns:a16="http://schemas.microsoft.com/office/drawing/2014/main" id="{5E867F27-894C-45F3-94E2-BAF86DF8EB3A}"/>
              </a:ext>
            </a:extLst>
          </p:cNvPr>
          <p:cNvSpPr txBox="1">
            <a:spLocks/>
          </p:cNvSpPr>
          <p:nvPr userDrawn="1"/>
        </p:nvSpPr>
        <p:spPr>
          <a:xfrm>
            <a:off x="36649" y="6624291"/>
            <a:ext cx="2438400" cy="246592"/>
          </a:xfrm>
          <a:prstGeom prst="rect">
            <a:avLst/>
          </a:prstGeom>
        </p:spPr>
        <p:txBody>
          <a:bodyPr vert="horz" lIns="121901" tIns="60951" rIns="121901" bIns="60951" rtlCol="0" anchor="ctr"/>
          <a:lstStyle>
            <a:defPPr>
              <a:defRPr lang="en-US"/>
            </a:defPPr>
            <a:lvl1pPr marL="0" marR="0" indent="0" algn="l" defTabSz="914400" rtl="0" eaLnBrk="1" fontAlgn="base" latinLnBrk="0" hangingPunct="1">
              <a:lnSpc>
                <a:spcPct val="100000"/>
              </a:lnSpc>
              <a:spcBef>
                <a:spcPct val="0"/>
              </a:spcBef>
              <a:spcAft>
                <a:spcPct val="0"/>
              </a:spcAft>
              <a:buClrTx/>
              <a:buSzTx/>
              <a:buFontTx/>
              <a:buNone/>
              <a:tabLst/>
              <a:defRPr sz="800" kern="1200">
                <a:solidFill>
                  <a:schemeClr val="tx1">
                    <a:tint val="75000"/>
                  </a:schemeClr>
                </a:solidFill>
                <a:latin typeface="Arial" charset="0"/>
                <a:ea typeface="ヒラギノ角ゴ Pro W3" charset="0"/>
                <a:cs typeface="ヒラギノ角ゴ Pro W3" charset="0"/>
              </a:defRPr>
            </a:lvl1pPr>
            <a:lvl2pPr marL="457200" algn="l" rtl="0" fontAlgn="base">
              <a:spcBef>
                <a:spcPct val="0"/>
              </a:spcBef>
              <a:spcAft>
                <a:spcPct val="0"/>
              </a:spcAft>
              <a:defRPr kern="1200">
                <a:solidFill>
                  <a:schemeClr val="tx1"/>
                </a:solidFill>
                <a:latin typeface="Arial" charset="0"/>
                <a:ea typeface="ヒラギノ角ゴ Pro W3" charset="0"/>
                <a:cs typeface="ヒラギノ角ゴ Pro W3" charset="0"/>
              </a:defRPr>
            </a:lvl2pPr>
            <a:lvl3pPr marL="914400" algn="l" rtl="0" fontAlgn="base">
              <a:spcBef>
                <a:spcPct val="0"/>
              </a:spcBef>
              <a:spcAft>
                <a:spcPct val="0"/>
              </a:spcAft>
              <a:defRPr kern="1200">
                <a:solidFill>
                  <a:schemeClr val="tx1"/>
                </a:solidFill>
                <a:latin typeface="Arial" charset="0"/>
                <a:ea typeface="ヒラギノ角ゴ Pro W3" charset="0"/>
                <a:cs typeface="ヒラギノ角ゴ Pro W3" charset="0"/>
              </a:defRPr>
            </a:lvl3pPr>
            <a:lvl4pPr marL="1371600" algn="l" rtl="0" fontAlgn="base">
              <a:spcBef>
                <a:spcPct val="0"/>
              </a:spcBef>
              <a:spcAft>
                <a:spcPct val="0"/>
              </a:spcAft>
              <a:defRPr kern="1200">
                <a:solidFill>
                  <a:schemeClr val="tx1"/>
                </a:solidFill>
                <a:latin typeface="Arial" charset="0"/>
                <a:ea typeface="ヒラギノ角ゴ Pro W3" charset="0"/>
                <a:cs typeface="ヒラギノ角ゴ Pro W3" charset="0"/>
              </a:defRPr>
            </a:lvl4pPr>
            <a:lvl5pPr marL="1828800" algn="l" rtl="0" fontAlgn="base">
              <a:spcBef>
                <a:spcPct val="0"/>
              </a:spcBef>
              <a:spcAft>
                <a:spcPct val="0"/>
              </a:spcAft>
              <a:defRPr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kern="1200">
                <a:solidFill>
                  <a:schemeClr val="tx1"/>
                </a:solidFill>
                <a:latin typeface="Arial" charset="0"/>
                <a:ea typeface="ヒラギノ角ゴ Pro W3" charset="0"/>
                <a:cs typeface="ヒラギノ角ゴ Pro W3" charset="0"/>
              </a:defRPr>
            </a:lvl9pPr>
          </a:lstStyle>
          <a:p>
            <a:r>
              <a:rPr lang="en-US" sz="800" dirty="0">
                <a:solidFill>
                  <a:prstClr val="white"/>
                </a:solidFill>
                <a:latin typeface="Arial" panose="020B0604020202020204" pitchFamily="34" charset="0"/>
                <a:cs typeface="Arial" panose="020B0604020202020204" pitchFamily="34" charset="0"/>
              </a:rPr>
              <a:t>©  IBM Corporation 2018</a:t>
            </a:r>
          </a:p>
        </p:txBody>
      </p:sp>
      <p:sp>
        <p:nvSpPr>
          <p:cNvPr id="24" name="Slide Number Placeholder 5">
            <a:extLst>
              <a:ext uri="{FF2B5EF4-FFF2-40B4-BE49-F238E27FC236}">
                <a16:creationId xmlns:a16="http://schemas.microsoft.com/office/drawing/2014/main" id="{96689D20-977E-4A42-A538-377E1BD5E2CC}"/>
              </a:ext>
            </a:extLst>
          </p:cNvPr>
          <p:cNvSpPr txBox="1">
            <a:spLocks/>
          </p:cNvSpPr>
          <p:nvPr userDrawn="1"/>
        </p:nvSpPr>
        <p:spPr>
          <a:xfrm>
            <a:off x="9329264" y="6627336"/>
            <a:ext cx="2743200" cy="247597"/>
          </a:xfrm>
          <a:prstGeom prst="rect">
            <a:avLst/>
          </a:prstGeom>
        </p:spPr>
        <p:txBody>
          <a:bodyPr lIns="91440" tIns="45720" rIns="91440" bIns="4572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fontAlgn="auto">
              <a:spcBef>
                <a:spcPts val="0"/>
              </a:spcBef>
              <a:spcAft>
                <a:spcPts val="0"/>
              </a:spcAft>
              <a:buClrTx/>
              <a:buFontTx/>
              <a:buNone/>
            </a:pPr>
            <a:fld id="{8AA8FDB8-58D6-45F3-8DB9-F86243818B87}" type="slidenum">
              <a:rPr lang="en-US" sz="800" smtClean="0">
                <a:solidFill>
                  <a:srgbClr val="FFFFFF"/>
                </a:solidFill>
                <a:latin typeface="IBM Plex Sans"/>
                <a:cs typeface="IBM Plex Sans"/>
              </a:rPr>
              <a:pPr algn="r" fontAlgn="auto">
                <a:spcBef>
                  <a:spcPts val="0"/>
                </a:spcBef>
                <a:spcAft>
                  <a:spcPts val="0"/>
                </a:spcAft>
                <a:buClrTx/>
                <a:buFontTx/>
                <a:buNone/>
              </a:pPr>
              <a:t>‹#›</a:t>
            </a:fld>
            <a:endParaRPr lang="en-US" sz="800" dirty="0">
              <a:solidFill>
                <a:srgbClr val="FFFFFF"/>
              </a:solidFill>
              <a:latin typeface="IBM Plex Sans"/>
              <a:cs typeface="IBM Plex Sans"/>
            </a:endParaRPr>
          </a:p>
        </p:txBody>
      </p:sp>
      <p:graphicFrame>
        <p:nvGraphicFramePr>
          <p:cNvPr id="8" name="Object 7">
            <a:extLst>
              <a:ext uri="{FF2B5EF4-FFF2-40B4-BE49-F238E27FC236}">
                <a16:creationId xmlns:a16="http://schemas.microsoft.com/office/drawing/2014/main" id="{F360FA7E-4E13-459D-99C9-51A991257EC9}"/>
              </a:ext>
            </a:extLst>
          </p:cNvPr>
          <p:cNvGraphicFramePr>
            <a:graphicFrameLocks noChangeAspect="1"/>
          </p:cNvGraphicFramePr>
          <p:nvPr userDrawn="1"/>
        </p:nvGraphicFramePr>
        <p:xfrm>
          <a:off x="0" y="223571"/>
          <a:ext cx="12191139" cy="6422572"/>
        </p:xfrm>
        <a:graphic>
          <a:graphicData uri="http://schemas.openxmlformats.org/presentationml/2006/ole">
            <mc:AlternateContent xmlns:mc="http://schemas.openxmlformats.org/markup-compatibility/2006">
              <mc:Choice xmlns:v="urn:schemas-microsoft-com:vml" Requires="v">
                <p:oleObj name="Image" r:id="rId4" imgW="12190320" imgH="6425280" progId="Photoshop.Image.18">
                  <p:embed/>
                </p:oleObj>
              </mc:Choice>
              <mc:Fallback>
                <p:oleObj name="Image" r:id="rId4" imgW="12190320" imgH="6425280" progId="Photoshop.Image.18">
                  <p:embed/>
                  <p:pic>
                    <p:nvPicPr>
                      <p:cNvPr id="8" name="Object 7">
                        <a:extLst>
                          <a:ext uri="{FF2B5EF4-FFF2-40B4-BE49-F238E27FC236}">
                            <a16:creationId xmlns:a16="http://schemas.microsoft.com/office/drawing/2014/main" id="{F360FA7E-4E13-459D-99C9-51A991257EC9}"/>
                          </a:ext>
                        </a:extLst>
                      </p:cNvPr>
                      <p:cNvPicPr/>
                      <p:nvPr/>
                    </p:nvPicPr>
                    <p:blipFill>
                      <a:blip r:embed="rId5"/>
                      <a:stretch>
                        <a:fillRect/>
                      </a:stretch>
                    </p:blipFill>
                    <p:spPr>
                      <a:xfrm>
                        <a:off x="0" y="223571"/>
                        <a:ext cx="12191139" cy="6422572"/>
                      </a:xfrm>
                      <a:prstGeom prst="rect">
                        <a:avLst/>
                      </a:prstGeom>
                    </p:spPr>
                  </p:pic>
                </p:oleObj>
              </mc:Fallback>
            </mc:AlternateContent>
          </a:graphicData>
        </a:graphic>
      </p:graphicFrame>
    </p:spTree>
    <p:extLst>
      <p:ext uri="{BB962C8B-B14F-4D97-AF65-F5344CB8AC3E}">
        <p14:creationId xmlns:p14="http://schemas.microsoft.com/office/powerpoint/2010/main" val="2261428579"/>
      </p:ext>
    </p:extLst>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preserve="1">
  <p:cSld name="section, title, text (dark background)">
    <p:spTree>
      <p:nvGrpSpPr>
        <p:cNvPr id="1" name=""/>
        <p:cNvGrpSpPr/>
        <p:nvPr/>
      </p:nvGrpSpPr>
      <p:grpSpPr>
        <a:xfrm>
          <a:off x="0" y="0"/>
          <a:ext cx="0" cy="0"/>
          <a:chOff x="0" y="0"/>
          <a:chExt cx="0" cy="0"/>
        </a:xfrm>
      </p:grpSpPr>
      <p:sp>
        <p:nvSpPr>
          <p:cNvPr id="5" name="Rectangle 4"/>
          <p:cNvSpPr/>
          <p:nvPr/>
        </p:nvSpPr>
        <p:spPr>
          <a:xfrm>
            <a:off x="6096000" y="0"/>
            <a:ext cx="6096000" cy="6858000"/>
          </a:xfrm>
          <a:prstGeom prst="rect">
            <a:avLst/>
          </a:prstGeom>
          <a:solidFill>
            <a:schemeClr val="tx1"/>
          </a:solidFill>
        </p:spPr>
        <p:txBody>
          <a:bodyPr wrap="square" lIns="0" tIns="0" rIns="0" bIns="0" rtlCol="0" anchor="ctr">
            <a:noAutofit/>
          </a:bodyPr>
          <a:lstStyle/>
          <a:p>
            <a:pPr algn="ctr"/>
            <a:endParaRPr lang="en-US" sz="1600" err="1">
              <a:solidFill>
                <a:srgbClr val="FFFFFF"/>
              </a:solidFill>
              <a:latin typeface="Arial"/>
              <a:cs typeface="Arial"/>
            </a:endParaRPr>
          </a:p>
        </p:txBody>
      </p:sp>
      <p:sp>
        <p:nvSpPr>
          <p:cNvPr id="2" name="Title 1"/>
          <p:cNvSpPr>
            <a:spLocks noGrp="1"/>
          </p:cNvSpPr>
          <p:nvPr>
            <p:ph type="title"/>
          </p:nvPr>
        </p:nvSpPr>
        <p:spPr>
          <a:xfrm>
            <a:off x="304800" y="1377696"/>
            <a:ext cx="5486400" cy="4754880"/>
          </a:xfrm>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6" name="Text Placeholder 5"/>
          <p:cNvSpPr>
            <a:spLocks noGrp="1"/>
          </p:cNvSpPr>
          <p:nvPr>
            <p:ph type="body" sz="quarter" idx="12"/>
          </p:nvPr>
        </p:nvSpPr>
        <p:spPr>
          <a:xfrm>
            <a:off x="6400800" y="1499617"/>
            <a:ext cx="5486400" cy="4668593"/>
          </a:xfrm>
        </p:spPr>
        <p:txBody>
          <a:bodyPr/>
          <a:lstStyle>
            <a:lvl1pPr>
              <a:defRPr>
                <a:solidFill>
                  <a:schemeClr val="bg2"/>
                </a:solidFill>
              </a:defRPr>
            </a:lvl1pPr>
            <a:lvl2pPr marL="0" indent="0">
              <a:spcBef>
                <a:spcPts val="1467"/>
              </a:spcBef>
              <a:buFontTx/>
              <a:buNone/>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Click to edit Master text styles</a:t>
            </a:r>
          </a:p>
        </p:txBody>
      </p:sp>
    </p:spTree>
    <p:extLst>
      <p:ext uri="{BB962C8B-B14F-4D97-AF65-F5344CB8AC3E}">
        <p14:creationId xmlns:p14="http://schemas.microsoft.com/office/powerpoint/2010/main" val="2247865291"/>
      </p:ext>
    </p:extLst>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preserve="1">
  <p:cSld name="title, imag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8" name="Picture Placeholder 7"/>
          <p:cNvSpPr>
            <a:spLocks noGrp="1"/>
          </p:cNvSpPr>
          <p:nvPr>
            <p:ph type="pic" sz="quarter" idx="15"/>
          </p:nvPr>
        </p:nvSpPr>
        <p:spPr>
          <a:xfrm>
            <a:off x="6096000" y="0"/>
            <a:ext cx="6096000" cy="6858000"/>
          </a:xfrm>
        </p:spPr>
        <p:txBody>
          <a:bodyPr/>
          <a:lstStyle/>
          <a:p>
            <a:r>
              <a:rPr lang="en-US"/>
              <a:t>Drag picture to placeholder or click icon to add</a:t>
            </a:r>
          </a:p>
        </p:txBody>
      </p:sp>
    </p:spTree>
    <p:extLst>
      <p:ext uri="{BB962C8B-B14F-4D97-AF65-F5344CB8AC3E}">
        <p14:creationId xmlns:p14="http://schemas.microsoft.com/office/powerpoint/2010/main" val="2698600696"/>
      </p:ext>
    </p:extLst>
  </p:cSld>
  <p:clrMapOvr>
    <a:masterClrMapping/>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preserve="1">
  <p:cSld name="title, half-blank area">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Tree>
    <p:extLst>
      <p:ext uri="{BB962C8B-B14F-4D97-AF65-F5344CB8AC3E}">
        <p14:creationId xmlns:p14="http://schemas.microsoft.com/office/powerpoint/2010/main" val="2348167214"/>
      </p:ext>
    </p:extLst>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preserve="1">
  <p:cSld name="title, blank">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5080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Tree>
    <p:extLst>
      <p:ext uri="{BB962C8B-B14F-4D97-AF65-F5344CB8AC3E}">
        <p14:creationId xmlns:p14="http://schemas.microsoft.com/office/powerpoint/2010/main" val="3305912817"/>
      </p:ext>
    </p:extLst>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preserve="1">
  <p:cSld name="insight, text, boxes">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2"/>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12" name="Text Placeholder 11"/>
          <p:cNvSpPr>
            <a:spLocks noGrp="1"/>
          </p:cNvSpPr>
          <p:nvPr>
            <p:ph type="body" sz="quarter" idx="13"/>
          </p:nvPr>
        </p:nvSpPr>
        <p:spPr>
          <a:xfrm>
            <a:off x="304800" y="256033"/>
            <a:ext cx="5486400" cy="400049"/>
          </a:xfrm>
        </p:spPr>
        <p:txBody>
          <a:bodyPr/>
          <a:lstStyle>
            <a:lvl1pPr>
              <a:defRPr sz="2133"/>
            </a:lvl1pPr>
          </a:lstStyle>
          <a:p>
            <a:pPr lvl="0"/>
            <a:r>
              <a:rPr lang="en-US" dirty="0"/>
              <a:t>Click to edit Master text styles</a:t>
            </a:r>
          </a:p>
        </p:txBody>
      </p:sp>
      <p:sp>
        <p:nvSpPr>
          <p:cNvPr id="7" name="Text Placeholder 6"/>
          <p:cNvSpPr>
            <a:spLocks noGrp="1"/>
          </p:cNvSpPr>
          <p:nvPr>
            <p:ph type="body" sz="quarter" idx="14"/>
          </p:nvPr>
        </p:nvSpPr>
        <p:spPr>
          <a:xfrm>
            <a:off x="304800" y="1463041"/>
            <a:ext cx="5486400" cy="4651641"/>
          </a:xfrm>
        </p:spPr>
        <p:txBody>
          <a:bodyPr/>
          <a:lstStyle>
            <a:lvl1pPr>
              <a:defRPr sz="2133"/>
            </a:lvl1pPr>
            <a:lvl2pPr>
              <a:defRPr sz="1867"/>
            </a:lvl2pPr>
            <a:lvl3pPr>
              <a:defRPr sz="1867"/>
            </a:lvl3pPr>
            <a:lvl4pPr>
              <a:defRPr sz="1867"/>
            </a:lvl4pPr>
            <a:lvl5pPr>
              <a:defRPr sz="18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p:cNvSpPr>
            <a:spLocks noGrp="1"/>
          </p:cNvSpPr>
          <p:nvPr>
            <p:ph sz="quarter" idx="15"/>
          </p:nvPr>
        </p:nvSpPr>
        <p:spPr>
          <a:xfrm>
            <a:off x="9144000" y="0"/>
            <a:ext cx="3048000" cy="3429000"/>
          </a:xfrm>
          <a:solidFill>
            <a:schemeClr val="bg1"/>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10" name="Content Placeholder 9"/>
          <p:cNvSpPr>
            <a:spLocks noGrp="1"/>
          </p:cNvSpPr>
          <p:nvPr>
            <p:ph sz="quarter" idx="16"/>
          </p:nvPr>
        </p:nvSpPr>
        <p:spPr>
          <a:xfrm>
            <a:off x="6096000" y="0"/>
            <a:ext cx="3048000" cy="3429000"/>
          </a:xfrm>
          <a:solidFill>
            <a:schemeClr val="accent3"/>
          </a:solidFill>
        </p:spPr>
        <p:txBody>
          <a:bodyPr lIns="228600" tIns="192024" rIns="228600" bIns="228600"/>
          <a:lstStyle>
            <a:lvl1pPr>
              <a:defRPr sz="1867">
                <a:solidFill>
                  <a:schemeClr val="bg2"/>
                </a:solidFill>
              </a:defRPr>
            </a:lvl1pPr>
          </a:lstStyle>
          <a:p>
            <a:pPr lvl="0"/>
            <a:r>
              <a:rPr lang="en-US" dirty="0"/>
              <a:t>Click to edit Master text styles</a:t>
            </a:r>
          </a:p>
        </p:txBody>
      </p:sp>
    </p:spTree>
    <p:extLst>
      <p:ext uri="{BB962C8B-B14F-4D97-AF65-F5344CB8AC3E}">
        <p14:creationId xmlns:p14="http://schemas.microsoft.com/office/powerpoint/2010/main" val="3659857493"/>
      </p:ext>
    </p:extLst>
  </p:cSld>
  <p:clrMapOvr>
    <a:masterClrMapping/>
  </p:clrMapOvr>
</p:sldLayout>
</file>

<file path=ppt/slideLayouts/slideLayout465.xml><?xml version="1.0" encoding="utf-8"?>
<p:sldLayout xmlns:a="http://schemas.openxmlformats.org/drawingml/2006/main" xmlns:r="http://schemas.openxmlformats.org/officeDocument/2006/relationships" xmlns:p="http://schemas.openxmlformats.org/presentationml/2006/main" preserve="1">
  <p:cSld name="boxes (3 med, 2 small)">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3"/>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5" name="Content Placeholder 4"/>
          <p:cNvSpPr>
            <a:spLocks noGrp="1"/>
          </p:cNvSpPr>
          <p:nvPr>
            <p:ph sz="quarter" idx="18"/>
          </p:nvPr>
        </p:nvSpPr>
        <p:spPr>
          <a:xfrm>
            <a:off x="0" y="3429000"/>
            <a:ext cx="6096000" cy="3429000"/>
          </a:xfrm>
          <a:solidFill>
            <a:schemeClr val="tx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dirty="0"/>
              <a:t>Click to 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Think 2020 / DOC ID / Month XX, 2020 / © 2020 IBM Corporation</a:t>
            </a:r>
            <a:endParaRPr lang="en-US"/>
          </a:p>
        </p:txBody>
      </p:sp>
      <p:sp>
        <p:nvSpPr>
          <p:cNvPr id="8" name="Content Placeholder 7"/>
          <p:cNvSpPr>
            <a:spLocks noGrp="1"/>
          </p:cNvSpPr>
          <p:nvPr>
            <p:ph sz="quarter" idx="15"/>
          </p:nvPr>
        </p:nvSpPr>
        <p:spPr>
          <a:xfrm>
            <a:off x="9144000" y="0"/>
            <a:ext cx="3048000" cy="3429000"/>
          </a:xfrm>
          <a:solidFill>
            <a:schemeClr val="tx1"/>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10" name="Content Placeholder 9"/>
          <p:cNvSpPr>
            <a:spLocks noGrp="1"/>
          </p:cNvSpPr>
          <p:nvPr>
            <p:ph sz="quarter" idx="16"/>
          </p:nvPr>
        </p:nvSpPr>
        <p:spPr>
          <a:xfrm>
            <a:off x="6096000" y="0"/>
            <a:ext cx="3048000" cy="3429000"/>
          </a:xfrm>
          <a:solidFill>
            <a:schemeClr val="tx2">
              <a:lumMod val="50000"/>
            </a:schemeClr>
          </a:solidFill>
        </p:spPr>
        <p:txBody>
          <a:bodyPr lIns="228600" tIns="192024" rIns="228600" bIns="228600"/>
          <a:lstStyle>
            <a:lvl1pPr>
              <a:defRPr sz="1867">
                <a:solidFill>
                  <a:schemeClr val="bg2"/>
                </a:solidFill>
              </a:defRPr>
            </a:lvl1pPr>
          </a:lstStyle>
          <a:p>
            <a:pPr lvl="0"/>
            <a:r>
              <a:rPr lang="en-US" dirty="0"/>
              <a:t>Click to edit Master text styles</a:t>
            </a:r>
          </a:p>
        </p:txBody>
      </p:sp>
      <p:sp>
        <p:nvSpPr>
          <p:cNvPr id="6" name="Title 5"/>
          <p:cNvSpPr>
            <a:spLocks noGrp="1"/>
          </p:cNvSpPr>
          <p:nvPr>
            <p:ph type="title"/>
          </p:nvPr>
        </p:nvSpPr>
        <p:spPr>
          <a:xfrm>
            <a:off x="-1" y="-1"/>
            <a:ext cx="6095999" cy="3429001"/>
          </a:xfrm>
          <a:solidFill>
            <a:schemeClr val="accent2"/>
          </a:solidFill>
        </p:spPr>
        <p:txBody>
          <a:bodyPr lIns="228600" tIns="201168" rIns="228600" bIns="228600"/>
          <a:lstStyle>
            <a:lvl1pPr>
              <a:defRPr>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1774824830"/>
      </p:ext>
    </p:extLst>
  </p:cSld>
  <p:clrMapOvr>
    <a:masterClrMapping/>
  </p:clrMapOvr>
</p:sldLayout>
</file>

<file path=ppt/slideLayouts/slideLayout466.xml><?xml version="1.0" encoding="utf-8"?>
<p:sldLayout xmlns:a="http://schemas.openxmlformats.org/drawingml/2006/main" xmlns:r="http://schemas.openxmlformats.org/officeDocument/2006/relationships" xmlns:p="http://schemas.openxmlformats.org/presentationml/2006/main" preserve="1">
  <p:cSld name="boxes (1 large, 4 small)">
    <p:spTree>
      <p:nvGrpSpPr>
        <p:cNvPr id="1" name=""/>
        <p:cNvGrpSpPr/>
        <p:nvPr/>
      </p:nvGrpSpPr>
      <p:grpSpPr>
        <a:xfrm>
          <a:off x="0" y="0"/>
          <a:ext cx="0" cy="0"/>
          <a:chOff x="0" y="0"/>
          <a:chExt cx="0" cy="0"/>
        </a:xfrm>
      </p:grpSpPr>
      <p:sp>
        <p:nvSpPr>
          <p:cNvPr id="8" name="Content Placeholder 7"/>
          <p:cNvSpPr>
            <a:spLocks noGrp="1"/>
          </p:cNvSpPr>
          <p:nvPr>
            <p:ph sz="quarter" idx="15"/>
          </p:nvPr>
        </p:nvSpPr>
        <p:spPr>
          <a:xfrm>
            <a:off x="9143997" y="3429000"/>
            <a:ext cx="3048000" cy="3429000"/>
          </a:xfrm>
          <a:solidFill>
            <a:schemeClr val="accent1"/>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10" name="Content Placeholder 9"/>
          <p:cNvSpPr>
            <a:spLocks noGrp="1"/>
          </p:cNvSpPr>
          <p:nvPr>
            <p:ph sz="quarter" idx="16"/>
          </p:nvPr>
        </p:nvSpPr>
        <p:spPr>
          <a:xfrm>
            <a:off x="3048000" y="3429000"/>
            <a:ext cx="3048000" cy="3429000"/>
          </a:xfrm>
          <a:solidFill>
            <a:schemeClr val="accent3"/>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14" name="Content Placeholder 13"/>
          <p:cNvSpPr>
            <a:spLocks noGrp="1"/>
          </p:cNvSpPr>
          <p:nvPr>
            <p:ph sz="quarter" idx="17"/>
          </p:nvPr>
        </p:nvSpPr>
        <p:spPr>
          <a:xfrm>
            <a:off x="6096002" y="3429000"/>
            <a:ext cx="3047996" cy="3429000"/>
          </a:xfrm>
          <a:solidFill>
            <a:schemeClr val="accent2"/>
          </a:solidFill>
        </p:spPr>
        <p:txBody>
          <a:bodyPr lIns="228600" tIns="192024" rIns="228600" bIns="228600"/>
          <a:lstStyle>
            <a:lvl1pPr>
              <a:defRPr sz="1867">
                <a:solidFill>
                  <a:schemeClr val="bg2"/>
                </a:solidFill>
              </a:defRPr>
            </a:lvl1pPr>
          </a:lstStyle>
          <a:p>
            <a:pPr lvl="0"/>
            <a:r>
              <a:rPr lang="en-US"/>
              <a:t>Click to edit Master text styles</a:t>
            </a:r>
          </a:p>
        </p:txBody>
      </p:sp>
      <p:sp>
        <p:nvSpPr>
          <p:cNvPr id="5" name="Content Placeholder 4"/>
          <p:cNvSpPr>
            <a:spLocks noGrp="1"/>
          </p:cNvSpPr>
          <p:nvPr>
            <p:ph sz="quarter" idx="18"/>
          </p:nvPr>
        </p:nvSpPr>
        <p:spPr>
          <a:xfrm>
            <a:off x="0" y="3429000"/>
            <a:ext cx="3048000" cy="3429000"/>
          </a:xfrm>
          <a:solidFill>
            <a:schemeClr val="bg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dirty="0"/>
              <a:t>Click to 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Think 2020 / DOC ID / Month XX, 2020 / © 2020 IBM Corporation</a:t>
            </a:r>
            <a:endParaRPr lang="en-US"/>
          </a:p>
        </p:txBody>
      </p:sp>
      <p:sp>
        <p:nvSpPr>
          <p:cNvPr id="6" name="Title 5"/>
          <p:cNvSpPr>
            <a:spLocks noGrp="1"/>
          </p:cNvSpPr>
          <p:nvPr>
            <p:ph type="title"/>
          </p:nvPr>
        </p:nvSpPr>
        <p:spPr>
          <a:xfrm>
            <a:off x="-1" y="-1"/>
            <a:ext cx="12191999" cy="3429001"/>
          </a:xfrm>
          <a:solidFill>
            <a:schemeClr val="tx1"/>
          </a:solidFill>
        </p:spPr>
        <p:txBody>
          <a:bodyPr lIns="228600" tIns="155448" rIns="228600" bIns="228600"/>
          <a:lstStyle>
            <a:lvl1pPr>
              <a:defRPr sz="64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82332467"/>
      </p:ext>
    </p:extLst>
  </p:cSld>
  <p:clrMapOvr>
    <a:masterClrMapping/>
  </p:clrMapOvr>
</p:sldLayout>
</file>

<file path=ppt/slideLayouts/slideLayout467.xml><?xml version="1.0" encoding="utf-8"?>
<p:sldLayout xmlns:a="http://schemas.openxmlformats.org/drawingml/2006/main" xmlns:r="http://schemas.openxmlformats.org/officeDocument/2006/relationships" xmlns:p="http://schemas.openxmlformats.org/presentationml/2006/main" preserve="1">
  <p:cSld name="title (black box) over imag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6" name="Title 5"/>
          <p:cNvSpPr>
            <a:spLocks noGrp="1"/>
          </p:cNvSpPr>
          <p:nvPr>
            <p:ph type="title"/>
          </p:nvPr>
        </p:nvSpPr>
        <p:spPr>
          <a:xfrm>
            <a:off x="-1" y="-1"/>
            <a:ext cx="12191999" cy="1720852"/>
          </a:xfrm>
          <a:solidFill>
            <a:schemeClr val="tx1"/>
          </a:solidFill>
        </p:spPr>
        <p:txBody>
          <a:bodyPr lIns="228600" tIns="201168" rIns="228600" bIns="228600"/>
          <a:lstStyle>
            <a:lvl1pPr>
              <a:defRPr sz="32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3965259631"/>
      </p:ext>
    </p:extLst>
  </p:cSld>
  <p:clrMapOvr>
    <a:masterClrMapping/>
  </p:clrMapOvr>
</p:sldLayout>
</file>

<file path=ppt/slideLayouts/slideLayout468.xml><?xml version="1.0" encoding="utf-8"?>
<p:sldLayout xmlns:a="http://schemas.openxmlformats.org/drawingml/2006/main" xmlns:r="http://schemas.openxmlformats.org/officeDocument/2006/relationships" xmlns:p="http://schemas.openxmlformats.org/presentationml/2006/main" preserve="1">
  <p:cSld name="text (black box) over image(s)">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3810000"/>
            <a:ext cx="3048000" cy="3048000"/>
          </a:xfrm>
          <a:solidFill>
            <a:schemeClr val="tx1"/>
          </a:solidFill>
        </p:spPr>
        <p:txBody>
          <a:bodyPr lIns="228600" tIns="155448" rIns="228600" bIns="228600"/>
          <a:lstStyle>
            <a:lvl1pPr>
              <a:defRPr>
                <a:solidFill>
                  <a:schemeClr val="bg2"/>
                </a:solidFill>
              </a:defRPr>
            </a:lvl1pPr>
            <a:lvl2pPr>
              <a:defRPr sz="1333">
                <a:solidFill>
                  <a:schemeClr val="bg2"/>
                </a:solidFill>
              </a:defRPr>
            </a:lvl2pPr>
            <a:lvl3pPr>
              <a:defRPr sz="1333">
                <a:solidFill>
                  <a:schemeClr val="bg2"/>
                </a:solidFill>
              </a:defRPr>
            </a:lvl3pPr>
            <a:lvl4pPr>
              <a:defRPr sz="1333">
                <a:solidFill>
                  <a:schemeClr val="bg2"/>
                </a:solidFill>
              </a:defRPr>
            </a:lvl4pPr>
            <a:lvl5pPr>
              <a:defRPr sz="1333">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Think 2020 / DOC ID / Month XX, 2020 / © 2020 IBM Corporation</a:t>
            </a:r>
            <a:endParaRPr lang="en-US"/>
          </a:p>
        </p:txBody>
      </p:sp>
    </p:spTree>
    <p:extLst>
      <p:ext uri="{BB962C8B-B14F-4D97-AF65-F5344CB8AC3E}">
        <p14:creationId xmlns:p14="http://schemas.microsoft.com/office/powerpoint/2010/main" val="4266137511"/>
      </p:ext>
    </p:extLst>
  </p:cSld>
  <p:clrMapOvr>
    <a:masterClrMapping/>
  </p:clrMapOvr>
</p:sldLayout>
</file>

<file path=ppt/slideLayouts/slideLayout469.xml><?xml version="1.0" encoding="utf-8"?>
<p:sldLayout xmlns:a="http://schemas.openxmlformats.org/drawingml/2006/main" xmlns:r="http://schemas.openxmlformats.org/officeDocument/2006/relationships" xmlns:p="http://schemas.openxmlformats.org/presentationml/2006/main" preserve="1">
  <p:cSld name="boxes (4 tall)">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1"/>
            <a:ext cx="3048000" cy="6858000"/>
          </a:xfrm>
          <a:solidFill>
            <a:schemeClr val="tx1"/>
          </a:solidFill>
        </p:spPr>
        <p:txBody>
          <a:bodyPr lIns="228600" tIns="182880" rIns="228600" bIns="228600"/>
          <a:lstStyle>
            <a:lvl1pPr>
              <a:defRPr sz="2133">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20"/>
          </p:nvPr>
        </p:nvSpPr>
        <p:spPr>
          <a:xfrm>
            <a:off x="3048000" y="0"/>
            <a:ext cx="3048000" cy="6858000"/>
          </a:xfrm>
          <a:solidFill>
            <a:schemeClr val="accent2"/>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dirty="0"/>
              <a:t>Click to edit Master text styles</a:t>
            </a:r>
          </a:p>
        </p:txBody>
      </p:sp>
      <p:sp>
        <p:nvSpPr>
          <p:cNvPr id="15" name="Content Placeholder 14"/>
          <p:cNvSpPr>
            <a:spLocks noGrp="1"/>
          </p:cNvSpPr>
          <p:nvPr>
            <p:ph sz="quarter" idx="21"/>
          </p:nvPr>
        </p:nvSpPr>
        <p:spPr>
          <a:xfrm>
            <a:off x="6096000" y="0"/>
            <a:ext cx="3048000" cy="6858000"/>
          </a:xfrm>
          <a:solidFill>
            <a:schemeClr val="accent3"/>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p:txBody>
      </p:sp>
      <p:sp>
        <p:nvSpPr>
          <p:cNvPr id="17" name="Content Placeholder 16"/>
          <p:cNvSpPr>
            <a:spLocks noGrp="1"/>
          </p:cNvSpPr>
          <p:nvPr>
            <p:ph sz="quarter" idx="22"/>
          </p:nvPr>
        </p:nvSpPr>
        <p:spPr>
          <a:xfrm>
            <a:off x="9144000" y="0"/>
            <a:ext cx="3048000" cy="6858000"/>
          </a:xfrm>
          <a:solidFill>
            <a:schemeClr val="tx2">
              <a:lumMod val="75000"/>
            </a:schemeClr>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Think 2020 / DOC ID / Month XX, 2020 / © 2020 IBM Corporation</a:t>
            </a:r>
            <a:endParaRPr lang="en-US"/>
          </a:p>
        </p:txBody>
      </p:sp>
    </p:spTree>
    <p:extLst>
      <p:ext uri="{BB962C8B-B14F-4D97-AF65-F5344CB8AC3E}">
        <p14:creationId xmlns:p14="http://schemas.microsoft.com/office/powerpoint/2010/main" val="29666440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title, text (1/4), blank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endParaRPr lang="en-US"/>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14031942"/>
      </p:ext>
    </p:extLst>
  </p:cSld>
  <p:clrMapOvr>
    <a:masterClrMapping/>
  </p:clrMapOvr>
</p:sldLayout>
</file>

<file path=ppt/slideLayouts/slideLayout470.xml><?xml version="1.0" encoding="utf-8"?>
<p:sldLayout xmlns:a="http://schemas.openxmlformats.org/drawingml/2006/main" xmlns:r="http://schemas.openxmlformats.org/officeDocument/2006/relationships" xmlns:p="http://schemas.openxmlformats.org/presentationml/2006/main" preserve="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6" name="Text Placeholder 5"/>
          <p:cNvSpPr>
            <a:spLocks noGrp="1"/>
          </p:cNvSpPr>
          <p:nvPr>
            <p:ph type="body" sz="quarter" idx="12"/>
          </p:nvPr>
        </p:nvSpPr>
        <p:spPr>
          <a:xfrm>
            <a:off x="304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73466688"/>
      </p:ext>
    </p:extLst>
  </p:cSld>
  <p:clrMapOvr>
    <a:masterClrMapping/>
  </p:clrMapOvr>
</p:sldLayout>
</file>

<file path=ppt/slideLayouts/slideLayout471.xml><?xml version="1.0" encoding="utf-8"?>
<p:sldLayout xmlns:a="http://schemas.openxmlformats.org/drawingml/2006/main" xmlns:r="http://schemas.openxmlformats.org/officeDocument/2006/relationships" xmlns:p="http://schemas.openxmlformats.org/presentationml/2006/main" preserve="1">
  <p:cSld name="title, text (1/4), content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3352800" y="889000"/>
            <a:ext cx="8534400" cy="50990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05070109"/>
      </p:ext>
    </p:extLst>
  </p:cSld>
  <p:clrMapOvr>
    <a:masterClrMapping/>
  </p:clrMapOvr>
</p:sldLayout>
</file>

<file path=ppt/slideLayouts/slideLayout472.xml><?xml version="1.0" encoding="utf-8"?>
<p:sldLayout xmlns:a="http://schemas.openxmlformats.org/drawingml/2006/main" xmlns:r="http://schemas.openxmlformats.org/officeDocument/2006/relationships" xmlns:p="http://schemas.openxmlformats.org/presentationml/2006/main" preserve="1">
  <p:cSld name="title, text (1/4), blank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65391779"/>
      </p:ext>
    </p:extLst>
  </p:cSld>
  <p:clrMapOvr>
    <a:masterClrMapping/>
  </p:clrMapOvr>
</p:sldLayout>
</file>

<file path=ppt/slideLayouts/slideLayout473.xml><?xml version="1.0" encoding="utf-8"?>
<p:sldLayout xmlns:a="http://schemas.openxmlformats.org/drawingml/2006/main" xmlns:r="http://schemas.openxmlformats.org/officeDocument/2006/relationships" xmlns:p="http://schemas.openxmlformats.org/presentationml/2006/main" preserve="1">
  <p:cSld name="case study: title, text (2/4), content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Picture Placeholder 11"/>
          <p:cNvSpPr>
            <a:spLocks noGrp="1"/>
          </p:cNvSpPr>
          <p:nvPr>
            <p:ph type="pic" sz="quarter" idx="14"/>
          </p:nvPr>
        </p:nvSpPr>
        <p:spPr>
          <a:xfrm>
            <a:off x="6096000" y="0"/>
            <a:ext cx="6096000" cy="6858000"/>
          </a:xfrm>
        </p:spPr>
        <p:txBody>
          <a:bodyPr/>
          <a:lstStyle/>
          <a:p>
            <a:r>
              <a:rPr lang="en-US"/>
              <a:t>Drag picture to placeholder or click icon to add</a:t>
            </a:r>
          </a:p>
        </p:txBody>
      </p:sp>
    </p:spTree>
    <p:extLst>
      <p:ext uri="{BB962C8B-B14F-4D97-AF65-F5344CB8AC3E}">
        <p14:creationId xmlns:p14="http://schemas.microsoft.com/office/powerpoint/2010/main" val="2241663377"/>
      </p:ext>
    </p:extLst>
  </p:cSld>
  <p:clrMapOvr>
    <a:masterClrMapping/>
  </p:clrMapOvr>
</p:sldLayout>
</file>

<file path=ppt/slideLayouts/slideLayout474.xml><?xml version="1.0" encoding="utf-8"?>
<p:sldLayout xmlns:a="http://schemas.openxmlformats.org/drawingml/2006/main" xmlns:r="http://schemas.openxmlformats.org/officeDocument/2006/relationships" xmlns:p="http://schemas.openxmlformats.org/presentationml/2006/main" preserve="1">
  <p:cSld name="case study 2: title, text (2/4), quote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4"/>
          </p:nvPr>
        </p:nvSpPr>
        <p:spPr>
          <a:xfrm>
            <a:off x="6267189" y="1454615"/>
            <a:ext cx="5620011" cy="4608576"/>
          </a:xfrm>
        </p:spPr>
        <p:txBody>
          <a:bodyPr/>
          <a:lstStyle>
            <a:lvl1pPr marL="156629" indent="-156629">
              <a:tabLst/>
              <a:defRPr sz="3200"/>
            </a:lvl1pPr>
            <a:lvl2pPr marL="0" indent="0">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01924064"/>
      </p:ext>
    </p:extLst>
  </p:cSld>
  <p:clrMapOvr>
    <a:masterClrMapping/>
  </p:clrMapOvr>
</p:sldLayout>
</file>

<file path=ppt/slideLayouts/slideLayout475.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6" name="Text Placeholder 5"/>
          <p:cNvSpPr>
            <a:spLocks noGrp="1"/>
          </p:cNvSpPr>
          <p:nvPr>
            <p:ph type="body" sz="quarter" idx="12"/>
          </p:nvPr>
        </p:nvSpPr>
        <p:spPr>
          <a:xfrm>
            <a:off x="304800" y="256033"/>
            <a:ext cx="2438400" cy="5878660"/>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6"/>
          <p:cNvSpPr>
            <a:spLocks noGrp="1"/>
          </p:cNvSpPr>
          <p:nvPr>
            <p:ph type="tbl" sz="quarter" idx="13"/>
          </p:nvPr>
        </p:nvSpPr>
        <p:spPr>
          <a:xfrm>
            <a:off x="3352800" y="300567"/>
            <a:ext cx="8534400" cy="6129867"/>
          </a:xfrm>
        </p:spPr>
        <p:txBody>
          <a:bodyPr/>
          <a:lstStyle/>
          <a:p>
            <a:r>
              <a:rPr lang="en-US"/>
              <a:t>Click icon to add table</a:t>
            </a:r>
          </a:p>
        </p:txBody>
      </p:sp>
    </p:spTree>
    <p:extLst>
      <p:ext uri="{BB962C8B-B14F-4D97-AF65-F5344CB8AC3E}">
        <p14:creationId xmlns:p14="http://schemas.microsoft.com/office/powerpoint/2010/main" val="41877185"/>
      </p:ext>
    </p:extLst>
  </p:cSld>
  <p:clrMapOvr>
    <a:masterClrMapping/>
  </p:clrMapOvr>
</p:sldLayout>
</file>

<file path=ppt/slideLayouts/slideLayout476.xml><?xml version="1.0" encoding="utf-8"?>
<p:sldLayout xmlns:a="http://schemas.openxmlformats.org/drawingml/2006/main" xmlns:r="http://schemas.openxmlformats.org/officeDocument/2006/relationships" xmlns:p="http://schemas.openxmlformats.org/presentationml/2006/main" preserve="1">
  <p:cSld name="blank (with foot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Tree>
    <p:extLst>
      <p:ext uri="{BB962C8B-B14F-4D97-AF65-F5344CB8AC3E}">
        <p14:creationId xmlns:p14="http://schemas.microsoft.com/office/powerpoint/2010/main" val="3079199849"/>
      </p:ext>
    </p:extLst>
  </p:cSld>
  <p:clrMapOvr>
    <a:masterClrMapping/>
  </p:clrMapOvr>
</p:sldLayout>
</file>

<file path=ppt/slideLayouts/slideLayout477.xml><?xml version="1.0" encoding="utf-8"?>
<p:sldLayout xmlns:a="http://schemas.openxmlformats.org/drawingml/2006/main" xmlns:r="http://schemas.openxmlformats.org/officeDocument/2006/relationships" xmlns:p="http://schemas.openxmlformats.org/presentationml/2006/main" preserve="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121627"/>
      </p:ext>
    </p:extLst>
  </p:cSld>
  <p:clrMapOvr>
    <a:masterClrMapping/>
  </p:clrMapOvr>
</p:sldLayout>
</file>

<file path=ppt/slideLayouts/slideLayout47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sp>
        <p:nvSpPr>
          <p:cNvPr id="6" name="Text Placeholder 5"/>
          <p:cNvSpPr>
            <a:spLocks noGrp="1"/>
          </p:cNvSpPr>
          <p:nvPr>
            <p:ph type="body" sz="quarter" idx="12"/>
          </p:nvPr>
        </p:nvSpPr>
        <p:spPr>
          <a:xfrm>
            <a:off x="304800" y="1524000"/>
            <a:ext cx="5486400" cy="4779264"/>
          </a:xfrm>
        </p:spPr>
        <p:txBody>
          <a:bodyPr/>
          <a:lstStyle>
            <a:lvl1pPr marL="0" indent="0">
              <a:spcBef>
                <a:spcPts val="0"/>
              </a:spcBef>
              <a:tabLst>
                <a:tab pos="5253435" algn="dec"/>
              </a:tabLst>
              <a:defRPr sz="1467"/>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dirty="0"/>
              <a:t>Click to edit Master text styles</a:t>
            </a:r>
          </a:p>
        </p:txBody>
      </p:sp>
    </p:spTree>
    <p:extLst>
      <p:ext uri="{BB962C8B-B14F-4D97-AF65-F5344CB8AC3E}">
        <p14:creationId xmlns:p14="http://schemas.microsoft.com/office/powerpoint/2010/main" val="2881187567"/>
      </p:ext>
    </p:extLst>
  </p:cSld>
  <p:clrMapOvr>
    <a:masterClrMapping/>
  </p:clrMapOvr>
</p:sldLayout>
</file>

<file path=ppt/slideLayouts/slideLayout479.xml><?xml version="1.0" encoding="utf-8"?>
<p:sldLayout xmlns:a="http://schemas.openxmlformats.org/drawingml/2006/main" xmlns:r="http://schemas.openxmlformats.org/officeDocument/2006/relationships" xmlns:p="http://schemas.openxmlformats.org/presentationml/2006/main" type="obj" preserve="1">
  <p:cSld name="Title (1/4) + content (1-column)">
    <p:spTree>
      <p:nvGrpSpPr>
        <p:cNvPr id="1" name=""/>
        <p:cNvGrpSpPr/>
        <p:nvPr/>
      </p:nvGrpSpPr>
      <p:grpSpPr>
        <a:xfrm>
          <a:off x="0" y="0"/>
          <a:ext cx="0" cy="0"/>
          <a:chOff x="0" y="0"/>
          <a:chExt cx="0" cy="0"/>
        </a:xfrm>
      </p:grpSpPr>
      <p:sp>
        <p:nvSpPr>
          <p:cNvPr id="2" name="Title 1"/>
          <p:cNvSpPr>
            <a:spLocks noGrp="1"/>
          </p:cNvSpPr>
          <p:nvPr>
            <p:ph type="title"/>
          </p:nvPr>
        </p:nvSpPr>
        <p:spPr>
          <a:xfrm>
            <a:off x="304800" y="231648"/>
            <a:ext cx="2804160" cy="5791200"/>
          </a:xfrm>
        </p:spPr>
        <p:txBody>
          <a:bodyPr/>
          <a:lstStyle/>
          <a:p>
            <a:r>
              <a:rPr lang="en-US" dirty="0"/>
              <a:t>Click to edit Master title style</a:t>
            </a:r>
          </a:p>
        </p:txBody>
      </p:sp>
      <p:sp>
        <p:nvSpPr>
          <p:cNvPr id="3" name="Content Placeholder 2"/>
          <p:cNvSpPr>
            <a:spLocks noGrp="1"/>
          </p:cNvSpPr>
          <p:nvPr>
            <p:ph idx="1"/>
          </p:nvPr>
        </p:nvSpPr>
        <p:spPr>
          <a:xfrm>
            <a:off x="3218690" y="231648"/>
            <a:ext cx="8502548" cy="5791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838200" y="6356351"/>
            <a:ext cx="2743200" cy="365125"/>
          </a:xfrm>
          <a:prstGeom prst="rect">
            <a:avLst/>
          </a:prstGeom>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r>
              <a:rPr lang="en-US">
                <a:solidFill>
                  <a:srgbClr val="000000"/>
                </a:solidFill>
              </a:rPr>
              <a:t>Think 2020 / DOC ID / Month XX, 2020 / © 2020 IBM Corporation</a:t>
            </a:r>
          </a:p>
        </p:txBody>
      </p:sp>
      <p:sp>
        <p:nvSpPr>
          <p:cNvPr id="6" name="Slide Number Placeholder 5"/>
          <p:cNvSpPr>
            <a:spLocks noGrp="1"/>
          </p:cNvSpPr>
          <p:nvPr>
            <p:ph type="sldNum" sz="quarter" idx="12"/>
          </p:nvPr>
        </p:nvSpPr>
        <p:spPr/>
        <p:txBody>
          <a:bodyPr/>
          <a:lstStyle/>
          <a:p>
            <a:fld id="{E4DBDE34-E9B5-E04F-B662-69720E4BCB53}"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1504790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347663" indent="-347663">
              <a:buClr>
                <a:schemeClr val="tx2"/>
              </a:buClr>
              <a:buFont typeface="Lucida Grande"/>
              <a:buChar char="—"/>
              <a:defRPr/>
            </a:lvl1pPr>
            <a:lvl2pPr marL="576263" indent="-228600">
              <a:buClr>
                <a:schemeClr val="tx2"/>
              </a:buClr>
              <a:buSzPct val="100000"/>
              <a:buFont typeface="Arial"/>
              <a:buChar char="•"/>
              <a:defRPr/>
            </a:lvl2pPr>
            <a:lvl3pPr marL="804863" indent="-228600">
              <a:buClr>
                <a:schemeClr val="tx2"/>
              </a:buClr>
              <a:buFont typeface="Courier New"/>
              <a:buChar char="o"/>
              <a:defRPr/>
            </a:lvl3pPr>
            <a:lvl4pPr marL="680188" indent="0">
              <a:buNone/>
              <a:defRPr/>
            </a:lvl4pPr>
          </a:lstStyle>
          <a:p>
            <a:pPr lvl="0"/>
            <a:r>
              <a:rPr lang="en-US" dirty="0"/>
              <a:t>Edit Master text styles</a:t>
            </a:r>
          </a:p>
          <a:p>
            <a:pPr lvl="1"/>
            <a:r>
              <a:rPr lang="en-US" dirty="0"/>
              <a:t>Second level</a:t>
            </a:r>
          </a:p>
          <a:p>
            <a:pPr lvl="2"/>
            <a:r>
              <a:rPr lang="en-US" dirty="0"/>
              <a:t>Third level</a:t>
            </a:r>
          </a:p>
        </p:txBody>
      </p:sp>
      <p:sp>
        <p:nvSpPr>
          <p:cNvPr id="4" name="Rectangle 10"/>
          <p:cNvSpPr>
            <a:spLocks noGrp="1" noChangeArrowheads="1"/>
          </p:cNvSpPr>
          <p:nvPr>
            <p:ph type="sldNum" sz="quarter" idx="10"/>
          </p:nvPr>
        </p:nvSpPr>
        <p:spPr>
          <a:xfrm>
            <a:off x="5575300" y="6681674"/>
            <a:ext cx="1102784" cy="165100"/>
          </a:xfrm>
          <a:prstGeom prst="rect">
            <a:avLst/>
          </a:prstGeom>
          <a:ln/>
        </p:spPr>
        <p:txBody>
          <a:bodyPr/>
          <a:lstStyle>
            <a:lvl1pPr>
              <a:defRPr/>
            </a:lvl1pPr>
          </a:lstStyle>
          <a:p>
            <a:pPr>
              <a:defRPr/>
            </a:pPr>
            <a:fld id="{11A68DD8-55F1-4DDB-A894-47428CF80362}" type="slidenum">
              <a:rPr lang="en-US" smtClean="0"/>
              <a:pPr>
                <a:defRPr/>
              </a:pPr>
              <a:t>‹#›</a:t>
            </a:fld>
            <a:endParaRPr lang="en-US" dirty="0"/>
          </a:p>
        </p:txBody>
      </p:sp>
      <p:sp>
        <p:nvSpPr>
          <p:cNvPr id="5" name="Rectangle 11"/>
          <p:cNvSpPr>
            <a:spLocks noGrp="1" noChangeArrowheads="1"/>
          </p:cNvSpPr>
          <p:nvPr>
            <p:ph type="ftr" sz="quarter" idx="11"/>
          </p:nvPr>
        </p:nvSpPr>
        <p:spPr>
          <a:xfrm>
            <a:off x="10206422" y="6681674"/>
            <a:ext cx="1919966" cy="176326"/>
          </a:xfrm>
          <a:prstGeom prst="rect">
            <a:avLst/>
          </a:prstGeom>
          <a:ln/>
        </p:spPr>
        <p:txBody>
          <a:bodyPr/>
          <a:lstStyle>
            <a:lvl1pPr>
              <a:defRPr/>
            </a:lvl1pPr>
          </a:lstStyle>
          <a:p>
            <a:pPr>
              <a:defRPr/>
            </a:pPr>
            <a:r>
              <a:rPr lang="en-US"/>
              <a:t>© Copyright IBM Corporation 2019</a:t>
            </a:r>
            <a:endParaRPr lang="en-US" dirty="0"/>
          </a:p>
        </p:txBody>
      </p:sp>
    </p:spTree>
    <p:extLst>
      <p:ext uri="{BB962C8B-B14F-4D97-AF65-F5344CB8AC3E}">
        <p14:creationId xmlns:p14="http://schemas.microsoft.com/office/powerpoint/2010/main" val="2721627496"/>
      </p:ext>
    </p:extLst>
  </p:cSld>
  <p:clrMapOvr>
    <a:masterClrMapping/>
  </p:clrMapOvr>
</p:sldLayout>
</file>

<file path=ppt/slideLayouts/slideLayout480.xml><?xml version="1.0" encoding="utf-8"?>
<p:sldLayout xmlns:a="http://schemas.openxmlformats.org/drawingml/2006/main" xmlns:r="http://schemas.openxmlformats.org/officeDocument/2006/relationships" xmlns:p="http://schemas.openxmlformats.org/presentationml/2006/main" preserve="1">
  <p:cSld name="ibm sign-off">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Think 2020 / DOC ID / Month XX, 2020 / © 2020 IBM Corporation</a:t>
            </a:r>
            <a:endParaRPr lang="en-US"/>
          </a:p>
        </p:txBody>
      </p:sp>
      <p:pic>
        <p:nvPicPr>
          <p:cNvPr id="5" name="Picture 4" descr="ibm_gry.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234604" y="2914867"/>
            <a:ext cx="1730144" cy="701463"/>
          </a:xfrm>
          <a:prstGeom prst="rect">
            <a:avLst/>
          </a:prstGeom>
        </p:spPr>
      </p:pic>
    </p:spTree>
    <p:extLst>
      <p:ext uri="{BB962C8B-B14F-4D97-AF65-F5344CB8AC3E}">
        <p14:creationId xmlns:p14="http://schemas.microsoft.com/office/powerpoint/2010/main" val="171562300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_Title, Subhead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710339"/>
            <a:ext cx="11244397" cy="4415824"/>
          </a:xfrm>
        </p:spPr>
        <p:txBody>
          <a:bodyPr/>
          <a:lstStyle>
            <a:lvl2pPr>
              <a:defRPr sz="1600"/>
            </a:lvl2pPr>
            <a:lvl3pPr>
              <a:defRPr sz="14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p:cNvSpPr>
            <a:spLocks noGrp="1"/>
          </p:cNvSpPr>
          <p:nvPr>
            <p:ph type="body" sz="quarter" idx="13"/>
          </p:nvPr>
        </p:nvSpPr>
        <p:spPr>
          <a:xfrm>
            <a:off x="609600" y="1106488"/>
            <a:ext cx="11243733" cy="603250"/>
          </a:xfrm>
        </p:spPr>
        <p:txBody>
          <a:bodyPr/>
          <a:lstStyle>
            <a:lvl1pPr marL="0" indent="0">
              <a:buNone/>
              <a:defRPr b="1"/>
            </a:lvl1pPr>
          </a:lstStyle>
          <a:p>
            <a:pPr lvl="0"/>
            <a:r>
              <a:rPr lang="en-US" dirty="0"/>
              <a:t>Click to edit Master text styles</a:t>
            </a:r>
          </a:p>
        </p:txBody>
      </p:sp>
      <p:sp>
        <p:nvSpPr>
          <p:cNvPr id="9" name="Slide Number Placeholder 5"/>
          <p:cNvSpPr>
            <a:spLocks noGrp="1"/>
          </p:cNvSpPr>
          <p:nvPr>
            <p:ph type="sldNum" sz="quarter" idx="16"/>
          </p:nvPr>
        </p:nvSpPr>
        <p:spPr>
          <a:xfrm>
            <a:off x="10816167" y="6437314"/>
            <a:ext cx="1037167" cy="365125"/>
          </a:xfrm>
        </p:spPr>
        <p:txBody>
          <a:bodyPr/>
          <a:lstStyle>
            <a:lvl1pPr>
              <a:defRPr/>
            </a:lvl1pPr>
          </a:lstStyle>
          <a:p>
            <a:fld id="{A1FBECBB-686B-4AEE-AB53-A1E9155142A9}" type="slidenum">
              <a:rPr lang="en-US" altLang="en-US"/>
              <a:pPr/>
              <a:t>‹#›</a:t>
            </a:fld>
            <a:endParaRPr lang="en-US" altLang="en-US"/>
          </a:p>
        </p:txBody>
      </p:sp>
    </p:spTree>
    <p:extLst>
      <p:ext uri="{BB962C8B-B14F-4D97-AF65-F5344CB8AC3E}">
        <p14:creationId xmlns:p14="http://schemas.microsoft.com/office/powerpoint/2010/main" val="242337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fact, number, half-image (bleeds)">
    <p:spTree>
      <p:nvGrpSpPr>
        <p:cNvPr id="1" name=""/>
        <p:cNvGrpSpPr/>
        <p:nvPr/>
      </p:nvGrpSpPr>
      <p:grpSpPr>
        <a:xfrm>
          <a:off x="0" y="0"/>
          <a:ext cx="0" cy="0"/>
          <a:chOff x="0" y="0"/>
          <a:chExt cx="0" cy="0"/>
        </a:xfrm>
      </p:grpSpPr>
      <p:sp>
        <p:nvSpPr>
          <p:cNvPr id="2" name="Title"/>
          <p:cNvSpPr>
            <a:spLocks noGrp="1"/>
          </p:cNvSpPr>
          <p:nvPr>
            <p:ph type="title"/>
          </p:nvPr>
        </p:nvSpPr>
        <p:spPr>
          <a:xfrm>
            <a:off x="292608" y="292608"/>
            <a:ext cx="5510784" cy="1072896"/>
          </a:xfrm>
        </p:spPr>
        <p:txBody>
          <a:bodyPr/>
          <a:lstStyle>
            <a:lvl1pPr>
              <a:defRPr sz="2133"/>
            </a:lvl1pPr>
          </a:lstStyle>
          <a:p>
            <a:r>
              <a:rPr lang="en-US"/>
              <a:t>Click to edit Master title style</a:t>
            </a:r>
            <a:endParaRPr lang="en-US" dirty="0"/>
          </a:p>
        </p:txBody>
      </p:sp>
      <p:sp>
        <p:nvSpPr>
          <p:cNvPr id="6" name="Text Placeholder"/>
          <p:cNvSpPr>
            <a:spLocks noGrp="1"/>
          </p:cNvSpPr>
          <p:nvPr>
            <p:ph type="body" sz="quarter" idx="12"/>
          </p:nvPr>
        </p:nvSpPr>
        <p:spPr>
          <a:xfrm>
            <a:off x="182880" y="1511808"/>
            <a:ext cx="5608320" cy="4482592"/>
          </a:xfrm>
        </p:spPr>
        <p:txBody>
          <a:bodyPr/>
          <a:lstStyle>
            <a:lvl1pPr>
              <a:lnSpc>
                <a:spcPct val="90000"/>
              </a:lnSpc>
              <a:defRPr sz="12800" b="1"/>
            </a:lvl1pPr>
          </a:lstStyle>
          <a:p>
            <a:pPr lvl="0"/>
            <a:r>
              <a:rPr lang="en-US"/>
              <a:t>Click to edit Master text styles</a:t>
            </a:r>
          </a:p>
        </p:txBody>
      </p:sp>
      <p:sp>
        <p:nvSpPr>
          <p:cNvPr id="7" name="Picture Placeholder">
            <a:extLst>
              <a:ext uri="{C183D7F6-B498-43B3-948B-1728B52AA6E4}">
                <adec:decorative xmlns:adec="http://schemas.microsoft.com/office/drawing/2017/decorative" val="1"/>
              </a:ext>
            </a:extLst>
          </p:cNvPr>
          <p:cNvSpPr>
            <a:spLocks noGrp="1"/>
          </p:cNvSpPr>
          <p:nvPr>
            <p:ph type="pic" sz="quarter" idx="13"/>
          </p:nvPr>
        </p:nvSpPr>
        <p:spPr>
          <a:xfrm>
            <a:off x="6096000" y="0"/>
            <a:ext cx="6096000" cy="6858000"/>
          </a:xfrm>
        </p:spPr>
        <p:txBody>
          <a:bodyPr lIns="91440" tIns="91440" rIns="91440" bIns="91440"/>
          <a:lstStyle>
            <a:lvl1pPr>
              <a:defRPr baseline="0"/>
            </a:lvl1pPr>
          </a:lstStyle>
          <a:p>
            <a:r>
              <a:rPr lang="en-US"/>
              <a:t>Click icon to add picture</a:t>
            </a:r>
            <a:endParaRPr lang="en-US" dirty="0"/>
          </a:p>
        </p:txBody>
      </p:sp>
      <p:sp>
        <p:nvSpPr>
          <p:cNvPr id="8" name="Footer Placeholder">
            <a:extLst>
              <a:ext uri="{FF2B5EF4-FFF2-40B4-BE49-F238E27FC236}">
                <a16:creationId xmlns:a16="http://schemas.microsoft.com/office/drawing/2014/main" id="{7C224730-D973-4D93-AD35-DAD322C2A8D1}"/>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9" name="Slide Number Placeholder">
            <a:extLst>
              <a:ext uri="{FF2B5EF4-FFF2-40B4-BE49-F238E27FC236}">
                <a16:creationId xmlns:a16="http://schemas.microsoft.com/office/drawing/2014/main" id="{5A922075-99EC-449D-84B8-0B259B500B83}"/>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34433550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_Top Title">
    <p:spTree>
      <p:nvGrpSpPr>
        <p:cNvPr id="1" name=""/>
        <p:cNvGrpSpPr/>
        <p:nvPr/>
      </p:nvGrpSpPr>
      <p:grpSpPr>
        <a:xfrm>
          <a:off x="0" y="0"/>
          <a:ext cx="0" cy="0"/>
          <a:chOff x="0" y="0"/>
          <a:chExt cx="0" cy="0"/>
        </a:xfrm>
      </p:grpSpPr>
      <p:sp>
        <p:nvSpPr>
          <p:cNvPr id="3" name="Rectangle 2"/>
          <p:cNvSpPr/>
          <p:nvPr userDrawn="1"/>
        </p:nvSpPr>
        <p:spPr>
          <a:xfrm>
            <a:off x="0" y="0"/>
            <a:ext cx="12192000" cy="6858000"/>
          </a:xfrm>
          <a:prstGeom prst="rect">
            <a:avLst/>
          </a:prstGeom>
          <a:solidFill>
            <a:srgbClr val="000E5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5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IBM Plex Sans"/>
              <a:ea typeface="+mn-ea"/>
              <a:cs typeface="+mn-cs"/>
            </a:endParaRPr>
          </a:p>
        </p:txBody>
      </p:sp>
      <p:sp>
        <p:nvSpPr>
          <p:cNvPr id="4" name="Rectangle 3"/>
          <p:cNvSpPr/>
          <p:nvPr userDrawn="1"/>
        </p:nvSpPr>
        <p:spPr>
          <a:xfrm>
            <a:off x="0" y="1113183"/>
            <a:ext cx="12192000" cy="549759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5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IBM Plex Sans"/>
              <a:ea typeface="+mn-ea"/>
              <a:cs typeface="+mn-cs"/>
            </a:endParaRPr>
          </a:p>
        </p:txBody>
      </p:sp>
      <p:sp>
        <p:nvSpPr>
          <p:cNvPr id="11" name="Content Placeholder 2"/>
          <p:cNvSpPr>
            <a:spLocks noGrp="1"/>
          </p:cNvSpPr>
          <p:nvPr>
            <p:ph idx="1"/>
          </p:nvPr>
        </p:nvSpPr>
        <p:spPr>
          <a:xfrm>
            <a:off x="304805" y="1460415"/>
            <a:ext cx="11388513" cy="4322656"/>
          </a:xfrm>
        </p:spPr>
        <p:txBody>
          <a:bodyPr/>
          <a:lstStyle>
            <a:lvl1pPr>
              <a:defRPr sz="2667">
                <a:solidFill>
                  <a:schemeClr val="tx1">
                    <a:lumMod val="95000"/>
                    <a:lumOff val="5000"/>
                  </a:schemeClr>
                </a:solidFill>
                <a:latin typeface="IBM Plex Sans" panose="020B0503050000000000" pitchFamily="34" charset="0"/>
              </a:defRPr>
            </a:lvl1pPr>
            <a:lvl2pPr>
              <a:defRPr sz="2400">
                <a:solidFill>
                  <a:schemeClr val="tx1">
                    <a:lumMod val="95000"/>
                    <a:lumOff val="5000"/>
                  </a:schemeClr>
                </a:solidFill>
                <a:latin typeface="IBM Plex Sans" panose="020B0503050000000000" pitchFamily="34" charset="0"/>
              </a:defRPr>
            </a:lvl2pPr>
            <a:lvl3pPr>
              <a:defRPr sz="2133">
                <a:solidFill>
                  <a:schemeClr val="tx1">
                    <a:lumMod val="95000"/>
                    <a:lumOff val="5000"/>
                  </a:schemeClr>
                </a:solidFill>
                <a:latin typeface="IBM Plex Sans" panose="020B0503050000000000" pitchFamily="34" charset="0"/>
              </a:defRPr>
            </a:lvl3pPr>
            <a:lvl4pPr>
              <a:defRPr sz="2133">
                <a:solidFill>
                  <a:schemeClr val="tx1">
                    <a:lumMod val="95000"/>
                    <a:lumOff val="5000"/>
                  </a:schemeClr>
                </a:solidFill>
                <a:latin typeface="IBM Plex Sans" panose="020B0503050000000000" pitchFamily="34" charset="0"/>
              </a:defRPr>
            </a:lvl4pPr>
            <a:lvl5pPr>
              <a:defRPr>
                <a:solidFill>
                  <a:schemeClr val="tx2"/>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412777" y="280464"/>
            <a:ext cx="619851" cy="309925"/>
          </a:xfrm>
          <a:prstGeom prst="rect">
            <a:avLst/>
          </a:prstGeom>
        </p:spPr>
      </p:pic>
      <p:sp>
        <p:nvSpPr>
          <p:cNvPr id="10" name="Title 1">
            <a:extLst>
              <a:ext uri="{FF2B5EF4-FFF2-40B4-BE49-F238E27FC236}">
                <a16:creationId xmlns:a16="http://schemas.microsoft.com/office/drawing/2014/main" id="{91421521-4120-497F-A6EA-4F9A7061C105}"/>
              </a:ext>
            </a:extLst>
          </p:cNvPr>
          <p:cNvSpPr>
            <a:spLocks noGrp="1"/>
          </p:cNvSpPr>
          <p:nvPr>
            <p:ph type="title"/>
          </p:nvPr>
        </p:nvSpPr>
        <p:spPr>
          <a:xfrm>
            <a:off x="360460" y="391619"/>
            <a:ext cx="11221941" cy="421895"/>
          </a:xfrm>
        </p:spPr>
        <p:txBody>
          <a:bodyPr>
            <a:normAutofit/>
          </a:bodyPr>
          <a:lstStyle>
            <a:lvl1pPr algn="l">
              <a:defRPr sz="3200" b="0">
                <a:solidFill>
                  <a:srgbClr val="FFFFFF"/>
                </a:solidFill>
                <a:latin typeface="IBM Plex Sans"/>
                <a:cs typeface="IBM Plex Sans"/>
              </a:defRPr>
            </a:lvl1pPr>
          </a:lstStyle>
          <a:p>
            <a:r>
              <a:rPr lang="en-US" dirty="0"/>
              <a:t>Click to edit Master title style</a:t>
            </a:r>
          </a:p>
        </p:txBody>
      </p:sp>
      <p:sp>
        <p:nvSpPr>
          <p:cNvPr id="9" name="Slide Number Placeholder 8">
            <a:extLst>
              <a:ext uri="{FF2B5EF4-FFF2-40B4-BE49-F238E27FC236}">
                <a16:creationId xmlns:a16="http://schemas.microsoft.com/office/drawing/2014/main" id="{95E96C05-CDAA-114B-9276-240B0C849035}"/>
              </a:ext>
            </a:extLst>
          </p:cNvPr>
          <p:cNvSpPr>
            <a:spLocks noGrp="1"/>
          </p:cNvSpPr>
          <p:nvPr>
            <p:ph type="sldNum" sz="quarter" idx="11"/>
          </p:nvPr>
        </p:nvSpPr>
        <p:spPr/>
        <p:txBody>
          <a:bodyPr/>
          <a:lstStyle/>
          <a:p>
            <a:pPr marL="0" marR="0" lvl="0" indent="0" algn="r" defTabSz="914354" rtl="0" eaLnBrk="1" fontAlgn="auto" latinLnBrk="0" hangingPunct="1">
              <a:lnSpc>
                <a:spcPct val="100000"/>
              </a:lnSpc>
              <a:spcBef>
                <a:spcPts val="0"/>
              </a:spcBef>
              <a:spcAft>
                <a:spcPts val="0"/>
              </a:spcAft>
              <a:buClrTx/>
              <a:buSzTx/>
              <a:buFontTx/>
              <a:buNone/>
              <a:tabLst/>
              <a:defRPr/>
            </a:pPr>
            <a:fld id="{D0BE6F14-FF48-0F4F-A8AA-2E3F25371E4A}" type="slidenum">
              <a:rPr kumimoji="0" lang="en-US" sz="800" b="0" i="0" u="none" strike="noStrike" kern="1200" cap="none" spc="0" normalizeH="0" baseline="0" noProof="0" smtClean="0">
                <a:ln>
                  <a:noFill/>
                </a:ln>
                <a:solidFill>
                  <a:srgbClr val="000000"/>
                </a:solidFill>
                <a:effectLst/>
                <a:uLnTx/>
                <a:uFillTx/>
                <a:latin typeface="IBM Plex Sans"/>
                <a:cs typeface="Arial" charset="0"/>
              </a:rPr>
              <a:pPr marL="0" marR="0" lvl="0" indent="0" algn="r" defTabSz="914354"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srgbClr val="000000"/>
              </a:solidFill>
              <a:effectLst/>
              <a:uLnTx/>
              <a:uFillTx/>
              <a:latin typeface="IBM Plex Sans"/>
              <a:cs typeface="Arial" charset="0"/>
            </a:endParaRPr>
          </a:p>
        </p:txBody>
      </p:sp>
      <p:sp>
        <p:nvSpPr>
          <p:cNvPr id="12" name="Footer Placeholder 11">
            <a:extLst>
              <a:ext uri="{FF2B5EF4-FFF2-40B4-BE49-F238E27FC236}">
                <a16:creationId xmlns:a16="http://schemas.microsoft.com/office/drawing/2014/main" id="{C5A682B6-16BE-5247-81FC-788E8C9A394A}"/>
              </a:ext>
            </a:extLst>
          </p:cNvPr>
          <p:cNvSpPr>
            <a:spLocks noGrp="1"/>
          </p:cNvSpPr>
          <p:nvPr>
            <p:ph type="ftr" sz="quarter" idx="12"/>
          </p:nvPr>
        </p:nvSpPr>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000000"/>
                </a:solidFill>
                <a:effectLst/>
                <a:uLnTx/>
                <a:uFillTx/>
                <a:latin typeface="IBM Plex Sans"/>
                <a:cs typeface="Arial" charset="0"/>
              </a:rPr>
              <a:t>© 2019 IBM Corporation</a:t>
            </a:r>
            <a:endParaRPr kumimoji="0" lang="en-US" sz="800" b="0" i="0" u="none" strike="noStrike" kern="1200" cap="none" spc="0" normalizeH="0" baseline="0" noProof="0" dirty="0">
              <a:ln>
                <a:noFill/>
              </a:ln>
              <a:solidFill>
                <a:srgbClr val="000000"/>
              </a:solidFill>
              <a:effectLst/>
              <a:uLnTx/>
              <a:uFillTx/>
              <a:latin typeface="IBM Plex Sans"/>
              <a:cs typeface="Arial" charset="0"/>
            </a:endParaRPr>
          </a:p>
        </p:txBody>
      </p:sp>
    </p:spTree>
    <p:extLst>
      <p:ext uri="{BB962C8B-B14F-4D97-AF65-F5344CB8AC3E}">
        <p14:creationId xmlns:p14="http://schemas.microsoft.com/office/powerpoint/2010/main" val="419266665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title, blank">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5080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0BE6F14-FF48-0F4F-A8AA-2E3F25371E4A}" type="slidenum">
              <a:rPr kumimoji="0" lang="en-US" sz="800" b="0" i="0" u="none" strike="noStrike" kern="1200" cap="none" spc="0" normalizeH="0" baseline="0" noProof="0" smtClean="0">
                <a:ln>
                  <a:noFill/>
                </a:ln>
                <a:solidFill>
                  <a:srgbClr val="000000"/>
                </a:solidFill>
                <a:effectLst/>
                <a:uLnTx/>
                <a:uFillTx/>
                <a:latin typeface="IBM Plex Sans"/>
                <a:cs typeface="Arial" charset="0"/>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800" b="0" i="0" u="none" strike="noStrike" kern="1200" cap="none" spc="0" normalizeH="0" baseline="0" noProof="0">
              <a:ln>
                <a:noFill/>
              </a:ln>
              <a:solidFill>
                <a:srgbClr val="000000"/>
              </a:solidFill>
              <a:effectLst/>
              <a:uLnTx/>
              <a:uFillTx/>
              <a:latin typeface="IBM Plex Sans"/>
              <a:cs typeface="Arial" charset="0"/>
            </a:endParaRPr>
          </a:p>
        </p:txBody>
      </p:sp>
      <p:sp>
        <p:nvSpPr>
          <p:cNvPr id="4" name="Footer Placeholder 3"/>
          <p:cNvSpPr>
            <a:spLocks noGrp="1"/>
          </p:cNvSpPr>
          <p:nvPr>
            <p:ph type="ft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srgbClr val="000000"/>
              </a:solidFill>
              <a:effectLst/>
              <a:uLnTx/>
              <a:uFillTx/>
              <a:latin typeface="IBM Plex Sans"/>
              <a:cs typeface="Arial"/>
            </a:endParaRPr>
          </a:p>
        </p:txBody>
      </p:sp>
    </p:spTree>
    <p:extLst>
      <p:ext uri="{BB962C8B-B14F-4D97-AF65-F5344CB8AC3E}">
        <p14:creationId xmlns:p14="http://schemas.microsoft.com/office/powerpoint/2010/main" val="29788446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Footer Placeholder"/>
          <p:cNvSpPr>
            <a:spLocks noGrp="1"/>
          </p:cNvSpPr>
          <p:nvPr>
            <p:ph type="ftr" sz="quarter" idx="10"/>
          </p:nvPr>
        </p:nvSpPr>
        <p:spPr/>
        <p:txBody>
          <a:bodyPr/>
          <a:lstStyle/>
          <a:p>
            <a:r>
              <a:rPr lang="en-US" dirty="0"/>
              <a:t>Executive Review – Artemis QSC  / August, 2020 / © 2020 IBM Corporation / IBM CONFIDENTIAL</a:t>
            </a:r>
          </a:p>
        </p:txBody>
      </p:sp>
      <p:pic>
        <p:nvPicPr>
          <p:cNvPr id="7" name="Picture" descr="IBM 8-bar logo"/>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191750" y="6257438"/>
            <a:ext cx="695452" cy="275721"/>
          </a:xfrm>
          <a:prstGeom prst="rect">
            <a:avLst/>
          </a:prstGeom>
        </p:spPr>
      </p:pic>
    </p:spTree>
    <p:extLst>
      <p:ext uri="{BB962C8B-B14F-4D97-AF65-F5344CB8AC3E}">
        <p14:creationId xmlns:p14="http://schemas.microsoft.com/office/powerpoint/2010/main" val="102964291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a:t>Click to edit Master title style</a:t>
            </a:r>
            <a:endParaRPr lang="en-US" dirty="0"/>
          </a:p>
        </p:txBody>
      </p:sp>
      <p:sp>
        <p:nvSpPr>
          <p:cNvPr id="3" name="Footer Placeholder"/>
          <p:cNvSpPr>
            <a:spLocks noGrp="1"/>
          </p:cNvSpPr>
          <p:nvPr>
            <p:ph type="ftr" sz="quarter" idx="10"/>
          </p:nvPr>
        </p:nvSpPr>
        <p:spPr/>
        <p:txBody>
          <a:body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93554463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66800"/>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58112"/>
            <a:ext cx="5498592" cy="4336288"/>
          </a:xfrm>
        </p:spPr>
        <p:txBody>
          <a:bodyPr/>
          <a:lstStyle>
            <a:lvl1pPr>
              <a:spcBef>
                <a:spcPts val="0"/>
              </a:spcBef>
              <a:defRPr/>
            </a:lvl1pPr>
            <a:lvl2pPr marL="0" indent="0">
              <a:spcBef>
                <a:spcPts val="0"/>
              </a:spcBef>
              <a:buNone/>
              <a:defRPr/>
            </a:lvl2pPr>
            <a:lvl3pPr marL="0" indent="0">
              <a:spcBef>
                <a:spcPts val="0"/>
              </a:spcBef>
              <a:buNone/>
              <a:tabLst/>
              <a:defRPr/>
            </a:lvl3pPr>
            <a:lvl4pPr marL="0" indent="0">
              <a:spcBef>
                <a:spcPts val="0"/>
              </a:spcBef>
              <a:buNone/>
              <a:tabLst/>
              <a:defRPr/>
            </a:lvl4pPr>
            <a:lvl5pPr marL="0" indent="0">
              <a:spcBef>
                <a:spcPts val="0"/>
              </a:spcBef>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2"/>
          </p:nvPr>
        </p:nvSpPr>
        <p:spPr>
          <a:xfrm>
            <a:off x="6388608" y="1658112"/>
            <a:ext cx="5498592" cy="4336288"/>
          </a:xfrm>
        </p:spPr>
        <p:txBody>
          <a:bodyPr/>
          <a:lstStyle>
            <a:lvl1pPr>
              <a:spcBef>
                <a:spcPts val="0"/>
              </a:spcBef>
              <a:defRPr/>
            </a:lvl1pPr>
            <a:lvl2pPr marL="0" indent="0">
              <a:spcBef>
                <a:spcPts val="0"/>
              </a:spcBef>
              <a:buNone/>
              <a:defRPr/>
            </a:lvl2pPr>
            <a:lvl3pPr marL="0" indent="0">
              <a:spcBef>
                <a:spcPts val="0"/>
              </a:spcBef>
              <a:buNone/>
              <a:tabLst/>
              <a:defRPr/>
            </a:lvl3pPr>
            <a:lvl4pPr marL="0" indent="0">
              <a:spcBef>
                <a:spcPts val="0"/>
              </a:spcBef>
              <a:buNone/>
              <a:tabLst/>
              <a:defRPr/>
            </a:lvl4pPr>
            <a:lvl5pPr marL="0" indent="0">
              <a:spcBef>
                <a:spcPts val="0"/>
              </a:spcBef>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61529859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fact, number">
    <p:spTree>
      <p:nvGrpSpPr>
        <p:cNvPr id="1" name=""/>
        <p:cNvGrpSpPr/>
        <p:nvPr/>
      </p:nvGrpSpPr>
      <p:grpSpPr>
        <a:xfrm>
          <a:off x="0" y="0"/>
          <a:ext cx="0" cy="0"/>
          <a:chOff x="0" y="0"/>
          <a:chExt cx="0" cy="0"/>
        </a:xfrm>
      </p:grpSpPr>
      <p:sp>
        <p:nvSpPr>
          <p:cNvPr id="2" name="Title"/>
          <p:cNvSpPr>
            <a:spLocks noGrp="1"/>
          </p:cNvSpPr>
          <p:nvPr>
            <p:ph type="title"/>
          </p:nvPr>
        </p:nvSpPr>
        <p:spPr>
          <a:xfrm>
            <a:off x="292609" y="292608"/>
            <a:ext cx="5510784" cy="1072896"/>
          </a:xfrm>
        </p:spPr>
        <p:txBody>
          <a:bodyPr/>
          <a:lstStyle>
            <a:lvl1pPr>
              <a:defRPr sz="1600"/>
            </a:lvl1pPr>
          </a:lstStyle>
          <a:p>
            <a:r>
              <a:rPr lang="en-US"/>
              <a:t>Click to edit Master title style</a:t>
            </a:r>
            <a:endParaRPr lang="en-US" dirty="0"/>
          </a:p>
        </p:txBody>
      </p:sp>
      <p:sp>
        <p:nvSpPr>
          <p:cNvPr id="6" name="Text Placeholder"/>
          <p:cNvSpPr>
            <a:spLocks noGrp="1"/>
          </p:cNvSpPr>
          <p:nvPr>
            <p:ph type="body" sz="quarter" idx="12"/>
          </p:nvPr>
        </p:nvSpPr>
        <p:spPr>
          <a:xfrm>
            <a:off x="182879" y="1511808"/>
            <a:ext cx="5608321" cy="4482592"/>
          </a:xfrm>
        </p:spPr>
        <p:txBody>
          <a:bodyPr/>
          <a:lstStyle>
            <a:lvl1pPr>
              <a:lnSpc>
                <a:spcPct val="90000"/>
              </a:lnSpc>
              <a:defRPr sz="9600" b="1" i="0">
                <a:latin typeface="IBM Plex Sans" panose="020B0503050203000203" pitchFamily="34" charset="0"/>
              </a:defRPr>
            </a:lvl1pPr>
          </a:lstStyle>
          <a:p>
            <a:pPr lvl="0"/>
            <a:r>
              <a:rPr lang="en-US"/>
              <a:t>Click to edit Master text styles</a:t>
            </a:r>
          </a:p>
        </p:txBody>
      </p:sp>
      <p:sp>
        <p:nvSpPr>
          <p:cNvPr id="3" name="Footer Placeholder"/>
          <p:cNvSpPr>
            <a:spLocks noGrp="1"/>
          </p:cNvSpPr>
          <p:nvPr>
            <p:ph type="ftr" sz="quarter" idx="10"/>
          </p:nvPr>
        </p:nvSpPr>
        <p:spPr/>
        <p:txBody>
          <a:body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73289777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fact, number, half-image (bleeds)">
    <p:spTree>
      <p:nvGrpSpPr>
        <p:cNvPr id="1" name=""/>
        <p:cNvGrpSpPr/>
        <p:nvPr/>
      </p:nvGrpSpPr>
      <p:grpSpPr>
        <a:xfrm>
          <a:off x="0" y="0"/>
          <a:ext cx="0" cy="0"/>
          <a:chOff x="0" y="0"/>
          <a:chExt cx="0" cy="0"/>
        </a:xfrm>
      </p:grpSpPr>
      <p:sp>
        <p:nvSpPr>
          <p:cNvPr id="2" name="Title"/>
          <p:cNvSpPr>
            <a:spLocks noGrp="1"/>
          </p:cNvSpPr>
          <p:nvPr>
            <p:ph type="title"/>
          </p:nvPr>
        </p:nvSpPr>
        <p:spPr>
          <a:xfrm>
            <a:off x="292609" y="292608"/>
            <a:ext cx="5510784" cy="1072896"/>
          </a:xfrm>
        </p:spPr>
        <p:txBody>
          <a:bodyPr/>
          <a:lstStyle>
            <a:lvl1pPr>
              <a:defRPr sz="1600"/>
            </a:lvl1pPr>
          </a:lstStyle>
          <a:p>
            <a:r>
              <a:rPr lang="en-US"/>
              <a:t>Click to edit Master title style</a:t>
            </a:r>
            <a:endParaRPr lang="en-US" dirty="0"/>
          </a:p>
        </p:txBody>
      </p:sp>
      <p:sp>
        <p:nvSpPr>
          <p:cNvPr id="6" name="Text Placeholder"/>
          <p:cNvSpPr>
            <a:spLocks noGrp="1"/>
          </p:cNvSpPr>
          <p:nvPr>
            <p:ph type="body" sz="quarter" idx="12"/>
          </p:nvPr>
        </p:nvSpPr>
        <p:spPr>
          <a:xfrm>
            <a:off x="182879" y="1511808"/>
            <a:ext cx="5608321" cy="4482592"/>
          </a:xfrm>
        </p:spPr>
        <p:txBody>
          <a:bodyPr/>
          <a:lstStyle>
            <a:lvl1pPr>
              <a:lnSpc>
                <a:spcPct val="90000"/>
              </a:lnSpc>
              <a:defRPr sz="9600" b="1" i="0">
                <a:latin typeface="IBM Plex Sans" panose="020B0503050203000203" pitchFamily="34" charset="0"/>
              </a:defRPr>
            </a:lvl1pPr>
          </a:lstStyle>
          <a:p>
            <a:pPr lvl="0"/>
            <a:r>
              <a:rPr lang="en-US"/>
              <a:t>Click to edit Master text styles</a:t>
            </a:r>
          </a:p>
        </p:txBody>
      </p:sp>
      <p:sp>
        <p:nvSpPr>
          <p:cNvPr id="7" name="Picture Placeholder">
            <a:extLst>
              <a:ext uri="{C183D7F6-B498-43B3-948B-1728B52AA6E4}">
                <adec:decorative xmlns:adec="http://schemas.microsoft.com/office/drawing/2017/decorative" val="1"/>
              </a:ext>
            </a:extLst>
          </p:cNvPr>
          <p:cNvSpPr>
            <a:spLocks noGrp="1"/>
          </p:cNvSpPr>
          <p:nvPr>
            <p:ph type="pic" sz="quarter" idx="13"/>
          </p:nvPr>
        </p:nvSpPr>
        <p:spPr>
          <a:xfrm>
            <a:off x="6096000" y="0"/>
            <a:ext cx="6096001" cy="6858000"/>
          </a:xfrm>
        </p:spPr>
        <p:txBody>
          <a:bodyPr lIns="91440" tIns="91440" rIns="91440" bIns="91440"/>
          <a:lstStyle>
            <a:lvl1pPr>
              <a:defRPr baseline="0"/>
            </a:lvl1pPr>
          </a:lstStyle>
          <a:p>
            <a:r>
              <a:rPr lang="en-US" dirty="0"/>
              <a:t>Click icon to add picture</a:t>
            </a:r>
          </a:p>
        </p:txBody>
      </p:sp>
      <p:sp>
        <p:nvSpPr>
          <p:cNvPr id="3" name="Footer Placeholder"/>
          <p:cNvSpPr>
            <a:spLocks noGrp="1"/>
          </p:cNvSpPr>
          <p:nvPr>
            <p:ph type="ftr" sz="quarter" idx="10"/>
          </p:nvPr>
        </p:nvSpPr>
        <p:spPr/>
        <p:txBody>
          <a:body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55237818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ig text">
    <p:spTree>
      <p:nvGrpSpPr>
        <p:cNvPr id="1" name=""/>
        <p:cNvGrpSpPr/>
        <p:nvPr/>
      </p:nvGrpSpPr>
      <p:grpSpPr>
        <a:xfrm>
          <a:off x="0" y="0"/>
          <a:ext cx="0" cy="0"/>
          <a:chOff x="0" y="0"/>
          <a:chExt cx="0" cy="0"/>
        </a:xfrm>
      </p:grpSpPr>
      <p:sp>
        <p:nvSpPr>
          <p:cNvPr id="2" name="Title"/>
          <p:cNvSpPr>
            <a:spLocks noGrp="1"/>
          </p:cNvSpPr>
          <p:nvPr>
            <p:ph type="title"/>
          </p:nvPr>
        </p:nvSpPr>
        <p:spPr>
          <a:xfrm>
            <a:off x="182882" y="121920"/>
            <a:ext cx="11704229" cy="5872480"/>
          </a:xfrm>
        </p:spPr>
        <p:txBody>
          <a:bodyPr/>
          <a:lstStyle>
            <a:lvl1pPr>
              <a:defRPr sz="9600" b="1" i="0">
                <a:latin typeface="IBM Plex Sans" panose="020B0503050203000203" pitchFamily="34" charset="0"/>
              </a:defRPr>
            </a:lvl1pPr>
          </a:lstStyle>
          <a:p>
            <a:r>
              <a:rPr lang="en-US"/>
              <a:t>Click to edit Master title style</a:t>
            </a:r>
            <a:endParaRPr lang="en-US" dirty="0"/>
          </a:p>
        </p:txBody>
      </p:sp>
      <p:sp>
        <p:nvSpPr>
          <p:cNvPr id="3" name="Footer Placeholder"/>
          <p:cNvSpPr>
            <a:spLocks noGrp="1"/>
          </p:cNvSpPr>
          <p:nvPr>
            <p:ph type="ftr" sz="quarter" idx="10"/>
          </p:nvPr>
        </p:nvSpPr>
        <p:spPr/>
        <p:txBody>
          <a:bodyPr/>
          <a:lstStyle>
            <a:lvl1pPr>
              <a:defRPr>
                <a:latin typeface="IBM Plex Sans" panose="020B0503050203000203" pitchFamily="34" charset="0"/>
              </a:defRPr>
            </a:lvl1p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lvl1pPr>
              <a:defRPr>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99123921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p:cNvSpPr>
            <a:spLocks noGrp="1"/>
          </p:cNvSpPr>
          <p:nvPr>
            <p:ph type="title"/>
          </p:nvPr>
        </p:nvSpPr>
        <p:spPr>
          <a:xfrm>
            <a:off x="280418" y="268224"/>
            <a:ext cx="7416713" cy="5726176"/>
          </a:xfrm>
        </p:spPr>
        <p:txBody>
          <a:bodyPr/>
          <a:lstStyle/>
          <a:p>
            <a:r>
              <a:rPr lang="en-US"/>
              <a:t>Click to edit Master title style</a:t>
            </a:r>
            <a:endParaRPr lang="en-US" dirty="0"/>
          </a:p>
        </p:txBody>
      </p:sp>
      <p:sp>
        <p:nvSpPr>
          <p:cNvPr id="3" name="Footer Placeholder"/>
          <p:cNvSpPr>
            <a:spLocks noGrp="1"/>
          </p:cNvSpPr>
          <p:nvPr>
            <p:ph type="ftr" sz="quarter" idx="10"/>
          </p:nvPr>
        </p:nvSpPr>
        <p:spPr/>
        <p:txBody>
          <a:body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5895196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text">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6" name="Text Placeholder"/>
          <p:cNvSpPr>
            <a:spLocks noGrp="1"/>
          </p:cNvSpPr>
          <p:nvPr>
            <p:ph type="body" sz="quarter" idx="12"/>
          </p:nvPr>
        </p:nvSpPr>
        <p:spPr>
          <a:xfrm>
            <a:off x="6388608" y="268224"/>
            <a:ext cx="5498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030292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B7E0B7-0798-4B42-A667-6423D8212005}"/>
              </a:ext>
            </a:extLst>
          </p:cNvPr>
          <p:cNvSpPr>
            <a:spLocks noGrp="1"/>
          </p:cNvSpPr>
          <p:nvPr>
            <p:ph type="title"/>
          </p:nvPr>
        </p:nvSpPr>
        <p:spPr/>
        <p:txBody>
          <a:bodyPr/>
          <a:lstStyle/>
          <a:p>
            <a:r>
              <a:rPr lang="en-US"/>
              <a:t>Click to edit Master title style</a:t>
            </a:r>
          </a:p>
        </p:txBody>
      </p:sp>
      <p:sp>
        <p:nvSpPr>
          <p:cNvPr id="5" name="Footer Placeholder">
            <a:extLst>
              <a:ext uri="{FF2B5EF4-FFF2-40B4-BE49-F238E27FC236}">
                <a16:creationId xmlns:a16="http://schemas.microsoft.com/office/drawing/2014/main" id="{A12F830A-A03A-4D97-9907-0BF5881175E8}"/>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6" name="Slide Number Placeholder">
            <a:extLst>
              <a:ext uri="{FF2B5EF4-FFF2-40B4-BE49-F238E27FC236}">
                <a16:creationId xmlns:a16="http://schemas.microsoft.com/office/drawing/2014/main" id="{EF6B2396-2D68-4565-A1D1-638C12283A6A}"/>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56087194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text (two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p:cNvSpPr>
            <a:spLocks noGrp="1"/>
          </p:cNvSpPr>
          <p:nvPr>
            <p:ph type="body" sz="quarter" idx="12"/>
          </p:nvPr>
        </p:nvSpPr>
        <p:spPr>
          <a:xfrm>
            <a:off x="6388610" y="1658112"/>
            <a:ext cx="5498501"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75562504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text (two columns, different text size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7" name="Content Placeholder"/>
          <p:cNvSpPr>
            <a:spLocks noGrp="1"/>
          </p:cNvSpPr>
          <p:nvPr>
            <p:ph sz="quarter" idx="13"/>
          </p:nvPr>
        </p:nvSpPr>
        <p:spPr>
          <a:xfrm>
            <a:off x="280416" y="1621536"/>
            <a:ext cx="5522976" cy="4372864"/>
          </a:xfrm>
        </p:spPr>
        <p:txBody>
          <a:bodyPr/>
          <a:lstStyle>
            <a:lvl1pPr>
              <a:defRPr sz="2400"/>
            </a:lvl1pPr>
          </a:lstStyle>
          <a:p>
            <a:pPr lvl="0"/>
            <a:r>
              <a:rPr lang="en-US"/>
              <a:t>Click to edit Master text styles</a:t>
            </a:r>
          </a:p>
        </p:txBody>
      </p:sp>
      <p:sp>
        <p:nvSpPr>
          <p:cNvPr id="6" name="Text Placeholder"/>
          <p:cNvSpPr>
            <a:spLocks noGrp="1"/>
          </p:cNvSpPr>
          <p:nvPr>
            <p:ph type="body" sz="quarter" idx="12"/>
          </p:nvPr>
        </p:nvSpPr>
        <p:spPr>
          <a:xfrm>
            <a:off x="6388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00971083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text (four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6" name="Text Placeholder 1"/>
          <p:cNvSpPr>
            <a:spLocks noGrp="1"/>
          </p:cNvSpPr>
          <p:nvPr>
            <p:ph type="body" sz="quarter" idx="12"/>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2"/>
          <p:cNvSpPr>
            <a:spLocks noGrp="1"/>
          </p:cNvSpPr>
          <p:nvPr>
            <p:ph type="body" sz="quarter" idx="13"/>
          </p:nvPr>
        </p:nvSpPr>
        <p:spPr>
          <a:xfrm>
            <a:off x="3340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p:cNvSpPr>
            <a:spLocks noGrp="1"/>
          </p:cNvSpPr>
          <p:nvPr>
            <p:ph type="body" sz="quarter" idx="14"/>
          </p:nvPr>
        </p:nvSpPr>
        <p:spPr>
          <a:xfrm>
            <a:off x="6388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4"/>
          <p:cNvSpPr>
            <a:spLocks noGrp="1"/>
          </p:cNvSpPr>
          <p:nvPr>
            <p:ph type="body" sz="quarter" idx="15"/>
          </p:nvPr>
        </p:nvSpPr>
        <p:spPr>
          <a:xfrm>
            <a:off x="9436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63444965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text, half-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p:cNvSpPr>
            <a:spLocks noGrp="1"/>
          </p:cNvSpPr>
          <p:nvPr>
            <p:ph type="pic" sz="quarter" idx="14"/>
          </p:nvPr>
        </p:nvSpPr>
        <p:spPr>
          <a:xfrm>
            <a:off x="6096000" y="0"/>
            <a:ext cx="6096001" cy="6858000"/>
          </a:xfrm>
        </p:spPr>
        <p:txBody>
          <a:bodyPr lIns="91440" tIns="91440" rIns="91440" bIns="91440"/>
          <a:lstStyle/>
          <a:p>
            <a:r>
              <a:rPr lang="en-US" dirty="0"/>
              <a:t>Click icon to add picture</a:t>
            </a:r>
          </a:p>
        </p:txBody>
      </p:sp>
      <p:sp>
        <p:nvSpPr>
          <p:cNvPr id="3" name="Footer Placeholder"/>
          <p:cNvSpPr>
            <a:spLocks noGrp="1"/>
          </p:cNvSpPr>
          <p:nvPr>
            <p:ph type="ftr" sz="quarter" idx="10"/>
          </p:nvPr>
        </p:nvSpPr>
        <p:spPr/>
        <p:txBody>
          <a:body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15767896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text (two narrow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6" name="Text Placeholder 1"/>
          <p:cNvSpPr>
            <a:spLocks noGrp="1"/>
          </p:cNvSpPr>
          <p:nvPr>
            <p:ph type="body" sz="quarter" idx="12"/>
          </p:nvPr>
        </p:nvSpPr>
        <p:spPr>
          <a:xfrm>
            <a:off x="6388608" y="268224"/>
            <a:ext cx="2450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p:cNvSpPr>
            <a:spLocks noGrp="1"/>
          </p:cNvSpPr>
          <p:nvPr>
            <p:ph type="body" sz="quarter" idx="13"/>
          </p:nvPr>
        </p:nvSpPr>
        <p:spPr>
          <a:xfrm>
            <a:off x="9436608" y="268224"/>
            <a:ext cx="2450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69076993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text (split background)">
    <p:spTree>
      <p:nvGrpSpPr>
        <p:cNvPr id="1" name=""/>
        <p:cNvGrpSpPr/>
        <p:nvPr/>
      </p:nvGrpSpPr>
      <p:grpSpPr>
        <a:xfrm>
          <a:off x="0" y="0"/>
          <a:ext cx="0" cy="0"/>
          <a:chOff x="0" y="0"/>
          <a:chExt cx="0" cy="0"/>
        </a:xfrm>
      </p:grpSpPr>
      <p:sp>
        <p:nvSpPr>
          <p:cNvPr id="2" name="Title"/>
          <p:cNvSpPr>
            <a:spLocks noGrp="1"/>
          </p:cNvSpPr>
          <p:nvPr>
            <p:ph type="title"/>
          </p:nvPr>
        </p:nvSpPr>
        <p:spPr>
          <a:xfrm>
            <a:off x="280418" y="268224"/>
            <a:ext cx="5522885" cy="5726176"/>
          </a:xfrm>
        </p:spPr>
        <p:txBody>
          <a:bodyPr/>
          <a:lstStyle>
            <a:lvl1pPr>
              <a:defRPr>
                <a:latin typeface="IBM Plex Sans" panose="020B0503050203000203" pitchFamily="34" charset="0"/>
              </a:defRPr>
            </a:lvl1pPr>
          </a:lstStyle>
          <a:p>
            <a:r>
              <a:rPr lang="en-US"/>
              <a:t>Click to edit Master title style</a:t>
            </a:r>
            <a:endParaRPr lang="en-US" dirty="0"/>
          </a:p>
        </p:txBody>
      </p:sp>
      <p:sp>
        <p:nvSpPr>
          <p:cNvPr id="7" name="Cool gray 10 rectangle">
            <a:extLst>
              <a:ext uri="{FF2B5EF4-FFF2-40B4-BE49-F238E27FC236}">
                <a16:creationId xmlns:a16="http://schemas.microsoft.com/office/drawing/2014/main" id="{838ABCAC-D266-7244-9068-DAD3FE4E7CA7}"/>
              </a:ext>
              <a:ext uri="{C183D7F6-B498-43B3-948B-1728B52AA6E4}">
                <adec:decorative xmlns:adec="http://schemas.microsoft.com/office/drawing/2017/decorative" val="1"/>
              </a:ext>
            </a:extLst>
          </p:cNvPr>
          <p:cNvSpPr/>
          <p:nvPr userDrawn="1"/>
        </p:nvSpPr>
        <p:spPr>
          <a:xfrm>
            <a:off x="6096000" y="0"/>
            <a:ext cx="6096001" cy="6858000"/>
          </a:xfrm>
          <a:prstGeom prst="rect">
            <a:avLst/>
          </a:prstGeom>
          <a:solidFill>
            <a:srgbClr val="F3F3F3"/>
          </a:solidFill>
        </p:spPr>
        <p:txBody>
          <a:bodyPr wrap="square" lIns="0" tIns="0" rIns="0" bIns="0" rtlCol="0" anchor="ctr">
            <a:noAutofit/>
          </a:bodyPr>
          <a:lstStyle/>
          <a:p>
            <a:pPr algn="ctr"/>
            <a:endParaRPr lang="en-US" sz="1200" b="0" i="0" dirty="0">
              <a:solidFill>
                <a:srgbClr val="FFFFFF"/>
              </a:solidFill>
              <a:latin typeface="IBM Plex Sans" panose="020B0503050203000203" pitchFamily="34" charset="0"/>
              <a:cs typeface="Arial"/>
            </a:endParaRPr>
          </a:p>
        </p:txBody>
      </p:sp>
      <p:sp>
        <p:nvSpPr>
          <p:cNvPr id="6" name="Text Placeholder"/>
          <p:cNvSpPr>
            <a:spLocks noGrp="1"/>
          </p:cNvSpPr>
          <p:nvPr>
            <p:ph type="body" sz="quarter" idx="12"/>
          </p:nvPr>
        </p:nvSpPr>
        <p:spPr>
          <a:xfrm>
            <a:off x="6388608" y="268224"/>
            <a:ext cx="5498592" cy="5726176"/>
          </a:xfrm>
        </p:spPr>
        <p:txBody>
          <a:bodyPr/>
          <a:lstStyle>
            <a:lvl1pPr>
              <a:defRPr>
                <a:solidFill>
                  <a:schemeClr val="tx1"/>
                </a:solidFill>
                <a:latin typeface="IBM Plex Sans" panose="020B0503050203000203" pitchFamily="34" charset="0"/>
              </a:defRPr>
            </a:lvl1pPr>
            <a:lvl2pPr>
              <a:buClr>
                <a:schemeClr val="tx1"/>
              </a:buClr>
              <a:defRPr>
                <a:solidFill>
                  <a:schemeClr val="tx1"/>
                </a:solidFill>
                <a:latin typeface="IBM Plex Sans" panose="020B0503050203000203" pitchFamily="34" charset="0"/>
              </a:defRPr>
            </a:lvl2pPr>
            <a:lvl3pPr>
              <a:buClr>
                <a:schemeClr val="tx1"/>
              </a:buClr>
              <a:defRPr>
                <a:solidFill>
                  <a:schemeClr val="tx1"/>
                </a:solidFill>
                <a:latin typeface="IBM Plex Sans" panose="020B0503050203000203" pitchFamily="34" charset="0"/>
              </a:defRPr>
            </a:lvl3pPr>
            <a:lvl4pPr>
              <a:buClr>
                <a:schemeClr val="tx1"/>
              </a:buClr>
              <a:defRPr>
                <a:solidFill>
                  <a:schemeClr val="tx1"/>
                </a:solidFill>
                <a:latin typeface="IBM Plex Sans" panose="020B0503050203000203" pitchFamily="34" charset="0"/>
              </a:defRPr>
            </a:lvl4pPr>
            <a:lvl5pPr>
              <a:buClr>
                <a:schemeClr val="tx1"/>
              </a:buClr>
              <a:defRPr>
                <a:solidFill>
                  <a:schemeClr val="tx1"/>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latin typeface="IBM Plex Sans" panose="020B0503050203000203" pitchFamily="34" charset="0"/>
              </a:defRPr>
            </a:lvl1p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lvl1pPr>
              <a:defRPr>
                <a:solidFill>
                  <a:schemeClr val="tx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71656157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7" name="Picture Placeholder"/>
          <p:cNvSpPr>
            <a:spLocks noGrp="1"/>
          </p:cNvSpPr>
          <p:nvPr>
            <p:ph type="pic" sz="quarter" idx="14"/>
          </p:nvPr>
        </p:nvSpPr>
        <p:spPr>
          <a:xfrm>
            <a:off x="6096000" y="0"/>
            <a:ext cx="6096001" cy="6858000"/>
          </a:xfrm>
        </p:spPr>
        <p:txBody>
          <a:bodyPr lIns="91440" tIns="91440" rIns="91440" bIns="91440"/>
          <a:lstStyle/>
          <a:p>
            <a:r>
              <a:rPr lang="en-US" dirty="0"/>
              <a:t>Click icon to add picture</a:t>
            </a:r>
          </a:p>
        </p:txBody>
      </p:sp>
      <p:sp>
        <p:nvSpPr>
          <p:cNvPr id="3" name="Footer Placeholder"/>
          <p:cNvSpPr>
            <a:spLocks noGrp="1"/>
          </p:cNvSpPr>
          <p:nvPr>
            <p:ph type="ftr" sz="quarter" idx="10"/>
          </p:nvPr>
        </p:nvSpPr>
        <p:spPr/>
        <p:txBody>
          <a:body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52246686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half-blank area">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3" name="Footer Placeholder"/>
          <p:cNvSpPr>
            <a:spLocks noGrp="1"/>
          </p:cNvSpPr>
          <p:nvPr>
            <p:ph type="ftr" sz="quarter" idx="10"/>
          </p:nvPr>
        </p:nvSpPr>
        <p:spPr/>
        <p:txBody>
          <a:body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78430639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blank">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lvl1pPr>
              <a:defRPr sz="2800"/>
            </a:lvl1pPr>
          </a:lstStyle>
          <a:p>
            <a:r>
              <a:rPr lang="en-US" dirty="0"/>
              <a:t>Click to edit Master title style</a:t>
            </a:r>
          </a:p>
        </p:txBody>
      </p:sp>
      <p:sp>
        <p:nvSpPr>
          <p:cNvPr id="3" name="Footer Placeholder"/>
          <p:cNvSpPr>
            <a:spLocks noGrp="1"/>
          </p:cNvSpPr>
          <p:nvPr>
            <p:ph type="ftr" sz="quarter" idx="10"/>
          </p:nvPr>
        </p:nvSpPr>
        <p:spPr/>
        <p:txBody>
          <a:bodyPr/>
          <a:lstStyle/>
          <a:p>
            <a:r>
              <a:rPr lang="en-US"/>
              <a:t> </a:t>
            </a:r>
            <a:r>
              <a:rPr lang="en-US" dirty="0"/>
              <a:t>©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20855032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insight, text, boxe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1"/>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0" name="Content Placeholder 2"/>
          <p:cNvSpPr>
            <a:spLocks noGrp="1"/>
          </p:cNvSpPr>
          <p:nvPr>
            <p:ph sz="quarter" idx="18"/>
          </p:nvPr>
        </p:nvSpPr>
        <p:spPr>
          <a:xfrm>
            <a:off x="9144000" y="0"/>
            <a:ext cx="3048000" cy="3429000"/>
          </a:xfrm>
          <a:solidFill>
            <a:srgbClr val="061F80"/>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2" name="Content Placeholder 3"/>
          <p:cNvSpPr>
            <a:spLocks noGrp="1"/>
          </p:cNvSpPr>
          <p:nvPr>
            <p:ph sz="quarter" idx="19"/>
          </p:nvPr>
        </p:nvSpPr>
        <p:spPr>
          <a:xfrm>
            <a:off x="6096000" y="3426885"/>
            <a:ext cx="6096001" cy="3431116"/>
          </a:xfrm>
          <a:solidFill>
            <a:srgbClr val="0530AD"/>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3" name="Footer Placeholder"/>
          <p:cNvSpPr>
            <a:spLocks noGrp="1"/>
          </p:cNvSpPr>
          <p:nvPr>
            <p:ph type="ftr" sz="quarter" idx="10"/>
          </p:nvPr>
        </p:nvSpPr>
        <p:spPr/>
        <p:txBody>
          <a:bodyPr/>
          <a:lstStyle/>
          <a:p>
            <a:r>
              <a:rPr lang="en-US"/>
              <a:t>© </a:t>
            </a:r>
            <a:r>
              <a:rPr lang="en-US" dirty="0"/>
              <a:t>2020 IBM Corporation / IBM CONFIDENTIAL</a:t>
            </a:r>
          </a:p>
        </p:txBody>
      </p:sp>
      <p:sp>
        <p:nvSpPr>
          <p:cNvPr id="4" name="Slide Number Placeholder"/>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726317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p:cNvSpPr>
            <a:spLocks noGrp="1"/>
          </p:cNvSpPr>
          <p:nvPr>
            <p:ph type="title"/>
          </p:nvPr>
        </p:nvSpPr>
        <p:spPr>
          <a:xfrm>
            <a:off x="280418" y="268224"/>
            <a:ext cx="7416713" cy="5726176"/>
          </a:xfrm>
        </p:spPr>
        <p:txBody>
          <a:bodyPr/>
          <a:lstStyle/>
          <a:p>
            <a:r>
              <a:rPr lang="en-US"/>
              <a:t>Click to edit Master title style</a:t>
            </a:r>
            <a:endParaRPr lang="en-US" dirty="0"/>
          </a:p>
        </p:txBody>
      </p:sp>
      <p:sp>
        <p:nvSpPr>
          <p:cNvPr id="6" name="Footer Placeholder">
            <a:extLst>
              <a:ext uri="{FF2B5EF4-FFF2-40B4-BE49-F238E27FC236}">
                <a16:creationId xmlns:a16="http://schemas.microsoft.com/office/drawing/2014/main" id="{660469C7-EAA5-481C-A735-DD026C430446}"/>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7" name="Slide Number Placeholder">
            <a:extLst>
              <a:ext uri="{FF2B5EF4-FFF2-40B4-BE49-F238E27FC236}">
                <a16:creationId xmlns:a16="http://schemas.microsoft.com/office/drawing/2014/main" id="{E166BC3B-AD80-478B-B6CA-FF4041A3A692}"/>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420087035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oxes (3 med, 2 small)">
    <p:spTree>
      <p:nvGrpSpPr>
        <p:cNvPr id="1" name=""/>
        <p:cNvGrpSpPr/>
        <p:nvPr/>
      </p:nvGrpSpPr>
      <p:grpSpPr>
        <a:xfrm>
          <a:off x="0" y="0"/>
          <a:ext cx="0" cy="0"/>
          <a:chOff x="0" y="0"/>
          <a:chExt cx="0" cy="0"/>
        </a:xfrm>
      </p:grpSpPr>
      <p:sp>
        <p:nvSpPr>
          <p:cNvPr id="2" name="Title"/>
          <p:cNvSpPr>
            <a:spLocks noGrp="1"/>
          </p:cNvSpPr>
          <p:nvPr>
            <p:ph type="title"/>
          </p:nvPr>
        </p:nvSpPr>
        <p:spPr>
          <a:xfrm>
            <a:off x="0" y="-1"/>
            <a:ext cx="6096001" cy="3429001"/>
          </a:xfrm>
          <a:solidFill>
            <a:srgbClr val="0530AD"/>
          </a:solidFill>
        </p:spPr>
        <p:txBody>
          <a:bodyPr lIns="210312" tIns="201168" rIns="228600" bIns="228600"/>
          <a:lstStyle>
            <a:lvl1pPr>
              <a:defRPr>
                <a:solidFill>
                  <a:schemeClr val="bg1"/>
                </a:solidFill>
              </a:defRPr>
            </a:lvl1pPr>
          </a:lstStyle>
          <a:p>
            <a:r>
              <a:rPr lang="en-US"/>
              <a:t>Click to edit Master title style</a:t>
            </a:r>
            <a:endParaRPr lang="en-US" dirty="0"/>
          </a:p>
        </p:txBody>
      </p:sp>
      <p:sp>
        <p:nvSpPr>
          <p:cNvPr id="6" name="Content Placeholder 1"/>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1" name="Content Placeholder 2"/>
          <p:cNvSpPr>
            <a:spLocks noGrp="1"/>
          </p:cNvSpPr>
          <p:nvPr>
            <p:ph sz="quarter" idx="18"/>
          </p:nvPr>
        </p:nvSpPr>
        <p:spPr>
          <a:xfrm>
            <a:off x="9144000" y="0"/>
            <a:ext cx="3048000" cy="3429000"/>
          </a:xfrm>
          <a:solidFill>
            <a:srgbClr val="061F80"/>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7" name="Content Placeholder 3"/>
          <p:cNvSpPr>
            <a:spLocks noGrp="1"/>
          </p:cNvSpPr>
          <p:nvPr>
            <p:ph sz="quarter" idx="20"/>
          </p:nvPr>
        </p:nvSpPr>
        <p:spPr>
          <a:xfrm>
            <a:off x="0" y="3426885"/>
            <a:ext cx="6096001" cy="3431116"/>
          </a:xfrm>
          <a:solidFill>
            <a:schemeClr val="tx1"/>
          </a:solidFill>
        </p:spPr>
        <p:txBody>
          <a:bodyPr lIns="219456" tIns="201168" rIns="228600" bIns="228600"/>
          <a:lstStyle>
            <a:lvl1pPr>
              <a:defRPr>
                <a:solidFill>
                  <a:schemeClr val="bg1"/>
                </a:solidFill>
              </a:defRPr>
            </a:lvl1pPr>
          </a:lstStyle>
          <a:p>
            <a:pPr lvl="0"/>
            <a:r>
              <a:rPr lang="en-US"/>
              <a:t>Click to edit Master text styles</a:t>
            </a:r>
          </a:p>
        </p:txBody>
      </p:sp>
      <p:sp>
        <p:nvSpPr>
          <p:cNvPr id="14" name="Content Placeholder 4"/>
          <p:cNvSpPr>
            <a:spLocks noGrp="1"/>
          </p:cNvSpPr>
          <p:nvPr>
            <p:ph sz="quarter" idx="19"/>
          </p:nvPr>
        </p:nvSpPr>
        <p:spPr>
          <a:xfrm>
            <a:off x="6096000" y="3426885"/>
            <a:ext cx="6096001" cy="3431116"/>
          </a:xfrm>
          <a:solidFill>
            <a:srgbClr val="0530AD"/>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3" name="Footer Placeholder"/>
          <p:cNvSpPr>
            <a:spLocks noGrp="1"/>
          </p:cNvSpPr>
          <p:nvPr>
            <p:ph type="ftr" sz="quarter" idx="10"/>
          </p:nvPr>
        </p:nvSpPr>
        <p:spPr/>
        <p:txBody>
          <a:bodyPr/>
          <a:lstStyle>
            <a:lvl1pPr>
              <a:defRPr>
                <a:solidFill>
                  <a:schemeClr val="bg1"/>
                </a:solidFill>
              </a:defRPr>
            </a:lvl1pPr>
          </a:lstStyle>
          <a:p>
            <a:r>
              <a:rPr lang="en-US"/>
              <a:t>/ </a:t>
            </a:r>
            <a:r>
              <a:rPr lang="en-US" dirty="0"/>
              <a:t>© 2020 IBM Corporation / IBM CONFIDENTIAL</a:t>
            </a:r>
          </a:p>
        </p:txBody>
      </p:sp>
      <p:sp>
        <p:nvSpPr>
          <p:cNvPr id="4" name="Slide Number Placeholder"/>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19268333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boxes (1 large, 4 small)">
    <p:spTree>
      <p:nvGrpSpPr>
        <p:cNvPr id="1" name=""/>
        <p:cNvGrpSpPr/>
        <p:nvPr/>
      </p:nvGrpSpPr>
      <p:grpSpPr>
        <a:xfrm>
          <a:off x="0" y="0"/>
          <a:ext cx="0" cy="0"/>
          <a:chOff x="0" y="0"/>
          <a:chExt cx="0" cy="0"/>
        </a:xfrm>
      </p:grpSpPr>
      <p:sp>
        <p:nvSpPr>
          <p:cNvPr id="2" name="Title"/>
          <p:cNvSpPr>
            <a:spLocks noGrp="1"/>
          </p:cNvSpPr>
          <p:nvPr>
            <p:ph type="title"/>
          </p:nvPr>
        </p:nvSpPr>
        <p:spPr>
          <a:xfrm>
            <a:off x="1" y="-1"/>
            <a:ext cx="12192000" cy="3425951"/>
          </a:xfrm>
          <a:noFill/>
        </p:spPr>
        <p:txBody>
          <a:bodyPr lIns="182880" tIns="164592" rIns="228600" bIns="228600"/>
          <a:lstStyle>
            <a:lvl1pPr>
              <a:defRPr sz="4800"/>
            </a:lvl1pPr>
          </a:lstStyle>
          <a:p>
            <a:r>
              <a:rPr lang="en-US"/>
              <a:t>Click to edit Master title style</a:t>
            </a:r>
            <a:endParaRPr lang="en-US" dirty="0"/>
          </a:p>
        </p:txBody>
      </p:sp>
      <p:sp>
        <p:nvSpPr>
          <p:cNvPr id="7" name="Content Placeholder 1"/>
          <p:cNvSpPr>
            <a:spLocks noGrp="1"/>
          </p:cNvSpPr>
          <p:nvPr>
            <p:ph sz="quarter" idx="20"/>
          </p:nvPr>
        </p:nvSpPr>
        <p:spPr>
          <a:xfrm>
            <a:off x="0" y="3426885"/>
            <a:ext cx="3048000" cy="3431116"/>
          </a:xfrm>
          <a:solidFill>
            <a:srgbClr val="061F80"/>
          </a:solidFill>
        </p:spPr>
        <p:txBody>
          <a:bodyPr lIns="219456" tIns="201168" rIns="228600" bIns="228600"/>
          <a:lstStyle>
            <a:lvl1pPr>
              <a:defRPr>
                <a:solidFill>
                  <a:schemeClr val="bg1"/>
                </a:solidFill>
              </a:defRPr>
            </a:lvl1pPr>
          </a:lstStyle>
          <a:p>
            <a:pPr lvl="0"/>
            <a:r>
              <a:rPr lang="en-US"/>
              <a:t>Click to edit Master text styles</a:t>
            </a:r>
          </a:p>
        </p:txBody>
      </p:sp>
      <p:sp>
        <p:nvSpPr>
          <p:cNvPr id="14" name="Content Placeholder 2"/>
          <p:cNvSpPr>
            <a:spLocks noGrp="1"/>
          </p:cNvSpPr>
          <p:nvPr>
            <p:ph sz="quarter" idx="19"/>
          </p:nvPr>
        </p:nvSpPr>
        <p:spPr>
          <a:xfrm>
            <a:off x="3048002" y="3426885"/>
            <a:ext cx="3048000" cy="3431116"/>
          </a:xfrm>
          <a:solidFill>
            <a:srgbClr val="054ADA"/>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6" name="Content Placeholder 3"/>
          <p:cNvSpPr>
            <a:spLocks noGrp="1"/>
          </p:cNvSpPr>
          <p:nvPr>
            <p:ph sz="quarter" idx="17"/>
          </p:nvPr>
        </p:nvSpPr>
        <p:spPr>
          <a:xfrm>
            <a:off x="6096000" y="3426884"/>
            <a:ext cx="3048000" cy="3431117"/>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1" name="Content Placeholder 4"/>
          <p:cNvSpPr>
            <a:spLocks noGrp="1"/>
          </p:cNvSpPr>
          <p:nvPr>
            <p:ph sz="quarter" idx="18"/>
          </p:nvPr>
        </p:nvSpPr>
        <p:spPr>
          <a:xfrm>
            <a:off x="9144000" y="3426884"/>
            <a:ext cx="3048000" cy="3431117"/>
          </a:xfrm>
          <a:solidFill>
            <a:srgbClr val="6EA6FF"/>
          </a:solidFill>
          <a:ln>
            <a:noFill/>
          </a:ln>
        </p:spPr>
        <p:txBody>
          <a:bodyPr lIns="219456" tIns="201168" rIns="228600" bIns="228600"/>
          <a:lstStyle>
            <a:lvl1pPr>
              <a:defRPr>
                <a:solidFill>
                  <a:schemeClr val="tx1"/>
                </a:solidFill>
              </a:defRPr>
            </a:lvl1pPr>
          </a:lstStyle>
          <a:p>
            <a:pPr lvl="0"/>
            <a:r>
              <a:rPr lang="en-US"/>
              <a:t>Click to edit Master text styles</a:t>
            </a:r>
          </a:p>
        </p:txBody>
      </p:sp>
      <p:sp>
        <p:nvSpPr>
          <p:cNvPr id="3" name="Footer Placeholder"/>
          <p:cNvSpPr>
            <a:spLocks noGrp="1"/>
          </p:cNvSpPr>
          <p:nvPr>
            <p:ph type="ftr" sz="quarter" idx="10"/>
          </p:nvPr>
        </p:nvSpPr>
        <p:spPr/>
        <p:txBody>
          <a:bodyPr/>
          <a:lstStyle>
            <a:lvl1pPr>
              <a:defRPr>
                <a:solidFill>
                  <a:schemeClr val="bg1"/>
                </a:solidFill>
              </a:defRPr>
            </a:lvl1pPr>
          </a:lstStyle>
          <a:p>
            <a:r>
              <a:rPr lang="en-US"/>
              <a:t>© </a:t>
            </a:r>
            <a:r>
              <a:rPr lang="en-US" dirty="0"/>
              <a:t>2020 IBM Corporation / IBM CONFIDENTIAL</a:t>
            </a:r>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67225989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black box) over image(s)">
    <p:spTree>
      <p:nvGrpSpPr>
        <p:cNvPr id="1" name=""/>
        <p:cNvGrpSpPr/>
        <p:nvPr/>
      </p:nvGrpSpPr>
      <p:grpSpPr>
        <a:xfrm>
          <a:off x="0" y="0"/>
          <a:ext cx="0" cy="0"/>
          <a:chOff x="0" y="0"/>
          <a:chExt cx="0" cy="0"/>
        </a:xfrm>
      </p:grpSpPr>
      <p:sp>
        <p:nvSpPr>
          <p:cNvPr id="2" name="Title"/>
          <p:cNvSpPr>
            <a:spLocks noGrp="1"/>
          </p:cNvSpPr>
          <p:nvPr>
            <p:ph type="title"/>
          </p:nvPr>
        </p:nvSpPr>
        <p:spPr>
          <a:xfrm>
            <a:off x="1" y="0"/>
            <a:ext cx="12192000" cy="1701800"/>
          </a:xfrm>
          <a:solidFill>
            <a:schemeClr val="tx1"/>
          </a:solidFill>
        </p:spPr>
        <p:txBody>
          <a:bodyPr lIns="210312" tIns="201168" rIns="228600" bIns="228600"/>
          <a:lstStyle>
            <a:lvl1pPr>
              <a:defRPr>
                <a:solidFill>
                  <a:schemeClr val="bg1"/>
                </a:solidFill>
              </a:defRPr>
            </a:lvl1pPr>
          </a:lstStyle>
          <a:p>
            <a:r>
              <a:rPr lang="en-US"/>
              <a:t>Click to edit Master title style</a:t>
            </a:r>
            <a:endParaRPr lang="en-US" dirty="0"/>
          </a:p>
        </p:txBody>
      </p:sp>
      <p:sp>
        <p:nvSpPr>
          <p:cNvPr id="6" name="Picture Placeholder"/>
          <p:cNvSpPr>
            <a:spLocks noGrp="1"/>
          </p:cNvSpPr>
          <p:nvPr>
            <p:ph type="pic" sz="quarter" idx="12"/>
          </p:nvPr>
        </p:nvSpPr>
        <p:spPr>
          <a:xfrm>
            <a:off x="1" y="1701800"/>
            <a:ext cx="12192000" cy="5156200"/>
          </a:xfrm>
        </p:spPr>
        <p:txBody>
          <a:bodyPr lIns="91440" tIns="91440" rIns="91440" bIns="91440"/>
          <a:lstStyle/>
          <a:p>
            <a:r>
              <a:rPr lang="en-US" dirty="0"/>
              <a:t>Click icon to add picture</a:t>
            </a:r>
          </a:p>
        </p:txBody>
      </p:sp>
      <p:sp>
        <p:nvSpPr>
          <p:cNvPr id="3" name="Footer Placeholder"/>
          <p:cNvSpPr>
            <a:spLocks noGrp="1"/>
          </p:cNvSpPr>
          <p:nvPr>
            <p:ph type="ftr" sz="quarter" idx="10"/>
          </p:nvPr>
        </p:nvSpPr>
        <p:spPr/>
        <p:txBody>
          <a:bodyPr/>
          <a:lstStyle/>
          <a:p>
            <a:r>
              <a:rPr lang="en-US"/>
              <a:t> </a:t>
            </a:r>
            <a:r>
              <a:rPr lang="en-US" dirty="0"/>
              <a:t>©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78120953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ext (black box) over image(s)">
    <p:spTree>
      <p:nvGrpSpPr>
        <p:cNvPr id="1" name=""/>
        <p:cNvGrpSpPr/>
        <p:nvPr/>
      </p:nvGrpSpPr>
      <p:grpSpPr>
        <a:xfrm>
          <a:off x="0" y="0"/>
          <a:ext cx="0" cy="0"/>
          <a:chOff x="0" y="0"/>
          <a:chExt cx="0" cy="0"/>
        </a:xfrm>
      </p:grpSpPr>
      <p:sp>
        <p:nvSpPr>
          <p:cNvPr id="9" name="Picture Placeholder"/>
          <p:cNvSpPr>
            <a:spLocks noGrp="1"/>
          </p:cNvSpPr>
          <p:nvPr>
            <p:ph type="pic" sz="quarter" idx="14"/>
          </p:nvPr>
        </p:nvSpPr>
        <p:spPr>
          <a:xfrm>
            <a:off x="1" y="0"/>
            <a:ext cx="12192000" cy="6864096"/>
          </a:xfrm>
        </p:spPr>
        <p:txBody>
          <a:bodyPr lIns="91440" tIns="91440" rIns="91440" bIns="91440"/>
          <a:lstStyle/>
          <a:p>
            <a:r>
              <a:rPr lang="en-US" dirty="0"/>
              <a:t>Click icon to add picture</a:t>
            </a:r>
          </a:p>
        </p:txBody>
      </p:sp>
      <p:sp>
        <p:nvSpPr>
          <p:cNvPr id="6" name="Text Placeholder"/>
          <p:cNvSpPr>
            <a:spLocks noGrp="1"/>
          </p:cNvSpPr>
          <p:nvPr>
            <p:ph type="body" sz="quarter" idx="12"/>
          </p:nvPr>
        </p:nvSpPr>
        <p:spPr>
          <a:xfrm>
            <a:off x="-3" y="3429000"/>
            <a:ext cx="3048004" cy="3429000"/>
          </a:xfrm>
          <a:solidFill>
            <a:schemeClr val="tx1"/>
          </a:solidFill>
        </p:spPr>
        <p:txBody>
          <a:bodyPr lIns="219456" tIns="201168" rIns="228600" bIns="228600"/>
          <a:lstStyle>
            <a:lvl1pPr>
              <a:buClr>
                <a:schemeClr val="bg1"/>
              </a:buClr>
              <a:defRPr>
                <a:solidFill>
                  <a:schemeClr val="bg1"/>
                </a:solidFill>
              </a:defRPr>
            </a:lvl1pPr>
            <a:lvl2pPr>
              <a:buClr>
                <a:schemeClr val="bg1"/>
              </a:buClr>
              <a:defRPr sz="1000">
                <a:solidFill>
                  <a:schemeClr val="bg1"/>
                </a:solidFill>
              </a:defRPr>
            </a:lvl2pPr>
            <a:lvl3pPr>
              <a:buClr>
                <a:schemeClr val="bg1"/>
              </a:buClr>
              <a:defRPr sz="1000">
                <a:solidFill>
                  <a:schemeClr val="bg1"/>
                </a:solidFill>
              </a:defRPr>
            </a:lvl3pPr>
            <a:lvl4pPr>
              <a:buClr>
                <a:schemeClr val="bg1"/>
              </a:buClr>
              <a:defRPr sz="1000">
                <a:solidFill>
                  <a:schemeClr val="bg1"/>
                </a:solidFill>
              </a:defRPr>
            </a:lvl4pPr>
            <a:lvl5pPr>
              <a:buClr>
                <a:schemeClr val="bg1"/>
              </a:buClr>
              <a:defRPr sz="10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a:t> </a:t>
            </a:r>
            <a:r>
              <a:rPr lang="en-US" dirty="0"/>
              <a:t>©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7" name="Title" hidden="1">
            <a:extLst>
              <a:ext uri="{FF2B5EF4-FFF2-40B4-BE49-F238E27FC236}">
                <a16:creationId xmlns:a16="http://schemas.microsoft.com/office/drawing/2014/main" id="{0C4F1C52-4E00-9B42-8B21-690C46B2CCFA}"/>
              </a:ext>
            </a:extLst>
          </p:cNvPr>
          <p:cNvSpPr>
            <a:spLocks noGrp="1"/>
          </p:cNvSpPr>
          <p:nvPr>
            <p:ph type="title" idx="4294967295"/>
          </p:nvPr>
        </p:nvSpPr>
        <p:spPr>
          <a:xfrm>
            <a:off x="304889" y="268819"/>
            <a:ext cx="5524500" cy="5725583"/>
          </a:xfrm>
        </p:spPr>
        <p:txBody>
          <a:bodyPr/>
          <a:lstStyle/>
          <a:p>
            <a:r>
              <a:rPr lang="en-US"/>
              <a:t>Click to edit Master title style</a:t>
            </a:r>
            <a:endParaRPr lang="en-US" dirty="0"/>
          </a:p>
        </p:txBody>
      </p:sp>
    </p:spTree>
    <p:extLst>
      <p:ext uri="{BB962C8B-B14F-4D97-AF65-F5344CB8AC3E}">
        <p14:creationId xmlns:p14="http://schemas.microsoft.com/office/powerpoint/2010/main" val="42694406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oxes (4 tall)">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3048000" cy="6864096"/>
          </a:xfrm>
          <a:solidFill>
            <a:srgbClr val="061F80"/>
          </a:solidFill>
        </p:spPr>
        <p:txBody>
          <a:bodyPr lIns="219456" tIns="201168" rIns="228600" bIns="22860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sz="quarter" idx="13"/>
          </p:nvPr>
        </p:nvSpPr>
        <p:spPr>
          <a:xfrm>
            <a:off x="3048000" y="0"/>
            <a:ext cx="3048000" cy="6864096"/>
          </a:xfrm>
          <a:solidFill>
            <a:srgbClr val="054ADA"/>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14"/>
          </p:nvPr>
        </p:nvSpPr>
        <p:spPr>
          <a:xfrm>
            <a:off x="6096000" y="0"/>
            <a:ext cx="3048000" cy="6864096"/>
          </a:xfrm>
          <a:solidFill>
            <a:schemeClr val="accent2"/>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4"/>
          <p:cNvSpPr>
            <a:spLocks noGrp="1"/>
          </p:cNvSpPr>
          <p:nvPr>
            <p:ph sz="quarter" idx="15"/>
          </p:nvPr>
        </p:nvSpPr>
        <p:spPr>
          <a:xfrm>
            <a:off x="9144000" y="0"/>
            <a:ext cx="3048000" cy="6864096"/>
          </a:xfrm>
          <a:solidFill>
            <a:srgbClr val="6EA6FF"/>
          </a:solidFill>
        </p:spPr>
        <p:txBody>
          <a:bodyPr lIns="219456" tIns="201168" rIns="228600" bIns="228600"/>
          <a:lstStyle>
            <a:lvl1pP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solidFill>
                  <a:schemeClr val="bg1"/>
                </a:solidFill>
              </a:defRPr>
            </a:lvl1pPr>
          </a:lstStyle>
          <a:p>
            <a:r>
              <a:rPr lang="en-US" dirty="0"/>
              <a:t>Executive Review – Artemis QSC  / August, 2020 / © 2020 IBM Corporation / IBM CONFIDENTIAL</a:t>
            </a:r>
          </a:p>
        </p:txBody>
      </p:sp>
      <p:sp>
        <p:nvSpPr>
          <p:cNvPr id="4" name="Slide Number Placeholde"/>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622813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text (1/4), content (3/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6" name="Text Placeholder"/>
          <p:cNvSpPr>
            <a:spLocks noGrp="1"/>
          </p:cNvSpPr>
          <p:nvPr>
            <p:ph type="body" sz="quarter" idx="12"/>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p:cNvSpPr>
            <a:spLocks noGrp="1"/>
          </p:cNvSpPr>
          <p:nvPr>
            <p:ph sz="quarter" idx="13"/>
          </p:nvPr>
        </p:nvSpPr>
        <p:spPr>
          <a:xfrm>
            <a:off x="3352800" y="1658112"/>
            <a:ext cx="8534401"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a:t>© </a:t>
            </a:r>
            <a:r>
              <a:rPr lang="en-US" dirty="0"/>
              <a:t>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11494021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text (1/4), blank (3/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p>
        </p:txBody>
      </p:sp>
      <p:sp>
        <p:nvSpPr>
          <p:cNvPr id="6" name="Text Placeholder"/>
          <p:cNvSpPr>
            <a:spLocks noGrp="1"/>
          </p:cNvSpPr>
          <p:nvPr>
            <p:ph type="body" sz="quarter" idx="12"/>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a:t> </a:t>
            </a:r>
            <a:r>
              <a:rPr lang="en-US" dirty="0"/>
              <a:t>©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80429959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ase study 1: title, text (two columns), half-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5"/>
          </p:nvPr>
        </p:nvSpPr>
        <p:spPr>
          <a:xfrm>
            <a:off x="3340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p:cNvSpPr>
            <a:spLocks noGrp="1"/>
          </p:cNvSpPr>
          <p:nvPr>
            <p:ph type="pic" sz="quarter" idx="14"/>
          </p:nvPr>
        </p:nvSpPr>
        <p:spPr>
          <a:xfrm>
            <a:off x="6096000" y="0"/>
            <a:ext cx="6096001" cy="6858000"/>
          </a:xfrm>
        </p:spPr>
        <p:txBody>
          <a:bodyPr lIns="91440" tIns="91440" rIns="91440" bIns="91440"/>
          <a:lstStyle/>
          <a:p>
            <a:r>
              <a:rPr lang="en-US" dirty="0"/>
              <a:t>Click icon to add picture</a:t>
            </a:r>
          </a:p>
        </p:txBody>
      </p:sp>
      <p:sp>
        <p:nvSpPr>
          <p:cNvPr id="3" name="Footer Placeholder"/>
          <p:cNvSpPr>
            <a:spLocks noGrp="1"/>
          </p:cNvSpPr>
          <p:nvPr>
            <p:ph type="ftr" sz="quarter" idx="10"/>
          </p:nvPr>
        </p:nvSpPr>
        <p:spPr/>
        <p:txBody>
          <a:bodyPr/>
          <a:lstStyle/>
          <a:p>
            <a:r>
              <a:rPr lang="en-US"/>
              <a:t> </a:t>
            </a:r>
            <a:r>
              <a:rPr lang="en-US" dirty="0"/>
              <a:t>©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4171388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ase study 2: title, text (2/4), quote (2/4)">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p>
        </p:txBody>
      </p:sp>
      <p:sp>
        <p:nvSpPr>
          <p:cNvPr id="6" name="Text Placeholder 1"/>
          <p:cNvSpPr>
            <a:spLocks noGrp="1"/>
          </p:cNvSpPr>
          <p:nvPr>
            <p:ph type="body" sz="quarter" idx="12"/>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 2"/>
          <p:cNvSpPr>
            <a:spLocks noGrp="1"/>
          </p:cNvSpPr>
          <p:nvPr>
            <p:ph type="body" sz="quarter" idx="13"/>
          </p:nvPr>
        </p:nvSpPr>
        <p:spPr>
          <a:xfrm>
            <a:off x="3340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p:cNvSpPr>
            <a:spLocks noGrp="1"/>
          </p:cNvSpPr>
          <p:nvPr>
            <p:ph type="body" sz="quarter" idx="14"/>
          </p:nvPr>
        </p:nvSpPr>
        <p:spPr>
          <a:xfrm>
            <a:off x="6364224" y="1621536"/>
            <a:ext cx="5522976" cy="4372864"/>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p>
            <a:r>
              <a:rPr lang="en-US"/>
              <a:t>/ </a:t>
            </a:r>
            <a:r>
              <a:rPr lang="en-US" dirty="0"/>
              <a:t>©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68098383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6" name="Text Placeholder"/>
          <p:cNvSpPr>
            <a:spLocks noGrp="1"/>
          </p:cNvSpPr>
          <p:nvPr>
            <p:ph type="body" sz="quarter" idx="12"/>
          </p:nvPr>
        </p:nvSpPr>
        <p:spPr>
          <a:xfrm>
            <a:off x="292608" y="268224"/>
            <a:ext cx="2450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p:cNvSpPr>
            <a:spLocks noGrp="1"/>
          </p:cNvSpPr>
          <p:nvPr>
            <p:ph type="tbl" sz="quarter" idx="13"/>
          </p:nvPr>
        </p:nvSpPr>
        <p:spPr>
          <a:xfrm>
            <a:off x="3340609" y="268224"/>
            <a:ext cx="8546502" cy="5726176"/>
          </a:xfrm>
        </p:spPr>
        <p:txBody>
          <a:bodyPr lIns="0" tIns="0" rIns="91440" bIns="91440"/>
          <a:lstStyle/>
          <a:p>
            <a:r>
              <a:rPr lang="en-US" dirty="0"/>
              <a:t>Click icon to add table</a:t>
            </a:r>
          </a:p>
        </p:txBody>
      </p:sp>
      <p:sp>
        <p:nvSpPr>
          <p:cNvPr id="3" name="Footer Placeholder"/>
          <p:cNvSpPr>
            <a:spLocks noGrp="1"/>
          </p:cNvSpPr>
          <p:nvPr>
            <p:ph type="ftr" sz="quarter" idx="10"/>
          </p:nvPr>
        </p:nvSpPr>
        <p:spPr/>
        <p:txBody>
          <a:bodyPr/>
          <a:lstStyle/>
          <a:p>
            <a:r>
              <a:rPr lang="en-US"/>
              <a:t>© </a:t>
            </a:r>
            <a:r>
              <a:rPr lang="en-US" dirty="0"/>
              <a:t>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13094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text">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6" name="Text Placeholder"/>
          <p:cNvSpPr>
            <a:spLocks noGrp="1"/>
          </p:cNvSpPr>
          <p:nvPr>
            <p:ph type="body" sz="quarter" idx="12"/>
          </p:nvPr>
        </p:nvSpPr>
        <p:spPr>
          <a:xfrm>
            <a:off x="6388608" y="268224"/>
            <a:ext cx="5498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a:extLst>
              <a:ext uri="{FF2B5EF4-FFF2-40B4-BE49-F238E27FC236}">
                <a16:creationId xmlns:a16="http://schemas.microsoft.com/office/drawing/2014/main" id="{887EB760-E306-40AA-B51C-4F13871C0635}"/>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9" name="Slide Number Placeholder">
            <a:extLst>
              <a:ext uri="{FF2B5EF4-FFF2-40B4-BE49-F238E27FC236}">
                <a16:creationId xmlns:a16="http://schemas.microsoft.com/office/drawing/2014/main" id="{CF05A016-F48D-49A5-A2C6-31991CF3C4DA}"/>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99047458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a:t>© </a:t>
            </a:r>
            <a:r>
              <a:rPr lang="en-US" dirty="0"/>
              <a:t>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17029318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234223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p:cNvSpPr>
            <a:spLocks noGrp="1"/>
          </p:cNvSpPr>
          <p:nvPr>
            <p:ph type="title"/>
          </p:nvPr>
        </p:nvSpPr>
        <p:spPr>
          <a:xfrm>
            <a:off x="280417" y="268224"/>
            <a:ext cx="5510784" cy="1072896"/>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82499"/>
            <a:ext cx="5498592" cy="1746503"/>
          </a:xfrm>
        </p:spPr>
        <p:txBody>
          <a:bodyPr/>
          <a:lstStyle>
            <a:lvl1pPr>
              <a:spcBef>
                <a:spcPts val="0"/>
              </a:spcBef>
              <a:defRPr sz="1000"/>
            </a:lvl1pPr>
            <a:lvl2pPr marL="0" indent="0">
              <a:spcBef>
                <a:spcPts val="0"/>
              </a:spcBef>
              <a:buNone/>
              <a:defRPr/>
            </a:lvl2pPr>
            <a:lvl3pPr marL="201615" indent="0">
              <a:buNone/>
              <a:defRPr/>
            </a:lvl3pPr>
            <a:lvl4pPr marL="434981" indent="0">
              <a:buNone/>
              <a:defRPr/>
            </a:lvl4pPr>
            <a:lvl5pPr marL="631833" indent="0">
              <a:buNone/>
              <a:defRPr/>
            </a:lvl5pPr>
          </a:lstStyle>
          <a:p>
            <a:pPr lvl="0"/>
            <a:r>
              <a:rPr lang="en-US"/>
              <a:t>Click to edit Master text styles</a:t>
            </a:r>
          </a:p>
        </p:txBody>
      </p:sp>
      <p:sp>
        <p:nvSpPr>
          <p:cNvPr id="6" name="Text Placeholder 2">
            <a:extLst>
              <a:ext uri="{FF2B5EF4-FFF2-40B4-BE49-F238E27FC236}">
                <a16:creationId xmlns:a16="http://schemas.microsoft.com/office/drawing/2014/main" id="{1B66D531-042B-494C-8702-5C43B76E6584}"/>
              </a:ext>
            </a:extLst>
          </p:cNvPr>
          <p:cNvSpPr>
            <a:spLocks noGrp="1"/>
          </p:cNvSpPr>
          <p:nvPr>
            <p:ph type="body" sz="quarter" idx="14"/>
          </p:nvPr>
        </p:nvSpPr>
        <p:spPr>
          <a:xfrm>
            <a:off x="298212" y="4274264"/>
            <a:ext cx="8540990" cy="1746501"/>
          </a:xfrm>
        </p:spPr>
        <p:txBody>
          <a:bodyPr anchor="b"/>
          <a:lstStyle>
            <a:lvl1pPr>
              <a:spcBef>
                <a:spcPts val="300"/>
              </a:spcBef>
              <a:defRPr sz="600"/>
            </a:lvl1pPr>
            <a:lvl2pPr>
              <a:defRPr sz="600"/>
            </a:lvl2pPr>
            <a:lvl3pPr>
              <a:defRPr sz="600"/>
            </a:lvl3pPr>
            <a:lvl4pPr>
              <a:defRPr sz="600"/>
            </a:lvl4pPr>
            <a:lvl5pPr>
              <a:defRPr sz="600"/>
            </a:lvl5pPr>
          </a:lstStyle>
          <a:p>
            <a:pPr lvl="0"/>
            <a:r>
              <a:rPr lang="en-US"/>
              <a:t>Click to edit Master text styles</a:t>
            </a:r>
          </a:p>
        </p:txBody>
      </p:sp>
      <p:sp>
        <p:nvSpPr>
          <p:cNvPr id="3" name="Footer Placeholder"/>
          <p:cNvSpPr>
            <a:spLocks noGrp="1"/>
          </p:cNvSpPr>
          <p:nvPr>
            <p:ph type="ftr" sz="quarter" idx="10"/>
          </p:nvPr>
        </p:nvSpPr>
        <p:spPr/>
        <p:txBody>
          <a:body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05369672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ibm sign-off">
    <p:spTree>
      <p:nvGrpSpPr>
        <p:cNvPr id="1" name=""/>
        <p:cNvGrpSpPr/>
        <p:nvPr/>
      </p:nvGrpSpPr>
      <p:grpSpPr>
        <a:xfrm>
          <a:off x="0" y="0"/>
          <a:ext cx="0" cy="0"/>
          <a:chOff x="0" y="0"/>
          <a:chExt cx="0" cy="0"/>
        </a:xfrm>
      </p:grpSpPr>
      <p:pic>
        <p:nvPicPr>
          <p:cNvPr id="6" name="Picture" descr="IBM 8-bar logo"/>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34607" y="3087491"/>
            <a:ext cx="1722794" cy="683025"/>
          </a:xfrm>
          <a:prstGeom prst="rect">
            <a:avLst/>
          </a:prstGeom>
        </p:spPr>
      </p:pic>
      <p:sp>
        <p:nvSpPr>
          <p:cNvPr id="3" name="Footer Placeholder"/>
          <p:cNvSpPr>
            <a:spLocks noGrp="1"/>
          </p:cNvSpPr>
          <p:nvPr>
            <p:ph type="ftr" sz="quarter" idx="10"/>
          </p:nvPr>
        </p:nvSpPr>
        <p:spPr/>
        <p:txBody>
          <a:bodyPr/>
          <a:lstStyle/>
          <a:p>
            <a:r>
              <a:rPr lang="en-US" dirty="0"/>
              <a:t>Executive Review – Artemis QSC  / August, 2020 / © 2020 IBM Corporation / IBM CONFIDENTIAL</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89894868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702422668"/>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847206719"/>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66800"/>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92608" y="1658112"/>
            <a:ext cx="5498592" cy="4336288"/>
          </a:xfrm>
        </p:spPr>
        <p:txBody>
          <a:bodyPr/>
          <a:lstStyle>
            <a:lvl1pPr>
              <a:spcBef>
                <a:spcPts val="0"/>
              </a:spcBef>
              <a:defRPr/>
            </a:lvl1pPr>
            <a:lvl2pPr marL="0" indent="0">
              <a:spcBef>
                <a:spcPts val="0"/>
              </a:spcBef>
              <a:buNone/>
              <a:defRPr/>
            </a:lvl2pPr>
            <a:lvl3pPr marL="0" indent="0">
              <a:spcBef>
                <a:spcPts val="0"/>
              </a:spcBef>
              <a:buNone/>
              <a:tabLst/>
              <a:defRPr/>
            </a:lvl3pPr>
            <a:lvl4pPr marL="0" indent="0">
              <a:spcBef>
                <a:spcPts val="0"/>
              </a:spcBef>
              <a:buNone/>
              <a:tabLst/>
              <a:defRPr/>
            </a:lvl4pPr>
            <a:lvl5pPr marL="0" indent="0">
              <a:spcBef>
                <a:spcPts val="0"/>
              </a:spcBef>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2"/>
          </p:nvPr>
        </p:nvSpPr>
        <p:spPr>
          <a:xfrm>
            <a:off x="6388608" y="1658112"/>
            <a:ext cx="5498592" cy="4336288"/>
          </a:xfrm>
        </p:spPr>
        <p:txBody>
          <a:bodyPr/>
          <a:lstStyle>
            <a:lvl1pPr>
              <a:spcBef>
                <a:spcPts val="0"/>
              </a:spcBef>
              <a:defRPr/>
            </a:lvl1pPr>
            <a:lvl2pPr marL="0" indent="0">
              <a:spcBef>
                <a:spcPts val="0"/>
              </a:spcBef>
              <a:buNone/>
              <a:defRPr/>
            </a:lvl2pPr>
            <a:lvl3pPr marL="0" indent="0">
              <a:spcBef>
                <a:spcPts val="0"/>
              </a:spcBef>
              <a:buNone/>
              <a:tabLst/>
              <a:defRPr/>
            </a:lvl3pPr>
            <a:lvl4pPr marL="0" indent="0">
              <a:spcBef>
                <a:spcPts val="0"/>
              </a:spcBef>
              <a:buNone/>
              <a:tabLst/>
              <a:defRPr/>
            </a:lvl4pPr>
            <a:lvl5pPr marL="0" indent="0">
              <a:spcBef>
                <a:spcPts val="0"/>
              </a:spcBef>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58193741"/>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fact, number">
    <p:spTree>
      <p:nvGrpSpPr>
        <p:cNvPr id="1" name=""/>
        <p:cNvGrpSpPr/>
        <p:nvPr/>
      </p:nvGrpSpPr>
      <p:grpSpPr>
        <a:xfrm>
          <a:off x="0" y="0"/>
          <a:ext cx="0" cy="0"/>
          <a:chOff x="0" y="0"/>
          <a:chExt cx="0" cy="0"/>
        </a:xfrm>
      </p:grpSpPr>
      <p:sp>
        <p:nvSpPr>
          <p:cNvPr id="2" name="Title"/>
          <p:cNvSpPr>
            <a:spLocks noGrp="1"/>
          </p:cNvSpPr>
          <p:nvPr>
            <p:ph type="title"/>
          </p:nvPr>
        </p:nvSpPr>
        <p:spPr>
          <a:xfrm>
            <a:off x="292608" y="292608"/>
            <a:ext cx="5510784" cy="1072896"/>
          </a:xfrm>
        </p:spPr>
        <p:txBody>
          <a:bodyPr/>
          <a:lstStyle>
            <a:lvl1pPr>
              <a:defRPr sz="2133"/>
            </a:lvl1pPr>
          </a:lstStyle>
          <a:p>
            <a:r>
              <a:rPr lang="en-US"/>
              <a:t>Click to edit Master title style</a:t>
            </a:r>
            <a:endParaRPr lang="en-US" dirty="0"/>
          </a:p>
        </p:txBody>
      </p:sp>
      <p:sp>
        <p:nvSpPr>
          <p:cNvPr id="6" name="Text Placeholder"/>
          <p:cNvSpPr>
            <a:spLocks noGrp="1"/>
          </p:cNvSpPr>
          <p:nvPr>
            <p:ph type="body" sz="quarter" idx="12"/>
          </p:nvPr>
        </p:nvSpPr>
        <p:spPr>
          <a:xfrm>
            <a:off x="182880" y="1511808"/>
            <a:ext cx="5608320" cy="4482592"/>
          </a:xfrm>
        </p:spPr>
        <p:txBody>
          <a:bodyPr/>
          <a:lstStyle>
            <a:lvl1pPr>
              <a:lnSpc>
                <a:spcPct val="90000"/>
              </a:lnSpc>
              <a:defRPr sz="12800" b="1"/>
            </a:lvl1pPr>
          </a:lstStyle>
          <a:p>
            <a:pPr lvl="0"/>
            <a:r>
              <a:rPr lang="en-US"/>
              <a:t>Click to edit Master text styles</a:t>
            </a:r>
          </a:p>
        </p:txBody>
      </p:sp>
    </p:spTree>
    <p:extLst>
      <p:ext uri="{BB962C8B-B14F-4D97-AF65-F5344CB8AC3E}">
        <p14:creationId xmlns:p14="http://schemas.microsoft.com/office/powerpoint/2010/main" val="1531358606"/>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fact, number, half-image (bleeds)">
    <p:spTree>
      <p:nvGrpSpPr>
        <p:cNvPr id="1" name=""/>
        <p:cNvGrpSpPr/>
        <p:nvPr/>
      </p:nvGrpSpPr>
      <p:grpSpPr>
        <a:xfrm>
          <a:off x="0" y="0"/>
          <a:ext cx="0" cy="0"/>
          <a:chOff x="0" y="0"/>
          <a:chExt cx="0" cy="0"/>
        </a:xfrm>
      </p:grpSpPr>
      <p:sp>
        <p:nvSpPr>
          <p:cNvPr id="2" name="Title"/>
          <p:cNvSpPr>
            <a:spLocks noGrp="1"/>
          </p:cNvSpPr>
          <p:nvPr>
            <p:ph type="title"/>
          </p:nvPr>
        </p:nvSpPr>
        <p:spPr>
          <a:xfrm>
            <a:off x="292608" y="292608"/>
            <a:ext cx="5510784" cy="1072896"/>
          </a:xfrm>
        </p:spPr>
        <p:txBody>
          <a:bodyPr/>
          <a:lstStyle>
            <a:lvl1pPr>
              <a:defRPr sz="2133"/>
            </a:lvl1pPr>
          </a:lstStyle>
          <a:p>
            <a:r>
              <a:rPr lang="en-US"/>
              <a:t>Click to edit Master title style</a:t>
            </a:r>
            <a:endParaRPr lang="en-US" dirty="0"/>
          </a:p>
        </p:txBody>
      </p:sp>
      <p:sp>
        <p:nvSpPr>
          <p:cNvPr id="6" name="Text Placeholder"/>
          <p:cNvSpPr>
            <a:spLocks noGrp="1"/>
          </p:cNvSpPr>
          <p:nvPr>
            <p:ph type="body" sz="quarter" idx="12"/>
          </p:nvPr>
        </p:nvSpPr>
        <p:spPr>
          <a:xfrm>
            <a:off x="182880" y="1511808"/>
            <a:ext cx="5608320" cy="4482592"/>
          </a:xfrm>
        </p:spPr>
        <p:txBody>
          <a:bodyPr/>
          <a:lstStyle>
            <a:lvl1pPr>
              <a:lnSpc>
                <a:spcPct val="90000"/>
              </a:lnSpc>
              <a:defRPr sz="12800" b="1"/>
            </a:lvl1pPr>
          </a:lstStyle>
          <a:p>
            <a:pPr lvl="0"/>
            <a:r>
              <a:rPr lang="en-US"/>
              <a:t>Click to edit Master text styles</a:t>
            </a:r>
          </a:p>
        </p:txBody>
      </p:sp>
      <p:sp>
        <p:nvSpPr>
          <p:cNvPr id="7" name="Picture Placeholder">
            <a:extLst>
              <a:ext uri="{C183D7F6-B498-43B3-948B-1728B52AA6E4}">
                <adec:decorative xmlns:adec="http://schemas.microsoft.com/office/drawing/2017/decorative" val="1"/>
              </a:ext>
            </a:extLst>
          </p:cNvPr>
          <p:cNvSpPr>
            <a:spLocks noGrp="1"/>
          </p:cNvSpPr>
          <p:nvPr>
            <p:ph type="pic" sz="quarter" idx="13"/>
          </p:nvPr>
        </p:nvSpPr>
        <p:spPr>
          <a:xfrm>
            <a:off x="6096000" y="0"/>
            <a:ext cx="6096000" cy="6858000"/>
          </a:xfrm>
        </p:spPr>
        <p:txBody>
          <a:bodyPr lIns="91440" tIns="91440" rIns="91440" bIns="91440"/>
          <a:lstStyle>
            <a:lvl1pPr>
              <a:defRPr baseline="0"/>
            </a:lvl1pPr>
          </a:lstStyle>
          <a:p>
            <a:r>
              <a:rPr lang="en-US"/>
              <a:t>Click icon to add picture</a:t>
            </a:r>
            <a:endParaRPr lang="en-US" dirty="0"/>
          </a:p>
        </p:txBody>
      </p:sp>
    </p:spTree>
    <p:extLst>
      <p:ext uri="{BB962C8B-B14F-4D97-AF65-F5344CB8AC3E}">
        <p14:creationId xmlns:p14="http://schemas.microsoft.com/office/powerpoint/2010/main" val="2299920754"/>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big text">
    <p:spTree>
      <p:nvGrpSpPr>
        <p:cNvPr id="1" name=""/>
        <p:cNvGrpSpPr/>
        <p:nvPr/>
      </p:nvGrpSpPr>
      <p:grpSpPr>
        <a:xfrm>
          <a:off x="0" y="0"/>
          <a:ext cx="0" cy="0"/>
          <a:chOff x="0" y="0"/>
          <a:chExt cx="0" cy="0"/>
        </a:xfrm>
      </p:grpSpPr>
      <p:sp>
        <p:nvSpPr>
          <p:cNvPr id="2" name="Title"/>
          <p:cNvSpPr>
            <a:spLocks noGrp="1"/>
          </p:cNvSpPr>
          <p:nvPr>
            <p:ph type="title"/>
          </p:nvPr>
        </p:nvSpPr>
        <p:spPr>
          <a:xfrm>
            <a:off x="182882" y="121920"/>
            <a:ext cx="11704229" cy="5872480"/>
          </a:xfrm>
        </p:spPr>
        <p:txBody>
          <a:bodyPr/>
          <a:lstStyle>
            <a:lvl1pPr>
              <a:defRPr sz="12800" b="1"/>
            </a:lvl1pPr>
          </a:lstStyle>
          <a:p>
            <a:r>
              <a:rPr lang="en-US"/>
              <a:t>Click to edit Master title style</a:t>
            </a:r>
            <a:endParaRPr lang="en-US" dirty="0"/>
          </a:p>
        </p:txBody>
      </p:sp>
    </p:spTree>
    <p:extLst>
      <p:ext uri="{BB962C8B-B14F-4D97-AF65-F5344CB8AC3E}">
        <p14:creationId xmlns:p14="http://schemas.microsoft.com/office/powerpoint/2010/main" val="217558704"/>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text (two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p:cNvSpPr>
            <a:spLocks noGrp="1"/>
          </p:cNvSpPr>
          <p:nvPr>
            <p:ph type="body" sz="quarter" idx="12"/>
          </p:nvPr>
        </p:nvSpPr>
        <p:spPr>
          <a:xfrm>
            <a:off x="6388610" y="1658112"/>
            <a:ext cx="5498501"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a:extLst>
              <a:ext uri="{FF2B5EF4-FFF2-40B4-BE49-F238E27FC236}">
                <a16:creationId xmlns:a16="http://schemas.microsoft.com/office/drawing/2014/main" id="{B2A1067F-38B9-489B-B55E-7E17A62A0AC4}"/>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10" name="Slide Number Placeholder">
            <a:extLst>
              <a:ext uri="{FF2B5EF4-FFF2-40B4-BE49-F238E27FC236}">
                <a16:creationId xmlns:a16="http://schemas.microsoft.com/office/drawing/2014/main" id="{C21934F5-20AD-4903-8F3A-855457231E53}"/>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42911173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p:cNvSpPr>
            <a:spLocks noGrp="1"/>
          </p:cNvSpPr>
          <p:nvPr>
            <p:ph type="title"/>
          </p:nvPr>
        </p:nvSpPr>
        <p:spPr>
          <a:xfrm>
            <a:off x="280418" y="268224"/>
            <a:ext cx="7416713" cy="5726176"/>
          </a:xfrm>
        </p:spPr>
        <p:txBody>
          <a:bodyPr/>
          <a:lstStyle/>
          <a:p>
            <a:r>
              <a:rPr lang="en-US"/>
              <a:t>Click to edit Master title style</a:t>
            </a:r>
            <a:endParaRPr lang="en-US" dirty="0"/>
          </a:p>
        </p:txBody>
      </p:sp>
    </p:spTree>
    <p:extLst>
      <p:ext uri="{BB962C8B-B14F-4D97-AF65-F5344CB8AC3E}">
        <p14:creationId xmlns:p14="http://schemas.microsoft.com/office/powerpoint/2010/main" val="1190254628"/>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text">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6" name="Text Placeholder"/>
          <p:cNvSpPr>
            <a:spLocks noGrp="1"/>
          </p:cNvSpPr>
          <p:nvPr>
            <p:ph type="body" sz="quarter" idx="12"/>
          </p:nvPr>
        </p:nvSpPr>
        <p:spPr>
          <a:xfrm>
            <a:off x="6388608" y="268224"/>
            <a:ext cx="5498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64445927"/>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text (two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p:cNvSpPr>
            <a:spLocks noGrp="1"/>
          </p:cNvSpPr>
          <p:nvPr>
            <p:ph type="body" sz="quarter" idx="12"/>
          </p:nvPr>
        </p:nvSpPr>
        <p:spPr>
          <a:xfrm>
            <a:off x="6388610" y="1658112"/>
            <a:ext cx="5498501"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18098288"/>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text (two columns, different text size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7" name="Content Placeholder"/>
          <p:cNvSpPr>
            <a:spLocks noGrp="1"/>
          </p:cNvSpPr>
          <p:nvPr>
            <p:ph sz="quarter" idx="13"/>
          </p:nvPr>
        </p:nvSpPr>
        <p:spPr>
          <a:xfrm>
            <a:off x="280416" y="1621536"/>
            <a:ext cx="5522976" cy="4372864"/>
          </a:xfrm>
        </p:spPr>
        <p:txBody>
          <a:bodyPr/>
          <a:lstStyle>
            <a:lvl1pPr>
              <a:defRPr sz="3200"/>
            </a:lvl1pPr>
          </a:lstStyle>
          <a:p>
            <a:pPr lvl="0"/>
            <a:r>
              <a:rPr lang="en-US"/>
              <a:t>Click to edit Master text styles</a:t>
            </a:r>
          </a:p>
        </p:txBody>
      </p:sp>
      <p:sp>
        <p:nvSpPr>
          <p:cNvPr id="6" name="Text Placeholder"/>
          <p:cNvSpPr>
            <a:spLocks noGrp="1"/>
          </p:cNvSpPr>
          <p:nvPr>
            <p:ph type="body" sz="quarter" idx="12"/>
          </p:nvPr>
        </p:nvSpPr>
        <p:spPr>
          <a:xfrm>
            <a:off x="6388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78195279"/>
      </p:ext>
    </p:extLst>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text (four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6" name="Text Placeholder 1"/>
          <p:cNvSpPr>
            <a:spLocks noGrp="1"/>
          </p:cNvSpPr>
          <p:nvPr>
            <p:ph type="body" sz="quarter" idx="12"/>
          </p:nvPr>
        </p:nvSpPr>
        <p:spPr>
          <a:xfrm>
            <a:off x="292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2"/>
          <p:cNvSpPr>
            <a:spLocks noGrp="1"/>
          </p:cNvSpPr>
          <p:nvPr>
            <p:ph type="body" sz="quarter" idx="13"/>
          </p:nvPr>
        </p:nvSpPr>
        <p:spPr>
          <a:xfrm>
            <a:off x="3340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p:cNvSpPr>
            <a:spLocks noGrp="1"/>
          </p:cNvSpPr>
          <p:nvPr>
            <p:ph type="body" sz="quarter" idx="14"/>
          </p:nvPr>
        </p:nvSpPr>
        <p:spPr>
          <a:xfrm>
            <a:off x="6388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4"/>
          <p:cNvSpPr>
            <a:spLocks noGrp="1"/>
          </p:cNvSpPr>
          <p:nvPr>
            <p:ph type="body" sz="quarter" idx="15"/>
          </p:nvPr>
        </p:nvSpPr>
        <p:spPr>
          <a:xfrm>
            <a:off x="9436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1478047"/>
      </p:ext>
    </p:extLst>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text, half-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a:t>Click icon to add picture</a:t>
            </a:r>
            <a:endParaRPr lang="en-US" dirty="0"/>
          </a:p>
        </p:txBody>
      </p:sp>
    </p:spTree>
    <p:extLst>
      <p:ext uri="{BB962C8B-B14F-4D97-AF65-F5344CB8AC3E}">
        <p14:creationId xmlns:p14="http://schemas.microsoft.com/office/powerpoint/2010/main" val="632081624"/>
      </p:ext>
    </p:extLst>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text (two narrow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6" name="Text Placeholder 1"/>
          <p:cNvSpPr>
            <a:spLocks noGrp="1"/>
          </p:cNvSpPr>
          <p:nvPr>
            <p:ph type="body" sz="quarter" idx="12"/>
          </p:nvPr>
        </p:nvSpPr>
        <p:spPr>
          <a:xfrm>
            <a:off x="6388608" y="268224"/>
            <a:ext cx="2450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p:cNvSpPr>
            <a:spLocks noGrp="1"/>
          </p:cNvSpPr>
          <p:nvPr>
            <p:ph type="body" sz="quarter" idx="13"/>
          </p:nvPr>
        </p:nvSpPr>
        <p:spPr>
          <a:xfrm>
            <a:off x="9436608" y="268224"/>
            <a:ext cx="2450592" cy="5726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00231582"/>
      </p:ext>
    </p:extLst>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text (split background)">
    <p:spTree>
      <p:nvGrpSpPr>
        <p:cNvPr id="1" name=""/>
        <p:cNvGrpSpPr/>
        <p:nvPr/>
      </p:nvGrpSpPr>
      <p:grpSpPr>
        <a:xfrm>
          <a:off x="0" y="0"/>
          <a:ext cx="0" cy="0"/>
          <a:chOff x="0" y="0"/>
          <a:chExt cx="0" cy="0"/>
        </a:xfrm>
      </p:grpSpPr>
      <p:sp>
        <p:nvSpPr>
          <p:cNvPr id="2" name="Title"/>
          <p:cNvSpPr>
            <a:spLocks noGrp="1"/>
          </p:cNvSpPr>
          <p:nvPr>
            <p:ph type="title"/>
          </p:nvPr>
        </p:nvSpPr>
        <p:spPr>
          <a:xfrm>
            <a:off x="280418" y="268224"/>
            <a:ext cx="5522885" cy="5726176"/>
          </a:xfrm>
        </p:spPr>
        <p:txBody>
          <a:bodyPr/>
          <a:lstStyle/>
          <a:p>
            <a:r>
              <a:rPr lang="en-US"/>
              <a:t>Click to edit Master title style</a:t>
            </a:r>
            <a:endParaRPr lang="en-US" dirty="0"/>
          </a:p>
        </p:txBody>
      </p:sp>
      <p:sp>
        <p:nvSpPr>
          <p:cNvPr id="7" name="Cool gray 10 rectangle">
            <a:extLst>
              <a:ext uri="{FF2B5EF4-FFF2-40B4-BE49-F238E27FC236}">
                <a16:creationId xmlns:a16="http://schemas.microsoft.com/office/drawing/2014/main" id="{838ABCAC-D266-7244-9068-DAD3FE4E7CA7}"/>
              </a:ext>
              <a:ext uri="{C183D7F6-B498-43B3-948B-1728B52AA6E4}">
                <adec:decorative xmlns:adec="http://schemas.microsoft.com/office/drawing/2017/decorative" val="1"/>
              </a:ext>
            </a:extLst>
          </p:cNvPr>
          <p:cNvSpPr/>
          <p:nvPr userDrawn="1"/>
        </p:nvSpPr>
        <p:spPr>
          <a:xfrm>
            <a:off x="6096000" y="0"/>
            <a:ext cx="6096000" cy="6858000"/>
          </a:xfrm>
          <a:prstGeom prst="rect">
            <a:avLst/>
          </a:prstGeom>
          <a:solidFill>
            <a:srgbClr val="F3F3F3"/>
          </a:solidFill>
        </p:spPr>
        <p:txBody>
          <a:bodyPr wrap="square" lIns="0" tIns="0" rIns="0" bIns="0" rtlCol="0" anchor="ctr">
            <a:noAutofit/>
          </a:bodyPr>
          <a:lstStyle/>
          <a:p>
            <a:pPr algn="ctr"/>
            <a:endParaRPr lang="en-US" sz="1600" b="0" i="0" dirty="0">
              <a:solidFill>
                <a:srgbClr val="FFFFFF"/>
              </a:solidFill>
              <a:latin typeface="+mn-lt"/>
              <a:cs typeface="Arial"/>
            </a:endParaRPr>
          </a:p>
        </p:txBody>
      </p:sp>
      <p:sp>
        <p:nvSpPr>
          <p:cNvPr id="6" name="Text Placeholder"/>
          <p:cNvSpPr>
            <a:spLocks noGrp="1"/>
          </p:cNvSpPr>
          <p:nvPr>
            <p:ph type="body" sz="quarter" idx="12"/>
          </p:nvPr>
        </p:nvSpPr>
        <p:spPr>
          <a:xfrm>
            <a:off x="6388608" y="268224"/>
            <a:ext cx="5498592" cy="5726176"/>
          </a:xfrm>
        </p:spPr>
        <p:txBody>
          <a:bodyPr/>
          <a:lstStyle>
            <a:lvl1pP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86217726"/>
      </p:ext>
    </p:extLst>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image">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US"/>
              <a:t>Click icon to add picture</a:t>
            </a:r>
            <a:endParaRPr lang="en-US" dirty="0"/>
          </a:p>
        </p:txBody>
      </p:sp>
    </p:spTree>
    <p:extLst>
      <p:ext uri="{BB962C8B-B14F-4D97-AF65-F5344CB8AC3E}">
        <p14:creationId xmlns:p14="http://schemas.microsoft.com/office/powerpoint/2010/main" val="4249733477"/>
      </p:ext>
    </p:extLst>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half-blank area">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5726176"/>
          </a:xfrm>
        </p:spPr>
        <p:txBody>
          <a:bodyPr/>
          <a:lstStyle/>
          <a:p>
            <a:r>
              <a:rPr lang="en-US"/>
              <a:t>Click to edit Master title style</a:t>
            </a:r>
            <a:endParaRPr lang="en-US" dirty="0"/>
          </a:p>
        </p:txBody>
      </p:sp>
    </p:spTree>
    <p:extLst>
      <p:ext uri="{BB962C8B-B14F-4D97-AF65-F5344CB8AC3E}">
        <p14:creationId xmlns:p14="http://schemas.microsoft.com/office/powerpoint/2010/main" val="102627464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10.xml.rels><?xml version="1.0" encoding="UTF-8" standalone="yes"?>
<Relationships xmlns="http://schemas.openxmlformats.org/package/2006/relationships"><Relationship Id="rId13" Type="http://schemas.openxmlformats.org/officeDocument/2006/relationships/slideLayout" Target="../slideLayouts/slideLayout236.xml"/><Relationship Id="rId18" Type="http://schemas.openxmlformats.org/officeDocument/2006/relationships/slideLayout" Target="../slideLayouts/slideLayout241.xml"/><Relationship Id="rId26" Type="http://schemas.openxmlformats.org/officeDocument/2006/relationships/slideLayout" Target="../slideLayouts/slideLayout249.xml"/><Relationship Id="rId39" Type="http://schemas.openxmlformats.org/officeDocument/2006/relationships/slideLayout" Target="../slideLayouts/slideLayout262.xml"/><Relationship Id="rId21" Type="http://schemas.openxmlformats.org/officeDocument/2006/relationships/slideLayout" Target="../slideLayouts/slideLayout244.xml"/><Relationship Id="rId34" Type="http://schemas.openxmlformats.org/officeDocument/2006/relationships/slideLayout" Target="../slideLayouts/slideLayout257.xml"/><Relationship Id="rId42" Type="http://schemas.openxmlformats.org/officeDocument/2006/relationships/slideLayout" Target="../slideLayouts/slideLayout265.xml"/><Relationship Id="rId47" Type="http://schemas.openxmlformats.org/officeDocument/2006/relationships/slideLayout" Target="../slideLayouts/slideLayout270.xml"/><Relationship Id="rId50" Type="http://schemas.openxmlformats.org/officeDocument/2006/relationships/slideLayout" Target="../slideLayouts/slideLayout273.xml"/><Relationship Id="rId7" Type="http://schemas.openxmlformats.org/officeDocument/2006/relationships/slideLayout" Target="../slideLayouts/slideLayout230.xml"/><Relationship Id="rId2" Type="http://schemas.openxmlformats.org/officeDocument/2006/relationships/slideLayout" Target="../slideLayouts/slideLayout225.xml"/><Relationship Id="rId16" Type="http://schemas.openxmlformats.org/officeDocument/2006/relationships/slideLayout" Target="../slideLayouts/slideLayout239.xml"/><Relationship Id="rId29" Type="http://schemas.openxmlformats.org/officeDocument/2006/relationships/slideLayout" Target="../slideLayouts/slideLayout252.xml"/><Relationship Id="rId11" Type="http://schemas.openxmlformats.org/officeDocument/2006/relationships/slideLayout" Target="../slideLayouts/slideLayout234.xml"/><Relationship Id="rId24" Type="http://schemas.openxmlformats.org/officeDocument/2006/relationships/slideLayout" Target="../slideLayouts/slideLayout247.xml"/><Relationship Id="rId32" Type="http://schemas.openxmlformats.org/officeDocument/2006/relationships/slideLayout" Target="../slideLayouts/slideLayout255.xml"/><Relationship Id="rId37" Type="http://schemas.openxmlformats.org/officeDocument/2006/relationships/slideLayout" Target="../slideLayouts/slideLayout260.xml"/><Relationship Id="rId40" Type="http://schemas.openxmlformats.org/officeDocument/2006/relationships/slideLayout" Target="../slideLayouts/slideLayout263.xml"/><Relationship Id="rId45" Type="http://schemas.openxmlformats.org/officeDocument/2006/relationships/slideLayout" Target="../slideLayouts/slideLayout268.xml"/><Relationship Id="rId5" Type="http://schemas.openxmlformats.org/officeDocument/2006/relationships/slideLayout" Target="../slideLayouts/slideLayout228.xml"/><Relationship Id="rId15" Type="http://schemas.openxmlformats.org/officeDocument/2006/relationships/slideLayout" Target="../slideLayouts/slideLayout238.xml"/><Relationship Id="rId23" Type="http://schemas.openxmlformats.org/officeDocument/2006/relationships/slideLayout" Target="../slideLayouts/slideLayout246.xml"/><Relationship Id="rId28" Type="http://schemas.openxmlformats.org/officeDocument/2006/relationships/slideLayout" Target="../slideLayouts/slideLayout251.xml"/><Relationship Id="rId36" Type="http://schemas.openxmlformats.org/officeDocument/2006/relationships/slideLayout" Target="../slideLayouts/slideLayout259.xml"/><Relationship Id="rId49" Type="http://schemas.openxmlformats.org/officeDocument/2006/relationships/slideLayout" Target="../slideLayouts/slideLayout272.xml"/><Relationship Id="rId10" Type="http://schemas.openxmlformats.org/officeDocument/2006/relationships/slideLayout" Target="../slideLayouts/slideLayout233.xml"/><Relationship Id="rId19" Type="http://schemas.openxmlformats.org/officeDocument/2006/relationships/slideLayout" Target="../slideLayouts/slideLayout242.xml"/><Relationship Id="rId31" Type="http://schemas.openxmlformats.org/officeDocument/2006/relationships/slideLayout" Target="../slideLayouts/slideLayout254.xml"/><Relationship Id="rId44" Type="http://schemas.openxmlformats.org/officeDocument/2006/relationships/slideLayout" Target="../slideLayouts/slideLayout267.xml"/><Relationship Id="rId4" Type="http://schemas.openxmlformats.org/officeDocument/2006/relationships/slideLayout" Target="../slideLayouts/slideLayout227.xml"/><Relationship Id="rId9" Type="http://schemas.openxmlformats.org/officeDocument/2006/relationships/slideLayout" Target="../slideLayouts/slideLayout232.xml"/><Relationship Id="rId14" Type="http://schemas.openxmlformats.org/officeDocument/2006/relationships/slideLayout" Target="../slideLayouts/slideLayout237.xml"/><Relationship Id="rId22" Type="http://schemas.openxmlformats.org/officeDocument/2006/relationships/slideLayout" Target="../slideLayouts/slideLayout245.xml"/><Relationship Id="rId27" Type="http://schemas.openxmlformats.org/officeDocument/2006/relationships/slideLayout" Target="../slideLayouts/slideLayout250.xml"/><Relationship Id="rId30" Type="http://schemas.openxmlformats.org/officeDocument/2006/relationships/slideLayout" Target="../slideLayouts/slideLayout253.xml"/><Relationship Id="rId35" Type="http://schemas.openxmlformats.org/officeDocument/2006/relationships/slideLayout" Target="../slideLayouts/slideLayout258.xml"/><Relationship Id="rId43" Type="http://schemas.openxmlformats.org/officeDocument/2006/relationships/slideLayout" Target="../slideLayouts/slideLayout266.xml"/><Relationship Id="rId48" Type="http://schemas.openxmlformats.org/officeDocument/2006/relationships/slideLayout" Target="../slideLayouts/slideLayout271.xml"/><Relationship Id="rId8" Type="http://schemas.openxmlformats.org/officeDocument/2006/relationships/slideLayout" Target="../slideLayouts/slideLayout231.xml"/><Relationship Id="rId51" Type="http://schemas.openxmlformats.org/officeDocument/2006/relationships/theme" Target="../theme/theme10.xml"/><Relationship Id="rId3" Type="http://schemas.openxmlformats.org/officeDocument/2006/relationships/slideLayout" Target="../slideLayouts/slideLayout226.xml"/><Relationship Id="rId12" Type="http://schemas.openxmlformats.org/officeDocument/2006/relationships/slideLayout" Target="../slideLayouts/slideLayout235.xml"/><Relationship Id="rId17" Type="http://schemas.openxmlformats.org/officeDocument/2006/relationships/slideLayout" Target="../slideLayouts/slideLayout240.xml"/><Relationship Id="rId25" Type="http://schemas.openxmlformats.org/officeDocument/2006/relationships/slideLayout" Target="../slideLayouts/slideLayout248.xml"/><Relationship Id="rId33" Type="http://schemas.openxmlformats.org/officeDocument/2006/relationships/slideLayout" Target="../slideLayouts/slideLayout256.xml"/><Relationship Id="rId38" Type="http://schemas.openxmlformats.org/officeDocument/2006/relationships/slideLayout" Target="../slideLayouts/slideLayout261.xml"/><Relationship Id="rId46" Type="http://schemas.openxmlformats.org/officeDocument/2006/relationships/slideLayout" Target="../slideLayouts/slideLayout269.xml"/><Relationship Id="rId20" Type="http://schemas.openxmlformats.org/officeDocument/2006/relationships/slideLayout" Target="../slideLayouts/slideLayout243.xml"/><Relationship Id="rId41" Type="http://schemas.openxmlformats.org/officeDocument/2006/relationships/slideLayout" Target="../slideLayouts/slideLayout264.xml"/><Relationship Id="rId1" Type="http://schemas.openxmlformats.org/officeDocument/2006/relationships/slideLayout" Target="../slideLayouts/slideLayout224.xml"/><Relationship Id="rId6" Type="http://schemas.openxmlformats.org/officeDocument/2006/relationships/slideLayout" Target="../slideLayouts/slideLayout229.xml"/></Relationships>
</file>

<file path=ppt/slideMasters/_rels/slideMaster11.xml.rels><?xml version="1.0" encoding="UTF-8" standalone="yes"?>
<Relationships xmlns="http://schemas.openxmlformats.org/package/2006/relationships"><Relationship Id="rId13" Type="http://schemas.openxmlformats.org/officeDocument/2006/relationships/slideLayout" Target="../slideLayouts/slideLayout286.xml"/><Relationship Id="rId18" Type="http://schemas.openxmlformats.org/officeDocument/2006/relationships/slideLayout" Target="../slideLayouts/slideLayout291.xml"/><Relationship Id="rId26" Type="http://schemas.openxmlformats.org/officeDocument/2006/relationships/slideLayout" Target="../slideLayouts/slideLayout299.xml"/><Relationship Id="rId3" Type="http://schemas.openxmlformats.org/officeDocument/2006/relationships/slideLayout" Target="../slideLayouts/slideLayout276.xml"/><Relationship Id="rId21" Type="http://schemas.openxmlformats.org/officeDocument/2006/relationships/slideLayout" Target="../slideLayouts/slideLayout294.xml"/><Relationship Id="rId7" Type="http://schemas.openxmlformats.org/officeDocument/2006/relationships/slideLayout" Target="../slideLayouts/slideLayout280.xml"/><Relationship Id="rId12" Type="http://schemas.openxmlformats.org/officeDocument/2006/relationships/slideLayout" Target="../slideLayouts/slideLayout285.xml"/><Relationship Id="rId17" Type="http://schemas.openxmlformats.org/officeDocument/2006/relationships/slideLayout" Target="../slideLayouts/slideLayout290.xml"/><Relationship Id="rId25" Type="http://schemas.openxmlformats.org/officeDocument/2006/relationships/slideLayout" Target="../slideLayouts/slideLayout298.xml"/><Relationship Id="rId33" Type="http://schemas.openxmlformats.org/officeDocument/2006/relationships/theme" Target="../theme/theme11.xml"/><Relationship Id="rId2" Type="http://schemas.openxmlformats.org/officeDocument/2006/relationships/slideLayout" Target="../slideLayouts/slideLayout275.xml"/><Relationship Id="rId16" Type="http://schemas.openxmlformats.org/officeDocument/2006/relationships/slideLayout" Target="../slideLayouts/slideLayout289.xml"/><Relationship Id="rId20" Type="http://schemas.openxmlformats.org/officeDocument/2006/relationships/slideLayout" Target="../slideLayouts/slideLayout293.xml"/><Relationship Id="rId29" Type="http://schemas.openxmlformats.org/officeDocument/2006/relationships/slideLayout" Target="../slideLayouts/slideLayout302.xml"/><Relationship Id="rId1" Type="http://schemas.openxmlformats.org/officeDocument/2006/relationships/slideLayout" Target="../slideLayouts/slideLayout274.xml"/><Relationship Id="rId6" Type="http://schemas.openxmlformats.org/officeDocument/2006/relationships/slideLayout" Target="../slideLayouts/slideLayout279.xml"/><Relationship Id="rId11" Type="http://schemas.openxmlformats.org/officeDocument/2006/relationships/slideLayout" Target="../slideLayouts/slideLayout284.xml"/><Relationship Id="rId24" Type="http://schemas.openxmlformats.org/officeDocument/2006/relationships/slideLayout" Target="../slideLayouts/slideLayout297.xml"/><Relationship Id="rId32" Type="http://schemas.openxmlformats.org/officeDocument/2006/relationships/slideLayout" Target="../slideLayouts/slideLayout305.xml"/><Relationship Id="rId5" Type="http://schemas.openxmlformats.org/officeDocument/2006/relationships/slideLayout" Target="../slideLayouts/slideLayout278.xml"/><Relationship Id="rId15" Type="http://schemas.openxmlformats.org/officeDocument/2006/relationships/slideLayout" Target="../slideLayouts/slideLayout288.xml"/><Relationship Id="rId23" Type="http://schemas.openxmlformats.org/officeDocument/2006/relationships/slideLayout" Target="../slideLayouts/slideLayout296.xml"/><Relationship Id="rId28" Type="http://schemas.openxmlformats.org/officeDocument/2006/relationships/slideLayout" Target="../slideLayouts/slideLayout301.xml"/><Relationship Id="rId10" Type="http://schemas.openxmlformats.org/officeDocument/2006/relationships/slideLayout" Target="../slideLayouts/slideLayout283.xml"/><Relationship Id="rId19" Type="http://schemas.openxmlformats.org/officeDocument/2006/relationships/slideLayout" Target="../slideLayouts/slideLayout292.xml"/><Relationship Id="rId31" Type="http://schemas.openxmlformats.org/officeDocument/2006/relationships/slideLayout" Target="../slideLayouts/slideLayout304.xml"/><Relationship Id="rId4" Type="http://schemas.openxmlformats.org/officeDocument/2006/relationships/slideLayout" Target="../slideLayouts/slideLayout277.xml"/><Relationship Id="rId9" Type="http://schemas.openxmlformats.org/officeDocument/2006/relationships/slideLayout" Target="../slideLayouts/slideLayout282.xml"/><Relationship Id="rId14" Type="http://schemas.openxmlformats.org/officeDocument/2006/relationships/slideLayout" Target="../slideLayouts/slideLayout287.xml"/><Relationship Id="rId22" Type="http://schemas.openxmlformats.org/officeDocument/2006/relationships/slideLayout" Target="../slideLayouts/slideLayout295.xml"/><Relationship Id="rId27" Type="http://schemas.openxmlformats.org/officeDocument/2006/relationships/slideLayout" Target="../slideLayouts/slideLayout300.xml"/><Relationship Id="rId30" Type="http://schemas.openxmlformats.org/officeDocument/2006/relationships/slideLayout" Target="../slideLayouts/slideLayout303.xml"/><Relationship Id="rId8" Type="http://schemas.openxmlformats.org/officeDocument/2006/relationships/slideLayout" Target="../slideLayouts/slideLayout281.xml"/></Relationships>
</file>

<file path=ppt/slideMasters/_rels/slideMaster12.xml.rels><?xml version="1.0" encoding="UTF-8" standalone="yes"?>
<Relationships xmlns="http://schemas.openxmlformats.org/package/2006/relationships"><Relationship Id="rId13" Type="http://schemas.openxmlformats.org/officeDocument/2006/relationships/slideLayout" Target="../slideLayouts/slideLayout318.xml"/><Relationship Id="rId18" Type="http://schemas.openxmlformats.org/officeDocument/2006/relationships/slideLayout" Target="../slideLayouts/slideLayout323.xml"/><Relationship Id="rId26" Type="http://schemas.openxmlformats.org/officeDocument/2006/relationships/slideLayout" Target="../slideLayouts/slideLayout331.xml"/><Relationship Id="rId39" Type="http://schemas.openxmlformats.org/officeDocument/2006/relationships/theme" Target="../theme/theme12.xml"/><Relationship Id="rId21" Type="http://schemas.openxmlformats.org/officeDocument/2006/relationships/slideLayout" Target="../slideLayouts/slideLayout326.xml"/><Relationship Id="rId34" Type="http://schemas.openxmlformats.org/officeDocument/2006/relationships/slideLayout" Target="../slideLayouts/slideLayout339.xml"/><Relationship Id="rId7" Type="http://schemas.openxmlformats.org/officeDocument/2006/relationships/slideLayout" Target="../slideLayouts/slideLayout312.xml"/><Relationship Id="rId12" Type="http://schemas.openxmlformats.org/officeDocument/2006/relationships/slideLayout" Target="../slideLayouts/slideLayout317.xml"/><Relationship Id="rId17" Type="http://schemas.openxmlformats.org/officeDocument/2006/relationships/slideLayout" Target="../slideLayouts/slideLayout322.xml"/><Relationship Id="rId25" Type="http://schemas.openxmlformats.org/officeDocument/2006/relationships/slideLayout" Target="../slideLayouts/slideLayout330.xml"/><Relationship Id="rId33" Type="http://schemas.openxmlformats.org/officeDocument/2006/relationships/slideLayout" Target="../slideLayouts/slideLayout338.xml"/><Relationship Id="rId38" Type="http://schemas.openxmlformats.org/officeDocument/2006/relationships/slideLayout" Target="../slideLayouts/slideLayout343.xml"/><Relationship Id="rId2" Type="http://schemas.openxmlformats.org/officeDocument/2006/relationships/slideLayout" Target="../slideLayouts/slideLayout307.xml"/><Relationship Id="rId16" Type="http://schemas.openxmlformats.org/officeDocument/2006/relationships/slideLayout" Target="../slideLayouts/slideLayout321.xml"/><Relationship Id="rId20" Type="http://schemas.openxmlformats.org/officeDocument/2006/relationships/slideLayout" Target="../slideLayouts/slideLayout325.xml"/><Relationship Id="rId29" Type="http://schemas.openxmlformats.org/officeDocument/2006/relationships/slideLayout" Target="../slideLayouts/slideLayout334.xml"/><Relationship Id="rId1" Type="http://schemas.openxmlformats.org/officeDocument/2006/relationships/slideLayout" Target="../slideLayouts/slideLayout306.xml"/><Relationship Id="rId6" Type="http://schemas.openxmlformats.org/officeDocument/2006/relationships/slideLayout" Target="../slideLayouts/slideLayout311.xml"/><Relationship Id="rId11" Type="http://schemas.openxmlformats.org/officeDocument/2006/relationships/slideLayout" Target="../slideLayouts/slideLayout316.xml"/><Relationship Id="rId24" Type="http://schemas.openxmlformats.org/officeDocument/2006/relationships/slideLayout" Target="../slideLayouts/slideLayout329.xml"/><Relationship Id="rId32" Type="http://schemas.openxmlformats.org/officeDocument/2006/relationships/slideLayout" Target="../slideLayouts/slideLayout337.xml"/><Relationship Id="rId37" Type="http://schemas.openxmlformats.org/officeDocument/2006/relationships/slideLayout" Target="../slideLayouts/slideLayout342.xml"/><Relationship Id="rId5" Type="http://schemas.openxmlformats.org/officeDocument/2006/relationships/slideLayout" Target="../slideLayouts/slideLayout310.xml"/><Relationship Id="rId15" Type="http://schemas.openxmlformats.org/officeDocument/2006/relationships/slideLayout" Target="../slideLayouts/slideLayout320.xml"/><Relationship Id="rId23" Type="http://schemas.openxmlformats.org/officeDocument/2006/relationships/slideLayout" Target="../slideLayouts/slideLayout328.xml"/><Relationship Id="rId28" Type="http://schemas.openxmlformats.org/officeDocument/2006/relationships/slideLayout" Target="../slideLayouts/slideLayout333.xml"/><Relationship Id="rId36" Type="http://schemas.openxmlformats.org/officeDocument/2006/relationships/slideLayout" Target="../slideLayouts/slideLayout341.xml"/><Relationship Id="rId10" Type="http://schemas.openxmlformats.org/officeDocument/2006/relationships/slideLayout" Target="../slideLayouts/slideLayout315.xml"/><Relationship Id="rId19" Type="http://schemas.openxmlformats.org/officeDocument/2006/relationships/slideLayout" Target="../slideLayouts/slideLayout324.xml"/><Relationship Id="rId31" Type="http://schemas.openxmlformats.org/officeDocument/2006/relationships/slideLayout" Target="../slideLayouts/slideLayout336.xml"/><Relationship Id="rId4" Type="http://schemas.openxmlformats.org/officeDocument/2006/relationships/slideLayout" Target="../slideLayouts/slideLayout309.xml"/><Relationship Id="rId9" Type="http://schemas.openxmlformats.org/officeDocument/2006/relationships/slideLayout" Target="../slideLayouts/slideLayout314.xml"/><Relationship Id="rId14" Type="http://schemas.openxmlformats.org/officeDocument/2006/relationships/slideLayout" Target="../slideLayouts/slideLayout319.xml"/><Relationship Id="rId22" Type="http://schemas.openxmlformats.org/officeDocument/2006/relationships/slideLayout" Target="../slideLayouts/slideLayout327.xml"/><Relationship Id="rId27" Type="http://schemas.openxmlformats.org/officeDocument/2006/relationships/slideLayout" Target="../slideLayouts/slideLayout332.xml"/><Relationship Id="rId30" Type="http://schemas.openxmlformats.org/officeDocument/2006/relationships/slideLayout" Target="../slideLayouts/slideLayout335.xml"/><Relationship Id="rId35" Type="http://schemas.openxmlformats.org/officeDocument/2006/relationships/slideLayout" Target="../slideLayouts/slideLayout340.xml"/><Relationship Id="rId8" Type="http://schemas.openxmlformats.org/officeDocument/2006/relationships/slideLayout" Target="../slideLayouts/slideLayout313.xml"/><Relationship Id="rId3" Type="http://schemas.openxmlformats.org/officeDocument/2006/relationships/slideLayout" Target="../slideLayouts/slideLayout308.xml"/></Relationships>
</file>

<file path=ppt/slideMasters/_rels/slideMaster13.xml.rels><?xml version="1.0" encoding="UTF-8" standalone="yes"?>
<Relationships xmlns="http://schemas.openxmlformats.org/package/2006/relationships"><Relationship Id="rId13" Type="http://schemas.openxmlformats.org/officeDocument/2006/relationships/slideLayout" Target="../slideLayouts/slideLayout356.xml"/><Relationship Id="rId18" Type="http://schemas.openxmlformats.org/officeDocument/2006/relationships/slideLayout" Target="../slideLayouts/slideLayout361.xml"/><Relationship Id="rId26" Type="http://schemas.openxmlformats.org/officeDocument/2006/relationships/slideLayout" Target="../slideLayouts/slideLayout369.xml"/><Relationship Id="rId3" Type="http://schemas.openxmlformats.org/officeDocument/2006/relationships/slideLayout" Target="../slideLayouts/slideLayout346.xml"/><Relationship Id="rId21" Type="http://schemas.openxmlformats.org/officeDocument/2006/relationships/slideLayout" Target="../slideLayouts/slideLayout364.xml"/><Relationship Id="rId34" Type="http://schemas.openxmlformats.org/officeDocument/2006/relationships/slideLayout" Target="../slideLayouts/slideLayout377.xml"/><Relationship Id="rId7" Type="http://schemas.openxmlformats.org/officeDocument/2006/relationships/slideLayout" Target="../slideLayouts/slideLayout350.xml"/><Relationship Id="rId12" Type="http://schemas.openxmlformats.org/officeDocument/2006/relationships/slideLayout" Target="../slideLayouts/slideLayout355.xml"/><Relationship Id="rId17" Type="http://schemas.openxmlformats.org/officeDocument/2006/relationships/slideLayout" Target="../slideLayouts/slideLayout360.xml"/><Relationship Id="rId25" Type="http://schemas.openxmlformats.org/officeDocument/2006/relationships/slideLayout" Target="../slideLayouts/slideLayout368.xml"/><Relationship Id="rId33" Type="http://schemas.openxmlformats.org/officeDocument/2006/relationships/slideLayout" Target="../slideLayouts/slideLayout376.xml"/><Relationship Id="rId2" Type="http://schemas.openxmlformats.org/officeDocument/2006/relationships/slideLayout" Target="../slideLayouts/slideLayout345.xml"/><Relationship Id="rId16" Type="http://schemas.openxmlformats.org/officeDocument/2006/relationships/slideLayout" Target="../slideLayouts/slideLayout359.xml"/><Relationship Id="rId20" Type="http://schemas.openxmlformats.org/officeDocument/2006/relationships/slideLayout" Target="../slideLayouts/slideLayout363.xml"/><Relationship Id="rId29" Type="http://schemas.openxmlformats.org/officeDocument/2006/relationships/slideLayout" Target="../slideLayouts/slideLayout372.xml"/><Relationship Id="rId1" Type="http://schemas.openxmlformats.org/officeDocument/2006/relationships/slideLayout" Target="../slideLayouts/slideLayout344.xml"/><Relationship Id="rId6" Type="http://schemas.openxmlformats.org/officeDocument/2006/relationships/slideLayout" Target="../slideLayouts/slideLayout349.xml"/><Relationship Id="rId11" Type="http://schemas.openxmlformats.org/officeDocument/2006/relationships/slideLayout" Target="../slideLayouts/slideLayout354.xml"/><Relationship Id="rId24" Type="http://schemas.openxmlformats.org/officeDocument/2006/relationships/slideLayout" Target="../slideLayouts/slideLayout367.xml"/><Relationship Id="rId32" Type="http://schemas.openxmlformats.org/officeDocument/2006/relationships/slideLayout" Target="../slideLayouts/slideLayout375.xml"/><Relationship Id="rId5" Type="http://schemas.openxmlformats.org/officeDocument/2006/relationships/slideLayout" Target="../slideLayouts/slideLayout348.xml"/><Relationship Id="rId15" Type="http://schemas.openxmlformats.org/officeDocument/2006/relationships/slideLayout" Target="../slideLayouts/slideLayout358.xml"/><Relationship Id="rId23" Type="http://schemas.openxmlformats.org/officeDocument/2006/relationships/slideLayout" Target="../slideLayouts/slideLayout366.xml"/><Relationship Id="rId28" Type="http://schemas.openxmlformats.org/officeDocument/2006/relationships/slideLayout" Target="../slideLayouts/slideLayout371.xml"/><Relationship Id="rId36" Type="http://schemas.openxmlformats.org/officeDocument/2006/relationships/theme" Target="../theme/theme13.xml"/><Relationship Id="rId10" Type="http://schemas.openxmlformats.org/officeDocument/2006/relationships/slideLayout" Target="../slideLayouts/slideLayout353.xml"/><Relationship Id="rId19" Type="http://schemas.openxmlformats.org/officeDocument/2006/relationships/slideLayout" Target="../slideLayouts/slideLayout362.xml"/><Relationship Id="rId31" Type="http://schemas.openxmlformats.org/officeDocument/2006/relationships/slideLayout" Target="../slideLayouts/slideLayout374.xml"/><Relationship Id="rId4" Type="http://schemas.openxmlformats.org/officeDocument/2006/relationships/slideLayout" Target="../slideLayouts/slideLayout347.xml"/><Relationship Id="rId9" Type="http://schemas.openxmlformats.org/officeDocument/2006/relationships/slideLayout" Target="../slideLayouts/slideLayout352.xml"/><Relationship Id="rId14" Type="http://schemas.openxmlformats.org/officeDocument/2006/relationships/slideLayout" Target="../slideLayouts/slideLayout357.xml"/><Relationship Id="rId22" Type="http://schemas.openxmlformats.org/officeDocument/2006/relationships/slideLayout" Target="../slideLayouts/slideLayout365.xml"/><Relationship Id="rId27" Type="http://schemas.openxmlformats.org/officeDocument/2006/relationships/slideLayout" Target="../slideLayouts/slideLayout370.xml"/><Relationship Id="rId30" Type="http://schemas.openxmlformats.org/officeDocument/2006/relationships/slideLayout" Target="../slideLayouts/slideLayout373.xml"/><Relationship Id="rId35" Type="http://schemas.openxmlformats.org/officeDocument/2006/relationships/slideLayout" Target="../slideLayouts/slideLayout378.xml"/><Relationship Id="rId8" Type="http://schemas.openxmlformats.org/officeDocument/2006/relationships/slideLayout" Target="../slideLayouts/slideLayout351.xml"/></Relationships>
</file>

<file path=ppt/slideMasters/_rels/slideMaster14.xml.rels><?xml version="1.0" encoding="UTF-8" standalone="yes"?>
<Relationships xmlns="http://schemas.openxmlformats.org/package/2006/relationships"><Relationship Id="rId13" Type="http://schemas.openxmlformats.org/officeDocument/2006/relationships/slideLayout" Target="../slideLayouts/slideLayout391.xml"/><Relationship Id="rId18" Type="http://schemas.openxmlformats.org/officeDocument/2006/relationships/slideLayout" Target="../slideLayouts/slideLayout396.xml"/><Relationship Id="rId26" Type="http://schemas.openxmlformats.org/officeDocument/2006/relationships/slideLayout" Target="../slideLayouts/slideLayout404.xml"/><Relationship Id="rId3" Type="http://schemas.openxmlformats.org/officeDocument/2006/relationships/slideLayout" Target="../slideLayouts/slideLayout381.xml"/><Relationship Id="rId21" Type="http://schemas.openxmlformats.org/officeDocument/2006/relationships/slideLayout" Target="../slideLayouts/slideLayout399.xml"/><Relationship Id="rId7" Type="http://schemas.openxmlformats.org/officeDocument/2006/relationships/slideLayout" Target="../slideLayouts/slideLayout385.xml"/><Relationship Id="rId12" Type="http://schemas.openxmlformats.org/officeDocument/2006/relationships/slideLayout" Target="../slideLayouts/slideLayout390.xml"/><Relationship Id="rId17" Type="http://schemas.openxmlformats.org/officeDocument/2006/relationships/slideLayout" Target="../slideLayouts/slideLayout395.xml"/><Relationship Id="rId25" Type="http://schemas.openxmlformats.org/officeDocument/2006/relationships/slideLayout" Target="../slideLayouts/slideLayout403.xml"/><Relationship Id="rId33" Type="http://schemas.openxmlformats.org/officeDocument/2006/relationships/theme" Target="../theme/theme14.xml"/><Relationship Id="rId2" Type="http://schemas.openxmlformats.org/officeDocument/2006/relationships/slideLayout" Target="../slideLayouts/slideLayout380.xml"/><Relationship Id="rId16" Type="http://schemas.openxmlformats.org/officeDocument/2006/relationships/slideLayout" Target="../slideLayouts/slideLayout394.xml"/><Relationship Id="rId20" Type="http://schemas.openxmlformats.org/officeDocument/2006/relationships/slideLayout" Target="../slideLayouts/slideLayout398.xml"/><Relationship Id="rId29" Type="http://schemas.openxmlformats.org/officeDocument/2006/relationships/slideLayout" Target="../slideLayouts/slideLayout407.xml"/><Relationship Id="rId1" Type="http://schemas.openxmlformats.org/officeDocument/2006/relationships/slideLayout" Target="../slideLayouts/slideLayout379.xml"/><Relationship Id="rId6" Type="http://schemas.openxmlformats.org/officeDocument/2006/relationships/slideLayout" Target="../slideLayouts/slideLayout384.xml"/><Relationship Id="rId11" Type="http://schemas.openxmlformats.org/officeDocument/2006/relationships/slideLayout" Target="../slideLayouts/slideLayout389.xml"/><Relationship Id="rId24" Type="http://schemas.openxmlformats.org/officeDocument/2006/relationships/slideLayout" Target="../slideLayouts/slideLayout402.xml"/><Relationship Id="rId32" Type="http://schemas.openxmlformats.org/officeDocument/2006/relationships/slideLayout" Target="../slideLayouts/slideLayout410.xml"/><Relationship Id="rId5" Type="http://schemas.openxmlformats.org/officeDocument/2006/relationships/slideLayout" Target="../slideLayouts/slideLayout383.xml"/><Relationship Id="rId15" Type="http://schemas.openxmlformats.org/officeDocument/2006/relationships/slideLayout" Target="../slideLayouts/slideLayout393.xml"/><Relationship Id="rId23" Type="http://schemas.openxmlformats.org/officeDocument/2006/relationships/slideLayout" Target="../slideLayouts/slideLayout401.xml"/><Relationship Id="rId28" Type="http://schemas.openxmlformats.org/officeDocument/2006/relationships/slideLayout" Target="../slideLayouts/slideLayout406.xml"/><Relationship Id="rId10" Type="http://schemas.openxmlformats.org/officeDocument/2006/relationships/slideLayout" Target="../slideLayouts/slideLayout388.xml"/><Relationship Id="rId19" Type="http://schemas.openxmlformats.org/officeDocument/2006/relationships/slideLayout" Target="../slideLayouts/slideLayout397.xml"/><Relationship Id="rId31" Type="http://schemas.openxmlformats.org/officeDocument/2006/relationships/slideLayout" Target="../slideLayouts/slideLayout409.xml"/><Relationship Id="rId4" Type="http://schemas.openxmlformats.org/officeDocument/2006/relationships/slideLayout" Target="../slideLayouts/slideLayout382.xml"/><Relationship Id="rId9" Type="http://schemas.openxmlformats.org/officeDocument/2006/relationships/slideLayout" Target="../slideLayouts/slideLayout387.xml"/><Relationship Id="rId14" Type="http://schemas.openxmlformats.org/officeDocument/2006/relationships/slideLayout" Target="../slideLayouts/slideLayout392.xml"/><Relationship Id="rId22" Type="http://schemas.openxmlformats.org/officeDocument/2006/relationships/slideLayout" Target="../slideLayouts/slideLayout400.xml"/><Relationship Id="rId27" Type="http://schemas.openxmlformats.org/officeDocument/2006/relationships/slideLayout" Target="../slideLayouts/slideLayout405.xml"/><Relationship Id="rId30" Type="http://schemas.openxmlformats.org/officeDocument/2006/relationships/slideLayout" Target="../slideLayouts/slideLayout408.xml"/><Relationship Id="rId8" Type="http://schemas.openxmlformats.org/officeDocument/2006/relationships/slideLayout" Target="../slideLayouts/slideLayout386.xml"/></Relationships>
</file>

<file path=ppt/slideMasters/_rels/slideMaster15.xml.rels><?xml version="1.0" encoding="UTF-8" standalone="yes"?>
<Relationships xmlns="http://schemas.openxmlformats.org/package/2006/relationships"><Relationship Id="rId13" Type="http://schemas.openxmlformats.org/officeDocument/2006/relationships/slideLayout" Target="../slideLayouts/slideLayout423.xml"/><Relationship Id="rId18" Type="http://schemas.openxmlformats.org/officeDocument/2006/relationships/slideLayout" Target="../slideLayouts/slideLayout428.xml"/><Relationship Id="rId26" Type="http://schemas.openxmlformats.org/officeDocument/2006/relationships/slideLayout" Target="../slideLayouts/slideLayout436.xml"/><Relationship Id="rId3" Type="http://schemas.openxmlformats.org/officeDocument/2006/relationships/slideLayout" Target="../slideLayouts/slideLayout413.xml"/><Relationship Id="rId21" Type="http://schemas.openxmlformats.org/officeDocument/2006/relationships/slideLayout" Target="../slideLayouts/slideLayout431.xml"/><Relationship Id="rId34" Type="http://schemas.openxmlformats.org/officeDocument/2006/relationships/slideLayout" Target="../slideLayouts/slideLayout444.xml"/><Relationship Id="rId7" Type="http://schemas.openxmlformats.org/officeDocument/2006/relationships/slideLayout" Target="../slideLayouts/slideLayout417.xml"/><Relationship Id="rId12" Type="http://schemas.openxmlformats.org/officeDocument/2006/relationships/slideLayout" Target="../slideLayouts/slideLayout422.xml"/><Relationship Id="rId17" Type="http://schemas.openxmlformats.org/officeDocument/2006/relationships/slideLayout" Target="../slideLayouts/slideLayout427.xml"/><Relationship Id="rId25" Type="http://schemas.openxmlformats.org/officeDocument/2006/relationships/slideLayout" Target="../slideLayouts/slideLayout435.xml"/><Relationship Id="rId33" Type="http://schemas.openxmlformats.org/officeDocument/2006/relationships/slideLayout" Target="../slideLayouts/slideLayout443.xml"/><Relationship Id="rId2" Type="http://schemas.openxmlformats.org/officeDocument/2006/relationships/slideLayout" Target="../slideLayouts/slideLayout412.xml"/><Relationship Id="rId16" Type="http://schemas.openxmlformats.org/officeDocument/2006/relationships/slideLayout" Target="../slideLayouts/slideLayout426.xml"/><Relationship Id="rId20" Type="http://schemas.openxmlformats.org/officeDocument/2006/relationships/slideLayout" Target="../slideLayouts/slideLayout430.xml"/><Relationship Id="rId29" Type="http://schemas.openxmlformats.org/officeDocument/2006/relationships/slideLayout" Target="../slideLayouts/slideLayout439.xml"/><Relationship Id="rId1" Type="http://schemas.openxmlformats.org/officeDocument/2006/relationships/slideLayout" Target="../slideLayouts/slideLayout411.xml"/><Relationship Id="rId6" Type="http://schemas.openxmlformats.org/officeDocument/2006/relationships/slideLayout" Target="../slideLayouts/slideLayout416.xml"/><Relationship Id="rId11" Type="http://schemas.openxmlformats.org/officeDocument/2006/relationships/slideLayout" Target="../slideLayouts/slideLayout421.xml"/><Relationship Id="rId24" Type="http://schemas.openxmlformats.org/officeDocument/2006/relationships/slideLayout" Target="../slideLayouts/slideLayout434.xml"/><Relationship Id="rId32" Type="http://schemas.openxmlformats.org/officeDocument/2006/relationships/slideLayout" Target="../slideLayouts/slideLayout442.xml"/><Relationship Id="rId5" Type="http://schemas.openxmlformats.org/officeDocument/2006/relationships/slideLayout" Target="../slideLayouts/slideLayout415.xml"/><Relationship Id="rId15" Type="http://schemas.openxmlformats.org/officeDocument/2006/relationships/slideLayout" Target="../slideLayouts/slideLayout425.xml"/><Relationship Id="rId23" Type="http://schemas.openxmlformats.org/officeDocument/2006/relationships/slideLayout" Target="../slideLayouts/slideLayout433.xml"/><Relationship Id="rId28" Type="http://schemas.openxmlformats.org/officeDocument/2006/relationships/slideLayout" Target="../slideLayouts/slideLayout438.xml"/><Relationship Id="rId10" Type="http://schemas.openxmlformats.org/officeDocument/2006/relationships/slideLayout" Target="../slideLayouts/slideLayout420.xml"/><Relationship Id="rId19" Type="http://schemas.openxmlformats.org/officeDocument/2006/relationships/slideLayout" Target="../slideLayouts/slideLayout429.xml"/><Relationship Id="rId31" Type="http://schemas.openxmlformats.org/officeDocument/2006/relationships/slideLayout" Target="../slideLayouts/slideLayout441.xml"/><Relationship Id="rId4" Type="http://schemas.openxmlformats.org/officeDocument/2006/relationships/slideLayout" Target="../slideLayouts/slideLayout414.xml"/><Relationship Id="rId9" Type="http://schemas.openxmlformats.org/officeDocument/2006/relationships/slideLayout" Target="../slideLayouts/slideLayout419.xml"/><Relationship Id="rId14" Type="http://schemas.openxmlformats.org/officeDocument/2006/relationships/slideLayout" Target="../slideLayouts/slideLayout424.xml"/><Relationship Id="rId22" Type="http://schemas.openxmlformats.org/officeDocument/2006/relationships/slideLayout" Target="../slideLayouts/slideLayout432.xml"/><Relationship Id="rId27" Type="http://schemas.openxmlformats.org/officeDocument/2006/relationships/slideLayout" Target="../slideLayouts/slideLayout437.xml"/><Relationship Id="rId30" Type="http://schemas.openxmlformats.org/officeDocument/2006/relationships/slideLayout" Target="../slideLayouts/slideLayout440.xml"/><Relationship Id="rId35" Type="http://schemas.openxmlformats.org/officeDocument/2006/relationships/theme" Target="../theme/theme15.xml"/><Relationship Id="rId8" Type="http://schemas.openxmlformats.org/officeDocument/2006/relationships/slideLayout" Target="../slideLayouts/slideLayout418.xml"/></Relationships>
</file>

<file path=ppt/slideMasters/_rels/slideMaster16.xml.rels><?xml version="1.0" encoding="UTF-8" standalone="yes"?>
<Relationships xmlns="http://schemas.openxmlformats.org/package/2006/relationships"><Relationship Id="rId13" Type="http://schemas.openxmlformats.org/officeDocument/2006/relationships/slideLayout" Target="../slideLayouts/slideLayout457.xml"/><Relationship Id="rId18" Type="http://schemas.openxmlformats.org/officeDocument/2006/relationships/slideLayout" Target="../slideLayouts/slideLayout462.xml"/><Relationship Id="rId26" Type="http://schemas.openxmlformats.org/officeDocument/2006/relationships/slideLayout" Target="../slideLayouts/slideLayout470.xml"/><Relationship Id="rId21" Type="http://schemas.openxmlformats.org/officeDocument/2006/relationships/slideLayout" Target="../slideLayouts/slideLayout465.xml"/><Relationship Id="rId34" Type="http://schemas.openxmlformats.org/officeDocument/2006/relationships/slideLayout" Target="../slideLayouts/slideLayout478.xml"/><Relationship Id="rId7" Type="http://schemas.openxmlformats.org/officeDocument/2006/relationships/slideLayout" Target="../slideLayouts/slideLayout451.xml"/><Relationship Id="rId12" Type="http://schemas.openxmlformats.org/officeDocument/2006/relationships/slideLayout" Target="../slideLayouts/slideLayout456.xml"/><Relationship Id="rId17" Type="http://schemas.openxmlformats.org/officeDocument/2006/relationships/slideLayout" Target="../slideLayouts/slideLayout461.xml"/><Relationship Id="rId25" Type="http://schemas.openxmlformats.org/officeDocument/2006/relationships/slideLayout" Target="../slideLayouts/slideLayout469.xml"/><Relationship Id="rId33" Type="http://schemas.openxmlformats.org/officeDocument/2006/relationships/slideLayout" Target="../slideLayouts/slideLayout477.xml"/><Relationship Id="rId2" Type="http://schemas.openxmlformats.org/officeDocument/2006/relationships/slideLayout" Target="../slideLayouts/slideLayout446.xml"/><Relationship Id="rId16" Type="http://schemas.openxmlformats.org/officeDocument/2006/relationships/slideLayout" Target="../slideLayouts/slideLayout460.xml"/><Relationship Id="rId20" Type="http://schemas.openxmlformats.org/officeDocument/2006/relationships/slideLayout" Target="../slideLayouts/slideLayout464.xml"/><Relationship Id="rId29" Type="http://schemas.openxmlformats.org/officeDocument/2006/relationships/slideLayout" Target="../slideLayouts/slideLayout473.xml"/><Relationship Id="rId1" Type="http://schemas.openxmlformats.org/officeDocument/2006/relationships/slideLayout" Target="../slideLayouts/slideLayout445.xml"/><Relationship Id="rId6" Type="http://schemas.openxmlformats.org/officeDocument/2006/relationships/slideLayout" Target="../slideLayouts/slideLayout450.xml"/><Relationship Id="rId11" Type="http://schemas.openxmlformats.org/officeDocument/2006/relationships/slideLayout" Target="../slideLayouts/slideLayout455.xml"/><Relationship Id="rId24" Type="http://schemas.openxmlformats.org/officeDocument/2006/relationships/slideLayout" Target="../slideLayouts/slideLayout468.xml"/><Relationship Id="rId32" Type="http://schemas.openxmlformats.org/officeDocument/2006/relationships/slideLayout" Target="../slideLayouts/slideLayout476.xml"/><Relationship Id="rId37" Type="http://schemas.openxmlformats.org/officeDocument/2006/relationships/theme" Target="../theme/theme16.xml"/><Relationship Id="rId5" Type="http://schemas.openxmlformats.org/officeDocument/2006/relationships/slideLayout" Target="../slideLayouts/slideLayout449.xml"/><Relationship Id="rId15" Type="http://schemas.openxmlformats.org/officeDocument/2006/relationships/slideLayout" Target="../slideLayouts/slideLayout459.xml"/><Relationship Id="rId23" Type="http://schemas.openxmlformats.org/officeDocument/2006/relationships/slideLayout" Target="../slideLayouts/slideLayout467.xml"/><Relationship Id="rId28" Type="http://schemas.openxmlformats.org/officeDocument/2006/relationships/slideLayout" Target="../slideLayouts/slideLayout472.xml"/><Relationship Id="rId36" Type="http://schemas.openxmlformats.org/officeDocument/2006/relationships/slideLayout" Target="../slideLayouts/slideLayout480.xml"/><Relationship Id="rId10" Type="http://schemas.openxmlformats.org/officeDocument/2006/relationships/slideLayout" Target="../slideLayouts/slideLayout454.xml"/><Relationship Id="rId19" Type="http://schemas.openxmlformats.org/officeDocument/2006/relationships/slideLayout" Target="../slideLayouts/slideLayout463.xml"/><Relationship Id="rId31" Type="http://schemas.openxmlformats.org/officeDocument/2006/relationships/slideLayout" Target="../slideLayouts/slideLayout475.xml"/><Relationship Id="rId4" Type="http://schemas.openxmlformats.org/officeDocument/2006/relationships/slideLayout" Target="../slideLayouts/slideLayout448.xml"/><Relationship Id="rId9" Type="http://schemas.openxmlformats.org/officeDocument/2006/relationships/slideLayout" Target="../slideLayouts/slideLayout453.xml"/><Relationship Id="rId14" Type="http://schemas.openxmlformats.org/officeDocument/2006/relationships/slideLayout" Target="../slideLayouts/slideLayout458.xml"/><Relationship Id="rId22" Type="http://schemas.openxmlformats.org/officeDocument/2006/relationships/slideLayout" Target="../slideLayouts/slideLayout466.xml"/><Relationship Id="rId27" Type="http://schemas.openxmlformats.org/officeDocument/2006/relationships/slideLayout" Target="../slideLayouts/slideLayout471.xml"/><Relationship Id="rId30" Type="http://schemas.openxmlformats.org/officeDocument/2006/relationships/slideLayout" Target="../slideLayouts/slideLayout474.xml"/><Relationship Id="rId35" Type="http://schemas.openxmlformats.org/officeDocument/2006/relationships/slideLayout" Target="../slideLayouts/slideLayout479.xml"/><Relationship Id="rId8" Type="http://schemas.openxmlformats.org/officeDocument/2006/relationships/slideLayout" Target="../slideLayouts/slideLayout452.xml"/><Relationship Id="rId3" Type="http://schemas.openxmlformats.org/officeDocument/2006/relationships/slideLayout" Target="../slideLayouts/slideLayout447.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theme" Target="../theme/theme2.xml"/><Relationship Id="rId5" Type="http://schemas.openxmlformats.org/officeDocument/2006/relationships/slideLayout" Target="../slideLayouts/slideLayout39.xml"/><Relationship Id="rId4" Type="http://schemas.openxmlformats.org/officeDocument/2006/relationships/slideLayout" Target="../slideLayouts/slideLayout3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3.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64.xml"/><Relationship Id="rId18" Type="http://schemas.openxmlformats.org/officeDocument/2006/relationships/slideLayout" Target="../slideLayouts/slideLayout69.xml"/><Relationship Id="rId26" Type="http://schemas.openxmlformats.org/officeDocument/2006/relationships/slideLayout" Target="../slideLayouts/slideLayout77.xml"/><Relationship Id="rId3" Type="http://schemas.openxmlformats.org/officeDocument/2006/relationships/slideLayout" Target="../slideLayouts/slideLayout54.xml"/><Relationship Id="rId21" Type="http://schemas.openxmlformats.org/officeDocument/2006/relationships/slideLayout" Target="../slideLayouts/slideLayout72.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5" Type="http://schemas.openxmlformats.org/officeDocument/2006/relationships/slideLayout" Target="../slideLayouts/slideLayout76.xml"/><Relationship Id="rId33" Type="http://schemas.openxmlformats.org/officeDocument/2006/relationships/theme" Target="../theme/theme4.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20" Type="http://schemas.openxmlformats.org/officeDocument/2006/relationships/slideLayout" Target="../slideLayouts/slideLayout71.xml"/><Relationship Id="rId29" Type="http://schemas.openxmlformats.org/officeDocument/2006/relationships/slideLayout" Target="../slideLayouts/slideLayout80.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24" Type="http://schemas.openxmlformats.org/officeDocument/2006/relationships/slideLayout" Target="../slideLayouts/slideLayout75.xml"/><Relationship Id="rId32" Type="http://schemas.openxmlformats.org/officeDocument/2006/relationships/slideLayout" Target="../slideLayouts/slideLayout83.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23" Type="http://schemas.openxmlformats.org/officeDocument/2006/relationships/slideLayout" Target="../slideLayouts/slideLayout74.xml"/><Relationship Id="rId28" Type="http://schemas.openxmlformats.org/officeDocument/2006/relationships/slideLayout" Target="../slideLayouts/slideLayout79.xml"/><Relationship Id="rId10" Type="http://schemas.openxmlformats.org/officeDocument/2006/relationships/slideLayout" Target="../slideLayouts/slideLayout61.xml"/><Relationship Id="rId19" Type="http://schemas.openxmlformats.org/officeDocument/2006/relationships/slideLayout" Target="../slideLayouts/slideLayout70.xml"/><Relationship Id="rId31" Type="http://schemas.openxmlformats.org/officeDocument/2006/relationships/slideLayout" Target="../slideLayouts/slideLayout82.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 Id="rId22" Type="http://schemas.openxmlformats.org/officeDocument/2006/relationships/slideLayout" Target="../slideLayouts/slideLayout73.xml"/><Relationship Id="rId27" Type="http://schemas.openxmlformats.org/officeDocument/2006/relationships/slideLayout" Target="../slideLayouts/slideLayout78.xml"/><Relationship Id="rId30" Type="http://schemas.openxmlformats.org/officeDocument/2006/relationships/slideLayout" Target="../slideLayouts/slideLayout81.xml"/><Relationship Id="rId8" Type="http://schemas.openxmlformats.org/officeDocument/2006/relationships/slideLayout" Target="../slideLayouts/slideLayout59.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96.xml"/><Relationship Id="rId18" Type="http://schemas.openxmlformats.org/officeDocument/2006/relationships/slideLayout" Target="../slideLayouts/slideLayout101.xml"/><Relationship Id="rId26" Type="http://schemas.openxmlformats.org/officeDocument/2006/relationships/slideLayout" Target="../slideLayouts/slideLayout109.xml"/><Relationship Id="rId39" Type="http://schemas.openxmlformats.org/officeDocument/2006/relationships/theme" Target="../theme/theme5.xml"/><Relationship Id="rId21" Type="http://schemas.openxmlformats.org/officeDocument/2006/relationships/slideLayout" Target="../slideLayouts/slideLayout104.xml"/><Relationship Id="rId34" Type="http://schemas.openxmlformats.org/officeDocument/2006/relationships/slideLayout" Target="../slideLayouts/slideLayout117.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5" Type="http://schemas.openxmlformats.org/officeDocument/2006/relationships/slideLayout" Target="../slideLayouts/slideLayout108.xml"/><Relationship Id="rId33" Type="http://schemas.openxmlformats.org/officeDocument/2006/relationships/slideLayout" Target="../slideLayouts/slideLayout116.xml"/><Relationship Id="rId38" Type="http://schemas.openxmlformats.org/officeDocument/2006/relationships/slideLayout" Target="../slideLayouts/slideLayout121.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20" Type="http://schemas.openxmlformats.org/officeDocument/2006/relationships/slideLayout" Target="../slideLayouts/slideLayout103.xml"/><Relationship Id="rId29" Type="http://schemas.openxmlformats.org/officeDocument/2006/relationships/slideLayout" Target="../slideLayouts/slideLayout112.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24" Type="http://schemas.openxmlformats.org/officeDocument/2006/relationships/slideLayout" Target="../slideLayouts/slideLayout107.xml"/><Relationship Id="rId32" Type="http://schemas.openxmlformats.org/officeDocument/2006/relationships/slideLayout" Target="../slideLayouts/slideLayout115.xml"/><Relationship Id="rId37" Type="http://schemas.openxmlformats.org/officeDocument/2006/relationships/slideLayout" Target="../slideLayouts/slideLayout120.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23" Type="http://schemas.openxmlformats.org/officeDocument/2006/relationships/slideLayout" Target="../slideLayouts/slideLayout106.xml"/><Relationship Id="rId28" Type="http://schemas.openxmlformats.org/officeDocument/2006/relationships/slideLayout" Target="../slideLayouts/slideLayout111.xml"/><Relationship Id="rId36" Type="http://schemas.openxmlformats.org/officeDocument/2006/relationships/slideLayout" Target="../slideLayouts/slideLayout119.xml"/><Relationship Id="rId10" Type="http://schemas.openxmlformats.org/officeDocument/2006/relationships/slideLayout" Target="../slideLayouts/slideLayout93.xml"/><Relationship Id="rId19" Type="http://schemas.openxmlformats.org/officeDocument/2006/relationships/slideLayout" Target="../slideLayouts/slideLayout102.xml"/><Relationship Id="rId31" Type="http://schemas.openxmlformats.org/officeDocument/2006/relationships/slideLayout" Target="../slideLayouts/slideLayout114.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 Id="rId22" Type="http://schemas.openxmlformats.org/officeDocument/2006/relationships/slideLayout" Target="../slideLayouts/slideLayout105.xml"/><Relationship Id="rId27" Type="http://schemas.openxmlformats.org/officeDocument/2006/relationships/slideLayout" Target="../slideLayouts/slideLayout110.xml"/><Relationship Id="rId30" Type="http://schemas.openxmlformats.org/officeDocument/2006/relationships/slideLayout" Target="../slideLayouts/slideLayout113.xml"/><Relationship Id="rId35" Type="http://schemas.openxmlformats.org/officeDocument/2006/relationships/slideLayout" Target="../slideLayouts/slideLayout118.xml"/><Relationship Id="rId8" Type="http://schemas.openxmlformats.org/officeDocument/2006/relationships/slideLayout" Target="../slideLayouts/slideLayout91.xml"/><Relationship Id="rId3" Type="http://schemas.openxmlformats.org/officeDocument/2006/relationships/slideLayout" Target="../slideLayouts/slideLayout86.xml"/></Relationships>
</file>

<file path=ppt/slideMasters/_rels/slideMaster6.xml.rels><?xml version="1.0" encoding="UTF-8" standalone="yes"?>
<Relationships xmlns="http://schemas.openxmlformats.org/package/2006/relationships"><Relationship Id="rId13" Type="http://schemas.openxmlformats.org/officeDocument/2006/relationships/slideLayout" Target="../slideLayouts/slideLayout134.xml"/><Relationship Id="rId18" Type="http://schemas.openxmlformats.org/officeDocument/2006/relationships/slideLayout" Target="../slideLayouts/slideLayout139.xml"/><Relationship Id="rId26" Type="http://schemas.openxmlformats.org/officeDocument/2006/relationships/slideLayout" Target="../slideLayouts/slideLayout147.xml"/><Relationship Id="rId3" Type="http://schemas.openxmlformats.org/officeDocument/2006/relationships/slideLayout" Target="../slideLayouts/slideLayout124.xml"/><Relationship Id="rId21" Type="http://schemas.openxmlformats.org/officeDocument/2006/relationships/slideLayout" Target="../slideLayouts/slideLayout142.xml"/><Relationship Id="rId34" Type="http://schemas.openxmlformats.org/officeDocument/2006/relationships/theme" Target="../theme/theme6.xml"/><Relationship Id="rId7" Type="http://schemas.openxmlformats.org/officeDocument/2006/relationships/slideLayout" Target="../slideLayouts/slideLayout128.xml"/><Relationship Id="rId12" Type="http://schemas.openxmlformats.org/officeDocument/2006/relationships/slideLayout" Target="../slideLayouts/slideLayout133.xml"/><Relationship Id="rId17" Type="http://schemas.openxmlformats.org/officeDocument/2006/relationships/slideLayout" Target="../slideLayouts/slideLayout138.xml"/><Relationship Id="rId25" Type="http://schemas.openxmlformats.org/officeDocument/2006/relationships/slideLayout" Target="../slideLayouts/slideLayout146.xml"/><Relationship Id="rId33" Type="http://schemas.openxmlformats.org/officeDocument/2006/relationships/slideLayout" Target="../slideLayouts/slideLayout154.xml"/><Relationship Id="rId2" Type="http://schemas.openxmlformats.org/officeDocument/2006/relationships/slideLayout" Target="../slideLayouts/slideLayout123.xml"/><Relationship Id="rId16" Type="http://schemas.openxmlformats.org/officeDocument/2006/relationships/slideLayout" Target="../slideLayouts/slideLayout137.xml"/><Relationship Id="rId20" Type="http://schemas.openxmlformats.org/officeDocument/2006/relationships/slideLayout" Target="../slideLayouts/slideLayout141.xml"/><Relationship Id="rId29" Type="http://schemas.openxmlformats.org/officeDocument/2006/relationships/slideLayout" Target="../slideLayouts/slideLayout150.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24" Type="http://schemas.openxmlformats.org/officeDocument/2006/relationships/slideLayout" Target="../slideLayouts/slideLayout145.xml"/><Relationship Id="rId32" Type="http://schemas.openxmlformats.org/officeDocument/2006/relationships/slideLayout" Target="../slideLayouts/slideLayout153.xml"/><Relationship Id="rId5" Type="http://schemas.openxmlformats.org/officeDocument/2006/relationships/slideLayout" Target="../slideLayouts/slideLayout126.xml"/><Relationship Id="rId15" Type="http://schemas.openxmlformats.org/officeDocument/2006/relationships/slideLayout" Target="../slideLayouts/slideLayout136.xml"/><Relationship Id="rId23" Type="http://schemas.openxmlformats.org/officeDocument/2006/relationships/slideLayout" Target="../slideLayouts/slideLayout144.xml"/><Relationship Id="rId28" Type="http://schemas.openxmlformats.org/officeDocument/2006/relationships/slideLayout" Target="../slideLayouts/slideLayout149.xml"/><Relationship Id="rId10" Type="http://schemas.openxmlformats.org/officeDocument/2006/relationships/slideLayout" Target="../slideLayouts/slideLayout131.xml"/><Relationship Id="rId19" Type="http://schemas.openxmlformats.org/officeDocument/2006/relationships/slideLayout" Target="../slideLayouts/slideLayout140.xml"/><Relationship Id="rId31" Type="http://schemas.openxmlformats.org/officeDocument/2006/relationships/slideLayout" Target="../slideLayouts/slideLayout152.xml"/><Relationship Id="rId4" Type="http://schemas.openxmlformats.org/officeDocument/2006/relationships/slideLayout" Target="../slideLayouts/slideLayout125.xml"/><Relationship Id="rId9" Type="http://schemas.openxmlformats.org/officeDocument/2006/relationships/slideLayout" Target="../slideLayouts/slideLayout130.xml"/><Relationship Id="rId14" Type="http://schemas.openxmlformats.org/officeDocument/2006/relationships/slideLayout" Target="../slideLayouts/slideLayout135.xml"/><Relationship Id="rId22" Type="http://schemas.openxmlformats.org/officeDocument/2006/relationships/slideLayout" Target="../slideLayouts/slideLayout143.xml"/><Relationship Id="rId27" Type="http://schemas.openxmlformats.org/officeDocument/2006/relationships/slideLayout" Target="../slideLayouts/slideLayout148.xml"/><Relationship Id="rId30" Type="http://schemas.openxmlformats.org/officeDocument/2006/relationships/slideLayout" Target="../slideLayouts/slideLayout151.xml"/><Relationship Id="rId8" Type="http://schemas.openxmlformats.org/officeDocument/2006/relationships/slideLayout" Target="../slideLayouts/slideLayout129.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157.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5" Type="http://schemas.openxmlformats.org/officeDocument/2006/relationships/theme" Target="../theme/theme7.xml"/><Relationship Id="rId4" Type="http://schemas.openxmlformats.org/officeDocument/2006/relationships/slideLayout" Target="../slideLayouts/slideLayout158.xml"/></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71.xml"/><Relationship Id="rId18" Type="http://schemas.openxmlformats.org/officeDocument/2006/relationships/slideLayout" Target="../slideLayouts/slideLayout176.xml"/><Relationship Id="rId26" Type="http://schemas.openxmlformats.org/officeDocument/2006/relationships/slideLayout" Target="../slideLayouts/slideLayout184.xml"/><Relationship Id="rId3" Type="http://schemas.openxmlformats.org/officeDocument/2006/relationships/slideLayout" Target="../slideLayouts/slideLayout161.xml"/><Relationship Id="rId21" Type="http://schemas.openxmlformats.org/officeDocument/2006/relationships/slideLayout" Target="../slideLayouts/slideLayout179.xml"/><Relationship Id="rId7" Type="http://schemas.openxmlformats.org/officeDocument/2006/relationships/slideLayout" Target="../slideLayouts/slideLayout165.xml"/><Relationship Id="rId12" Type="http://schemas.openxmlformats.org/officeDocument/2006/relationships/slideLayout" Target="../slideLayouts/slideLayout170.xml"/><Relationship Id="rId17" Type="http://schemas.openxmlformats.org/officeDocument/2006/relationships/slideLayout" Target="../slideLayouts/slideLayout175.xml"/><Relationship Id="rId25" Type="http://schemas.openxmlformats.org/officeDocument/2006/relationships/slideLayout" Target="../slideLayouts/slideLayout183.xml"/><Relationship Id="rId33" Type="http://schemas.openxmlformats.org/officeDocument/2006/relationships/theme" Target="../theme/theme8.xml"/><Relationship Id="rId2" Type="http://schemas.openxmlformats.org/officeDocument/2006/relationships/slideLayout" Target="../slideLayouts/slideLayout160.xml"/><Relationship Id="rId16" Type="http://schemas.openxmlformats.org/officeDocument/2006/relationships/slideLayout" Target="../slideLayouts/slideLayout174.xml"/><Relationship Id="rId20" Type="http://schemas.openxmlformats.org/officeDocument/2006/relationships/slideLayout" Target="../slideLayouts/slideLayout178.xml"/><Relationship Id="rId29" Type="http://schemas.openxmlformats.org/officeDocument/2006/relationships/slideLayout" Target="../slideLayouts/slideLayout187.xml"/><Relationship Id="rId1" Type="http://schemas.openxmlformats.org/officeDocument/2006/relationships/slideLayout" Target="../slideLayouts/slideLayout159.xml"/><Relationship Id="rId6" Type="http://schemas.openxmlformats.org/officeDocument/2006/relationships/slideLayout" Target="../slideLayouts/slideLayout164.xml"/><Relationship Id="rId11" Type="http://schemas.openxmlformats.org/officeDocument/2006/relationships/slideLayout" Target="../slideLayouts/slideLayout169.xml"/><Relationship Id="rId24" Type="http://schemas.openxmlformats.org/officeDocument/2006/relationships/slideLayout" Target="../slideLayouts/slideLayout182.xml"/><Relationship Id="rId32" Type="http://schemas.openxmlformats.org/officeDocument/2006/relationships/slideLayout" Target="../slideLayouts/slideLayout190.xml"/><Relationship Id="rId5" Type="http://schemas.openxmlformats.org/officeDocument/2006/relationships/slideLayout" Target="../slideLayouts/slideLayout163.xml"/><Relationship Id="rId15" Type="http://schemas.openxmlformats.org/officeDocument/2006/relationships/slideLayout" Target="../slideLayouts/slideLayout173.xml"/><Relationship Id="rId23" Type="http://schemas.openxmlformats.org/officeDocument/2006/relationships/slideLayout" Target="../slideLayouts/slideLayout181.xml"/><Relationship Id="rId28" Type="http://schemas.openxmlformats.org/officeDocument/2006/relationships/slideLayout" Target="../slideLayouts/slideLayout186.xml"/><Relationship Id="rId10" Type="http://schemas.openxmlformats.org/officeDocument/2006/relationships/slideLayout" Target="../slideLayouts/slideLayout168.xml"/><Relationship Id="rId19" Type="http://schemas.openxmlformats.org/officeDocument/2006/relationships/slideLayout" Target="../slideLayouts/slideLayout177.xml"/><Relationship Id="rId31" Type="http://schemas.openxmlformats.org/officeDocument/2006/relationships/slideLayout" Target="../slideLayouts/slideLayout189.xml"/><Relationship Id="rId4" Type="http://schemas.openxmlformats.org/officeDocument/2006/relationships/slideLayout" Target="../slideLayouts/slideLayout162.xml"/><Relationship Id="rId9" Type="http://schemas.openxmlformats.org/officeDocument/2006/relationships/slideLayout" Target="../slideLayouts/slideLayout167.xml"/><Relationship Id="rId14" Type="http://schemas.openxmlformats.org/officeDocument/2006/relationships/slideLayout" Target="../slideLayouts/slideLayout172.xml"/><Relationship Id="rId22" Type="http://schemas.openxmlformats.org/officeDocument/2006/relationships/slideLayout" Target="../slideLayouts/slideLayout180.xml"/><Relationship Id="rId27" Type="http://schemas.openxmlformats.org/officeDocument/2006/relationships/slideLayout" Target="../slideLayouts/slideLayout185.xml"/><Relationship Id="rId30" Type="http://schemas.openxmlformats.org/officeDocument/2006/relationships/slideLayout" Target="../slideLayouts/slideLayout188.xml"/><Relationship Id="rId8" Type="http://schemas.openxmlformats.org/officeDocument/2006/relationships/slideLayout" Target="../slideLayouts/slideLayout166.xml"/></Relationships>
</file>

<file path=ppt/slideMasters/_rels/slideMaster9.xml.rels><?xml version="1.0" encoding="UTF-8" standalone="yes"?>
<Relationships xmlns="http://schemas.openxmlformats.org/package/2006/relationships"><Relationship Id="rId13" Type="http://schemas.openxmlformats.org/officeDocument/2006/relationships/slideLayout" Target="../slideLayouts/slideLayout203.xml"/><Relationship Id="rId18" Type="http://schemas.openxmlformats.org/officeDocument/2006/relationships/slideLayout" Target="../slideLayouts/slideLayout208.xml"/><Relationship Id="rId26" Type="http://schemas.openxmlformats.org/officeDocument/2006/relationships/slideLayout" Target="../slideLayouts/slideLayout216.xml"/><Relationship Id="rId3" Type="http://schemas.openxmlformats.org/officeDocument/2006/relationships/slideLayout" Target="../slideLayouts/slideLayout193.xml"/><Relationship Id="rId21" Type="http://schemas.openxmlformats.org/officeDocument/2006/relationships/slideLayout" Target="../slideLayouts/slideLayout211.xml"/><Relationship Id="rId34" Type="http://schemas.openxmlformats.org/officeDocument/2006/relationships/theme" Target="../theme/theme9.xml"/><Relationship Id="rId7" Type="http://schemas.openxmlformats.org/officeDocument/2006/relationships/slideLayout" Target="../slideLayouts/slideLayout197.xml"/><Relationship Id="rId12" Type="http://schemas.openxmlformats.org/officeDocument/2006/relationships/slideLayout" Target="../slideLayouts/slideLayout202.xml"/><Relationship Id="rId17" Type="http://schemas.openxmlformats.org/officeDocument/2006/relationships/slideLayout" Target="../slideLayouts/slideLayout207.xml"/><Relationship Id="rId25" Type="http://schemas.openxmlformats.org/officeDocument/2006/relationships/slideLayout" Target="../slideLayouts/slideLayout215.xml"/><Relationship Id="rId33" Type="http://schemas.openxmlformats.org/officeDocument/2006/relationships/slideLayout" Target="../slideLayouts/slideLayout223.xml"/><Relationship Id="rId2" Type="http://schemas.openxmlformats.org/officeDocument/2006/relationships/slideLayout" Target="../slideLayouts/slideLayout192.xml"/><Relationship Id="rId16" Type="http://schemas.openxmlformats.org/officeDocument/2006/relationships/slideLayout" Target="../slideLayouts/slideLayout206.xml"/><Relationship Id="rId20" Type="http://schemas.openxmlformats.org/officeDocument/2006/relationships/slideLayout" Target="../slideLayouts/slideLayout210.xml"/><Relationship Id="rId29" Type="http://schemas.openxmlformats.org/officeDocument/2006/relationships/slideLayout" Target="../slideLayouts/slideLayout219.xml"/><Relationship Id="rId1" Type="http://schemas.openxmlformats.org/officeDocument/2006/relationships/slideLayout" Target="../slideLayouts/slideLayout191.xml"/><Relationship Id="rId6" Type="http://schemas.openxmlformats.org/officeDocument/2006/relationships/slideLayout" Target="../slideLayouts/slideLayout196.xml"/><Relationship Id="rId11" Type="http://schemas.openxmlformats.org/officeDocument/2006/relationships/slideLayout" Target="../slideLayouts/slideLayout201.xml"/><Relationship Id="rId24" Type="http://schemas.openxmlformats.org/officeDocument/2006/relationships/slideLayout" Target="../slideLayouts/slideLayout214.xml"/><Relationship Id="rId32" Type="http://schemas.openxmlformats.org/officeDocument/2006/relationships/slideLayout" Target="../slideLayouts/slideLayout222.xml"/><Relationship Id="rId5" Type="http://schemas.openxmlformats.org/officeDocument/2006/relationships/slideLayout" Target="../slideLayouts/slideLayout195.xml"/><Relationship Id="rId15" Type="http://schemas.openxmlformats.org/officeDocument/2006/relationships/slideLayout" Target="../slideLayouts/slideLayout205.xml"/><Relationship Id="rId23" Type="http://schemas.openxmlformats.org/officeDocument/2006/relationships/slideLayout" Target="../slideLayouts/slideLayout213.xml"/><Relationship Id="rId28" Type="http://schemas.openxmlformats.org/officeDocument/2006/relationships/slideLayout" Target="../slideLayouts/slideLayout218.xml"/><Relationship Id="rId10" Type="http://schemas.openxmlformats.org/officeDocument/2006/relationships/slideLayout" Target="../slideLayouts/slideLayout200.xml"/><Relationship Id="rId19" Type="http://schemas.openxmlformats.org/officeDocument/2006/relationships/slideLayout" Target="../slideLayouts/slideLayout209.xml"/><Relationship Id="rId31" Type="http://schemas.openxmlformats.org/officeDocument/2006/relationships/slideLayout" Target="../slideLayouts/slideLayout221.xml"/><Relationship Id="rId4" Type="http://schemas.openxmlformats.org/officeDocument/2006/relationships/slideLayout" Target="../slideLayouts/slideLayout194.xml"/><Relationship Id="rId9" Type="http://schemas.openxmlformats.org/officeDocument/2006/relationships/slideLayout" Target="../slideLayouts/slideLayout199.xml"/><Relationship Id="rId14" Type="http://schemas.openxmlformats.org/officeDocument/2006/relationships/slideLayout" Target="../slideLayouts/slideLayout204.xml"/><Relationship Id="rId22" Type="http://schemas.openxmlformats.org/officeDocument/2006/relationships/slideLayout" Target="../slideLayouts/slideLayout212.xml"/><Relationship Id="rId27" Type="http://schemas.openxmlformats.org/officeDocument/2006/relationships/slideLayout" Target="../slideLayouts/slideLayout217.xml"/><Relationship Id="rId30" Type="http://schemas.openxmlformats.org/officeDocument/2006/relationships/slideLayout" Target="../slideLayouts/slideLayout220.xml"/><Relationship Id="rId8" Type="http://schemas.openxmlformats.org/officeDocument/2006/relationships/slideLayout" Target="../slideLayouts/slideLayout19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4" name="Title Placeholder"/>
          <p:cNvSpPr>
            <a:spLocks noGrp="1"/>
          </p:cNvSpPr>
          <p:nvPr>
            <p:ph type="title"/>
          </p:nvPr>
        </p:nvSpPr>
        <p:spPr>
          <a:xfrm>
            <a:off x="280416" y="268224"/>
            <a:ext cx="5522976" cy="5726176"/>
          </a:xfrm>
          <a:prstGeom prst="rect">
            <a:avLst/>
          </a:prstGeom>
        </p:spPr>
        <p:txBody>
          <a:bodyPr vert="horz" lIns="0" tIns="0" rIns="0" bIns="0" rtlCol="0" anchor="t">
            <a:noAutofit/>
          </a:bodyPr>
          <a:lstStyle/>
          <a:p>
            <a:r>
              <a:rPr lang="en-US"/>
              <a:t>Click to edit Master title style</a:t>
            </a:r>
            <a:endParaRPr lang="en-US" dirty="0"/>
          </a:p>
        </p:txBody>
      </p:sp>
      <p:sp>
        <p:nvSpPr>
          <p:cNvPr id="5" name="Text Placeholder"/>
          <p:cNvSpPr>
            <a:spLocks noGrp="1"/>
          </p:cNvSpPr>
          <p:nvPr>
            <p:ph type="body" idx="1"/>
          </p:nvPr>
        </p:nvSpPr>
        <p:spPr>
          <a:xfrm>
            <a:off x="6388608" y="268224"/>
            <a:ext cx="5498592" cy="5726176"/>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59" name="Group 1" descr="Outside edge tick marks for alignment">
            <a:extLst>
              <a:ext uri="{C183D7F6-B498-43B3-948B-1728B52AA6E4}">
                <adec:decorative xmlns:adec="http://schemas.microsoft.com/office/drawing/2017/decorative" val="0"/>
              </a:ext>
            </a:extLst>
          </p:cNvPr>
          <p:cNvGrpSpPr/>
          <p:nvPr/>
        </p:nvGrpSpPr>
        <p:grpSpPr>
          <a:xfrm>
            <a:off x="-146307" y="-147320"/>
            <a:ext cx="12485627" cy="715264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a:extLst>
                  <a:ext uri="{C183D7F6-B498-43B3-948B-1728B52AA6E4}">
                    <adec:decorative xmlns:adec="http://schemas.microsoft.com/office/drawing/2017/decorative" val="1"/>
                  </a:ext>
                </a:extLst>
              </p:cNvPr>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a:extLst>
                  <a:ext uri="{C183D7F6-B498-43B3-948B-1728B52AA6E4}">
                    <adec:decorative xmlns:adec="http://schemas.microsoft.com/office/drawing/2017/decorative" val="1"/>
                  </a:ext>
                </a:extLst>
              </p:cNvPr>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a:extLst>
                  <a:ext uri="{C183D7F6-B498-43B3-948B-1728B52AA6E4}">
                    <adec:decorative xmlns:adec="http://schemas.microsoft.com/office/drawing/2017/decorative" val="1"/>
                  </a:ext>
                </a:extLst>
              </p:cNvPr>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a:extLst>
                  <a:ext uri="{C183D7F6-B498-43B3-948B-1728B52AA6E4}">
                    <adec:decorative xmlns:adec="http://schemas.microsoft.com/office/drawing/2017/decorative" val="1"/>
                  </a:ext>
                </a:extLst>
              </p:cNvPr>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a:extLst>
                  <a:ext uri="{C183D7F6-B498-43B3-948B-1728B52AA6E4}">
                    <adec:decorative xmlns:adec="http://schemas.microsoft.com/office/drawing/2017/decorative" val="1"/>
                  </a:ext>
                </a:extLst>
              </p:cNvPr>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a:extLst>
                  <a:ext uri="{C183D7F6-B498-43B3-948B-1728B52AA6E4}">
                    <adec:decorative xmlns:adec="http://schemas.microsoft.com/office/drawing/2017/decorative" val="1"/>
                  </a:ext>
                </a:extLst>
              </p:cNvPr>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a:extLst>
                  <a:ext uri="{C183D7F6-B498-43B3-948B-1728B52AA6E4}">
                    <adec:decorative xmlns:adec="http://schemas.microsoft.com/office/drawing/2017/decorative" val="1"/>
                  </a:ext>
                </a:extLst>
              </p:cNvPr>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a:extLst>
                  <a:ext uri="{C183D7F6-B498-43B3-948B-1728B52AA6E4}">
                    <adec:decorative xmlns:adec="http://schemas.microsoft.com/office/drawing/2017/decorative" val="1"/>
                  </a:ext>
                </a:extLst>
              </p:cNvPr>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a:extLst>
                  <a:ext uri="{C183D7F6-B498-43B3-948B-1728B52AA6E4}">
                    <adec:decorative xmlns:adec="http://schemas.microsoft.com/office/drawing/2017/decorative" val="1"/>
                  </a:ext>
                </a:extLst>
              </p:cNvPr>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a:extLst>
                  <a:ext uri="{C183D7F6-B498-43B3-948B-1728B52AA6E4}">
                    <adec:decorative xmlns:adec="http://schemas.microsoft.com/office/drawing/2017/decorative" val="1"/>
                  </a:ext>
                </a:extLst>
              </p:cNvPr>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a:extLst>
                  <a:ext uri="{C183D7F6-B498-43B3-948B-1728B52AA6E4}">
                    <adec:decorative xmlns:adec="http://schemas.microsoft.com/office/drawing/2017/decorative" val="1"/>
                  </a:ext>
                </a:extLst>
              </p:cNvPr>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a:extLst>
                  <a:ext uri="{C183D7F6-B498-43B3-948B-1728B52AA6E4}">
                    <adec:decorative xmlns:adec="http://schemas.microsoft.com/office/drawing/2017/decorative" val="1"/>
                  </a:ext>
                </a:extLst>
              </p:cNvPr>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a:extLst>
                  <a:ext uri="{C183D7F6-B498-43B3-948B-1728B52AA6E4}">
                    <adec:decorative xmlns:adec="http://schemas.microsoft.com/office/drawing/2017/decorative" val="1"/>
                  </a:ext>
                </a:extLst>
              </p:cNvPr>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a:extLst>
                  <a:ext uri="{C183D7F6-B498-43B3-948B-1728B52AA6E4}">
                    <adec:decorative xmlns:adec="http://schemas.microsoft.com/office/drawing/2017/decorative" val="1"/>
                  </a:ext>
                </a:extLst>
              </p:cNvPr>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a:extLst>
                  <a:ext uri="{C183D7F6-B498-43B3-948B-1728B52AA6E4}">
                    <adec:decorative xmlns:adec="http://schemas.microsoft.com/office/drawing/2017/decorative" val="1"/>
                  </a:ext>
                </a:extLst>
              </p:cNvPr>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a:extLst>
                  <a:ext uri="{C183D7F6-B498-43B3-948B-1728B52AA6E4}">
                    <adec:decorative xmlns:adec="http://schemas.microsoft.com/office/drawing/2017/decorative" val="1"/>
                  </a:ext>
                </a:extLst>
              </p:cNvPr>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a:extLst>
                  <a:ext uri="{C183D7F6-B498-43B3-948B-1728B52AA6E4}">
                    <adec:decorative xmlns:adec="http://schemas.microsoft.com/office/drawing/2017/decorative" val="1"/>
                  </a:ext>
                </a:extLst>
              </p:cNvPr>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a:extLst>
                  <a:ext uri="{C183D7F6-B498-43B3-948B-1728B52AA6E4}">
                    <adec:decorative xmlns:adec="http://schemas.microsoft.com/office/drawing/2017/decorative" val="1"/>
                  </a:ext>
                </a:extLst>
              </p:cNvPr>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a:extLst>
                  <a:ext uri="{C183D7F6-B498-43B3-948B-1728B52AA6E4}">
                    <adec:decorative xmlns:adec="http://schemas.microsoft.com/office/drawing/2017/decorative" val="1"/>
                  </a:ext>
                </a:extLst>
              </p:cNvPr>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a:extLst>
                  <a:ext uri="{C183D7F6-B498-43B3-948B-1728B52AA6E4}">
                    <adec:decorative xmlns:adec="http://schemas.microsoft.com/office/drawing/2017/decorative" val="1"/>
                  </a:ext>
                </a:extLst>
              </p:cNvPr>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a:extLst>
                  <a:ext uri="{C183D7F6-B498-43B3-948B-1728B52AA6E4}">
                    <adec:decorative xmlns:adec="http://schemas.microsoft.com/office/drawing/2017/decorative" val="1"/>
                  </a:ext>
                </a:extLst>
              </p:cNvPr>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a:extLst>
                  <a:ext uri="{C183D7F6-B498-43B3-948B-1728B52AA6E4}">
                    <adec:decorative xmlns:adec="http://schemas.microsoft.com/office/drawing/2017/decorative" val="1"/>
                  </a:ext>
                </a:extLst>
              </p:cNvPr>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64456"/>
              <a:chOff x="-109730" y="237744"/>
              <a:chExt cx="91440" cy="4664456"/>
            </a:xfrm>
          </p:grpSpPr>
          <p:cxnSp>
            <p:nvCxnSpPr>
              <p:cNvPr id="73" name="Straight Connector 72">
                <a:extLst>
                  <a:ext uri="{C183D7F6-B498-43B3-948B-1728B52AA6E4}">
                    <adec:decorative xmlns:adec="http://schemas.microsoft.com/office/drawing/2017/decorative" val="1"/>
                  </a:ext>
                </a:extLst>
              </p:cNvPr>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a:extLst>
                  <a:ext uri="{C183D7F6-B498-43B3-948B-1728B52AA6E4}">
                    <adec:decorative xmlns:adec="http://schemas.microsoft.com/office/drawing/2017/decorative" val="1"/>
                  </a:ext>
                </a:extLst>
              </p:cNvPr>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a:extLst>
                  <a:ext uri="{C183D7F6-B498-43B3-948B-1728B52AA6E4}">
                    <adec:decorative xmlns:adec="http://schemas.microsoft.com/office/drawing/2017/decorative" val="1"/>
                  </a:ext>
                </a:extLst>
              </p:cNvPr>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a:extLst>
                  <a:ext uri="{C183D7F6-B498-43B3-948B-1728B52AA6E4}">
                    <adec:decorative xmlns:adec="http://schemas.microsoft.com/office/drawing/2017/decorative" val="1"/>
                  </a:ext>
                </a:extLst>
              </p:cNvPr>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a:extLst>
                  <a:ext uri="{C183D7F6-B498-43B3-948B-1728B52AA6E4}">
                    <adec:decorative xmlns:adec="http://schemas.microsoft.com/office/drawing/2017/decorative" val="1"/>
                  </a:ext>
                </a:extLst>
              </p:cNvPr>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C183D7F6-B498-43B3-948B-1728B52AA6E4}">
                    <adec:decorative xmlns:adec="http://schemas.microsoft.com/office/drawing/2017/decorative" val="1"/>
                  </a:ext>
                </a:extLst>
              </p:cNvPr>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a:extLst>
                  <a:ext uri="{C183D7F6-B498-43B3-948B-1728B52AA6E4}">
                    <adec:decorative xmlns:adec="http://schemas.microsoft.com/office/drawing/2017/decorative" val="1"/>
                  </a:ext>
                </a:extLst>
              </p:cNvPr>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a:extLst>
                  <a:ext uri="{C183D7F6-B498-43B3-948B-1728B52AA6E4}">
                    <adec:decorative xmlns:adec="http://schemas.microsoft.com/office/drawing/2017/decorative" val="1"/>
                  </a:ext>
                </a:extLst>
              </p:cNvPr>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a:extLst>
                  <a:ext uri="{C183D7F6-B498-43B3-948B-1728B52AA6E4}">
                    <adec:decorative xmlns:adec="http://schemas.microsoft.com/office/drawing/2017/decorative" val="1"/>
                  </a:ext>
                </a:extLst>
              </p:cNvPr>
              <p:cNvCxnSpPr/>
              <p:nvPr userDrawn="1"/>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3440"/>
              <a:chOff x="-109730" y="231394"/>
              <a:chExt cx="91440" cy="4663440"/>
            </a:xfrm>
          </p:grpSpPr>
          <p:cxnSp>
            <p:nvCxnSpPr>
              <p:cNvPr id="64" name="Straight Connector 63">
                <a:extLst>
                  <a:ext uri="{C183D7F6-B498-43B3-948B-1728B52AA6E4}">
                    <adec:decorative xmlns:adec="http://schemas.microsoft.com/office/drawing/2017/decorative" val="1"/>
                  </a:ext>
                </a:extLst>
              </p:cNvPr>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a:extLst>
                  <a:ext uri="{C183D7F6-B498-43B3-948B-1728B52AA6E4}">
                    <adec:decorative xmlns:adec="http://schemas.microsoft.com/office/drawing/2017/decorative" val="1"/>
                  </a:ext>
                </a:extLst>
              </p:cNvPr>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a:extLst>
                  <a:ext uri="{C183D7F6-B498-43B3-948B-1728B52AA6E4}">
                    <adec:decorative xmlns:adec="http://schemas.microsoft.com/office/drawing/2017/decorative" val="1"/>
                  </a:ext>
                </a:extLst>
              </p:cNvPr>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a:extLst>
                  <a:ext uri="{C183D7F6-B498-43B3-948B-1728B52AA6E4}">
                    <adec:decorative xmlns:adec="http://schemas.microsoft.com/office/drawing/2017/decorative" val="1"/>
                  </a:ext>
                </a:extLst>
              </p:cNvPr>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a:extLst>
                  <a:ext uri="{C183D7F6-B498-43B3-948B-1728B52AA6E4}">
                    <adec:decorative xmlns:adec="http://schemas.microsoft.com/office/drawing/2017/decorative" val="1"/>
                  </a:ext>
                </a:extLst>
              </p:cNvPr>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a:extLst>
                  <a:ext uri="{C183D7F6-B498-43B3-948B-1728B52AA6E4}">
                    <adec:decorative xmlns:adec="http://schemas.microsoft.com/office/drawing/2017/decorative" val="1"/>
                  </a:ext>
                </a:extLst>
              </p:cNvPr>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a:extLst>
                  <a:ext uri="{C183D7F6-B498-43B3-948B-1728B52AA6E4}">
                    <adec:decorative xmlns:adec="http://schemas.microsoft.com/office/drawing/2017/decorative" val="1"/>
                  </a:ext>
                </a:extLst>
              </p:cNvPr>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a:extLst>
                  <a:ext uri="{C183D7F6-B498-43B3-948B-1728B52AA6E4}">
                    <adec:decorative xmlns:adec="http://schemas.microsoft.com/office/drawing/2017/decorative" val="1"/>
                  </a:ext>
                </a:extLst>
              </p:cNvPr>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a:extLst>
                  <a:ext uri="{C183D7F6-B498-43B3-948B-1728B52AA6E4}">
                    <adec:decorative xmlns:adec="http://schemas.microsoft.com/office/drawing/2017/decorative" val="1"/>
                  </a:ext>
                </a:extLst>
              </p:cNvPr>
              <p:cNvCxnSpPr/>
              <p:nvPr userDrawn="1"/>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
        <p:nvSpPr>
          <p:cNvPr id="50" name="Footer Placeholder">
            <a:extLst>
              <a:ext uri="{FF2B5EF4-FFF2-40B4-BE49-F238E27FC236}">
                <a16:creationId xmlns:a16="http://schemas.microsoft.com/office/drawing/2014/main" id="{255C02D0-C8C0-4518-8B1D-D2C8B45E9234}"/>
              </a:ext>
            </a:extLst>
          </p:cNvPr>
          <p:cNvSpPr>
            <a:spLocks noGrp="1"/>
          </p:cNvSpPr>
          <p:nvPr>
            <p:ph type="ftr" sz="quarter" idx="3"/>
          </p:nvPr>
        </p:nvSpPr>
        <p:spPr>
          <a:xfrm>
            <a:off x="304889" y="6383868"/>
            <a:ext cx="5486313" cy="222249"/>
          </a:xfrm>
          <a:prstGeom prst="rect">
            <a:avLst/>
          </a:prstGeom>
        </p:spPr>
        <p:txBody>
          <a:bodyPr/>
          <a:lstStyle>
            <a:lvl1pPr>
              <a:defRPr sz="800" b="0">
                <a:solidFill>
                  <a:schemeClr val="bg1"/>
                </a:solidFill>
              </a:defRPr>
            </a:lvl1pPr>
          </a:lstStyle>
          <a:p>
            <a:endParaRPr lang="en-US"/>
          </a:p>
        </p:txBody>
      </p:sp>
      <p:sp>
        <p:nvSpPr>
          <p:cNvPr id="51" name="Slide Number Placeholder">
            <a:extLst>
              <a:ext uri="{FF2B5EF4-FFF2-40B4-BE49-F238E27FC236}">
                <a16:creationId xmlns:a16="http://schemas.microsoft.com/office/drawing/2014/main" id="{DB0EA1B2-DCAF-4D21-86F7-682301907DC0}"/>
              </a:ext>
            </a:extLst>
          </p:cNvPr>
          <p:cNvSpPr>
            <a:spLocks noGrp="1"/>
          </p:cNvSpPr>
          <p:nvPr>
            <p:ph type="sldNum" sz="quarter" idx="4"/>
          </p:nvPr>
        </p:nvSpPr>
        <p:spPr>
          <a:xfrm>
            <a:off x="9448802" y="6383868"/>
            <a:ext cx="2438309" cy="222249"/>
          </a:xfrm>
          <a:prstGeom prst="rect">
            <a:avLst/>
          </a:prstGeom>
        </p:spPr>
        <p:txBody>
          <a:bodyPr/>
          <a:lstStyle>
            <a:lvl1pPr algn="r">
              <a:defRPr sz="800">
                <a:solidFill>
                  <a:schemeClr val="bg1"/>
                </a:solidFill>
              </a:defRPr>
            </a:lvl1pPr>
          </a:lstStyle>
          <a:p>
            <a:fld id="{D932005D-57CD-45BC-947C-D227E35BE779}" type="slidenum">
              <a:rPr lang="en-US" smtClean="0"/>
              <a:t>‹#›</a:t>
            </a:fld>
            <a:endParaRPr lang="en-US"/>
          </a:p>
        </p:txBody>
      </p:sp>
    </p:spTree>
    <p:extLst>
      <p:ext uri="{BB962C8B-B14F-4D97-AF65-F5344CB8AC3E}">
        <p14:creationId xmlns:p14="http://schemas.microsoft.com/office/powerpoint/2010/main" val="3851509245"/>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 id="2147483690" r:id="rId19"/>
    <p:sldLayoutId id="2147483691" r:id="rId20"/>
    <p:sldLayoutId id="2147483692" r:id="rId21"/>
    <p:sldLayoutId id="2147483693" r:id="rId22"/>
    <p:sldLayoutId id="2147483694" r:id="rId23"/>
    <p:sldLayoutId id="2147483695" r:id="rId24"/>
    <p:sldLayoutId id="2147483696" r:id="rId25"/>
    <p:sldLayoutId id="2147483697" r:id="rId26"/>
    <p:sldLayoutId id="2147483698" r:id="rId27"/>
    <p:sldLayoutId id="2147483699" r:id="rId28"/>
    <p:sldLayoutId id="2147483700" r:id="rId29"/>
    <p:sldLayoutId id="2147483701" r:id="rId30"/>
    <p:sldLayoutId id="2147483702" r:id="rId31"/>
    <p:sldLayoutId id="2147483703" r:id="rId32"/>
    <p:sldLayoutId id="2147483704" r:id="rId33"/>
    <p:sldLayoutId id="2147484160" r:id="rId34"/>
  </p:sldLayoutIdLst>
  <p:txStyles>
    <p:titleStyle>
      <a:lvl1pPr algn="l" rtl="0" eaLnBrk="1" fontAlgn="base" hangingPunct="1">
        <a:lnSpc>
          <a:spcPct val="90000"/>
        </a:lnSpc>
        <a:spcBef>
          <a:spcPct val="0"/>
        </a:spcBef>
        <a:spcAft>
          <a:spcPct val="0"/>
        </a:spcAft>
        <a:defRPr sz="3200" b="0">
          <a:solidFill>
            <a:schemeClr val="bg1"/>
          </a:solidFill>
          <a:latin typeface="+mj-lt"/>
          <a:ea typeface="IBM Plex Sans" charset="0"/>
          <a:cs typeface="IBM Plex Sans" charset="0"/>
        </a:defRPr>
      </a:lvl1pPr>
      <a:lvl2pPr algn="l" rtl="0" eaLnBrk="1" fontAlgn="base" hangingPunct="1">
        <a:lnSpc>
          <a:spcPct val="90000"/>
        </a:lnSpc>
        <a:spcBef>
          <a:spcPct val="0"/>
        </a:spcBef>
        <a:spcAft>
          <a:spcPct val="0"/>
        </a:spcAft>
        <a:defRPr sz="2960">
          <a:solidFill>
            <a:srgbClr val="191919"/>
          </a:solidFill>
          <a:latin typeface="HelvNeue Light for IBM" pitchFamily="34" charset="0"/>
        </a:defRPr>
      </a:lvl2pPr>
      <a:lvl3pPr algn="l" rtl="0" eaLnBrk="1" fontAlgn="base" hangingPunct="1">
        <a:lnSpc>
          <a:spcPct val="90000"/>
        </a:lnSpc>
        <a:spcBef>
          <a:spcPct val="0"/>
        </a:spcBef>
        <a:spcAft>
          <a:spcPct val="0"/>
        </a:spcAft>
        <a:defRPr sz="2960">
          <a:solidFill>
            <a:srgbClr val="191919"/>
          </a:solidFill>
          <a:latin typeface="HelvNeue Light for IBM" pitchFamily="34" charset="0"/>
        </a:defRPr>
      </a:lvl3pPr>
      <a:lvl4pPr algn="l" rtl="0" eaLnBrk="1" fontAlgn="base" hangingPunct="1">
        <a:lnSpc>
          <a:spcPct val="90000"/>
        </a:lnSpc>
        <a:spcBef>
          <a:spcPct val="0"/>
        </a:spcBef>
        <a:spcAft>
          <a:spcPct val="0"/>
        </a:spcAft>
        <a:defRPr sz="2960">
          <a:solidFill>
            <a:srgbClr val="191919"/>
          </a:solidFill>
          <a:latin typeface="HelvNeue Light for IBM" pitchFamily="34" charset="0"/>
        </a:defRPr>
      </a:lvl4pPr>
      <a:lvl5pPr algn="l" rtl="0" eaLnBrk="1" fontAlgn="base" hangingPunct="1">
        <a:lnSpc>
          <a:spcPct val="90000"/>
        </a:lnSpc>
        <a:spcBef>
          <a:spcPct val="0"/>
        </a:spcBef>
        <a:spcAft>
          <a:spcPct val="0"/>
        </a:spcAft>
        <a:defRPr sz="2960">
          <a:solidFill>
            <a:srgbClr val="191919"/>
          </a:solidFill>
          <a:latin typeface="HelvNeue Light for IBM" pitchFamily="34" charset="0"/>
        </a:defRPr>
      </a:lvl5pPr>
      <a:lvl6pPr marL="483412" algn="l" rtl="0" eaLnBrk="1" fontAlgn="base" hangingPunct="1">
        <a:lnSpc>
          <a:spcPct val="90000"/>
        </a:lnSpc>
        <a:spcBef>
          <a:spcPct val="0"/>
        </a:spcBef>
        <a:spcAft>
          <a:spcPct val="0"/>
        </a:spcAft>
        <a:defRPr sz="2960">
          <a:solidFill>
            <a:srgbClr val="191919"/>
          </a:solidFill>
          <a:latin typeface="HelvNeue Light for IBM" pitchFamily="34" charset="0"/>
        </a:defRPr>
      </a:lvl6pPr>
      <a:lvl7pPr marL="966828" algn="l" rtl="0" eaLnBrk="1" fontAlgn="base" hangingPunct="1">
        <a:lnSpc>
          <a:spcPct val="90000"/>
        </a:lnSpc>
        <a:spcBef>
          <a:spcPct val="0"/>
        </a:spcBef>
        <a:spcAft>
          <a:spcPct val="0"/>
        </a:spcAft>
        <a:defRPr sz="2960">
          <a:solidFill>
            <a:srgbClr val="191919"/>
          </a:solidFill>
          <a:latin typeface="HelvNeue Light for IBM" pitchFamily="34" charset="0"/>
        </a:defRPr>
      </a:lvl7pPr>
      <a:lvl8pPr marL="1450240" algn="l" rtl="0" eaLnBrk="1" fontAlgn="base" hangingPunct="1">
        <a:lnSpc>
          <a:spcPct val="90000"/>
        </a:lnSpc>
        <a:spcBef>
          <a:spcPct val="0"/>
        </a:spcBef>
        <a:spcAft>
          <a:spcPct val="0"/>
        </a:spcAft>
        <a:defRPr sz="2960">
          <a:solidFill>
            <a:srgbClr val="191919"/>
          </a:solidFill>
          <a:latin typeface="HelvNeue Light for IBM" pitchFamily="34" charset="0"/>
        </a:defRPr>
      </a:lvl8pPr>
      <a:lvl9pPr marL="1933653" algn="l" rtl="0" eaLnBrk="1" fontAlgn="base" hangingPunct="1">
        <a:lnSpc>
          <a:spcPct val="90000"/>
        </a:lnSpc>
        <a:spcBef>
          <a:spcPct val="0"/>
        </a:spcBef>
        <a:spcAft>
          <a:spcPct val="0"/>
        </a:spcAft>
        <a:defRPr sz="2960">
          <a:solidFill>
            <a:srgbClr val="191919"/>
          </a:solidFill>
          <a:latin typeface="HelvNeue Light for IBM" pitchFamily="34" charset="0"/>
        </a:defRPr>
      </a:lvl9pPr>
    </p:titleStyle>
    <p:bodyStyle>
      <a:lvl1pPr marL="0" indent="0" algn="l" rtl="0" eaLnBrk="1" fontAlgn="base" hangingPunct="1">
        <a:lnSpc>
          <a:spcPct val="100000"/>
        </a:lnSpc>
        <a:spcBef>
          <a:spcPts val="1467"/>
        </a:spcBef>
        <a:spcAft>
          <a:spcPct val="0"/>
        </a:spcAft>
        <a:buClr>
          <a:srgbClr val="6D6E70"/>
        </a:buClr>
        <a:buSzPct val="90000"/>
        <a:buFont typeface="Wingdings" pitchFamily="2" charset="2"/>
        <a:buNone/>
        <a:defRPr sz="1867">
          <a:solidFill>
            <a:schemeClr val="bg1"/>
          </a:solidFill>
          <a:latin typeface="+mn-lt"/>
          <a:ea typeface="IBM Plex Sans" charset="0"/>
          <a:cs typeface="IBM Plex Sans" charset="0"/>
        </a:defRPr>
      </a:lvl1pPr>
      <a:lvl2pPr marL="228597" indent="-231642" algn="l" rtl="0" eaLnBrk="1" fontAlgn="base" hangingPunct="1">
        <a:lnSpc>
          <a:spcPct val="100000"/>
        </a:lnSpc>
        <a:spcBef>
          <a:spcPts val="1467"/>
        </a:spcBef>
        <a:spcAft>
          <a:spcPct val="0"/>
        </a:spcAft>
        <a:buClr>
          <a:schemeClr val="bg1"/>
        </a:buClr>
        <a:buSzPct val="100000"/>
        <a:buFont typeface=".AppleSystemUIFont" charset="-120"/>
        <a:buChar char="–"/>
        <a:tabLst/>
        <a:defRPr sz="1867">
          <a:solidFill>
            <a:schemeClr val="bg1"/>
          </a:solidFill>
          <a:latin typeface="+mn-lt"/>
          <a:ea typeface="IBM Plex Sans" charset="0"/>
          <a:cs typeface="IBM Plex Sans" charset="0"/>
        </a:defRPr>
      </a:lvl2pPr>
      <a:lvl3pPr marL="457195" indent="-231642" algn="l" rtl="0" eaLnBrk="1" fontAlgn="base" hangingPunct="1">
        <a:lnSpc>
          <a:spcPct val="100000"/>
        </a:lnSpc>
        <a:spcBef>
          <a:spcPts val="1467"/>
        </a:spcBef>
        <a:spcAft>
          <a:spcPct val="0"/>
        </a:spcAft>
        <a:buClr>
          <a:schemeClr val="bg1"/>
        </a:buClr>
        <a:buSzPct val="100000"/>
        <a:buFont typeface="Arial" panose="020B0604020202020204" pitchFamily="34" charset="0"/>
        <a:buChar char="•"/>
        <a:tabLst/>
        <a:defRPr sz="1867">
          <a:solidFill>
            <a:schemeClr val="bg1"/>
          </a:solidFill>
          <a:latin typeface="+mn-lt"/>
          <a:ea typeface="IBM Plex Sans" charset="0"/>
          <a:cs typeface="IBM Plex Sans" charset="0"/>
        </a:defRPr>
      </a:lvl3pPr>
      <a:lvl4pPr marL="838190" indent="-231642" algn="l" rtl="0" eaLnBrk="1" fontAlgn="base" hangingPunct="1">
        <a:lnSpc>
          <a:spcPct val="100000"/>
        </a:lnSpc>
        <a:spcBef>
          <a:spcPts val="1467"/>
        </a:spcBef>
        <a:spcAft>
          <a:spcPct val="0"/>
        </a:spcAft>
        <a:buClr>
          <a:schemeClr val="bg1"/>
        </a:buClr>
        <a:buSzPct val="100000"/>
        <a:buFont typeface=".AppleSystemUIFont" charset="-120"/>
        <a:buChar char="–"/>
        <a:tabLst/>
        <a:defRPr sz="1867" baseline="0">
          <a:solidFill>
            <a:schemeClr val="bg1"/>
          </a:solidFill>
          <a:latin typeface="+mn-lt"/>
          <a:ea typeface="IBM Plex Sans" charset="0"/>
          <a:cs typeface="IBM Plex Sans" charset="0"/>
        </a:defRPr>
      </a:lvl4pPr>
      <a:lvl5pPr marL="1071020" indent="-231642" algn="l" rtl="0" eaLnBrk="1" fontAlgn="base" hangingPunct="1">
        <a:lnSpc>
          <a:spcPct val="100000"/>
        </a:lnSpc>
        <a:spcBef>
          <a:spcPts val="1467"/>
        </a:spcBef>
        <a:spcAft>
          <a:spcPct val="0"/>
        </a:spcAft>
        <a:buClr>
          <a:schemeClr val="bg1"/>
        </a:buClr>
        <a:buFont typeface=".AppleSystemUIFont" charset="-120"/>
        <a:buChar char="»"/>
        <a:tabLst/>
        <a:defRPr sz="1867">
          <a:solidFill>
            <a:schemeClr val="bg1"/>
          </a:solidFill>
          <a:latin typeface="+mn-lt"/>
          <a:ea typeface="IBM Plex Sans" charset="0"/>
          <a:cs typeface="IBM Plex Sans" charset="0"/>
        </a:defRPr>
      </a:lvl5pPr>
      <a:lvl6pPr marL="2111575" indent="-172889" algn="l" rtl="0" eaLnBrk="1" fontAlgn="base" hangingPunct="1">
        <a:spcBef>
          <a:spcPct val="20000"/>
        </a:spcBef>
        <a:spcAft>
          <a:spcPct val="0"/>
        </a:spcAft>
        <a:buClr>
          <a:schemeClr val="bg1"/>
        </a:buClr>
        <a:buChar char="»"/>
        <a:defRPr sz="1692">
          <a:solidFill>
            <a:schemeClr val="bg1"/>
          </a:solidFill>
          <a:latin typeface="Arial" charset="0"/>
        </a:defRPr>
      </a:lvl6pPr>
      <a:lvl7pPr marL="2594990" indent="-172889" algn="l" rtl="0" eaLnBrk="1" fontAlgn="base" hangingPunct="1">
        <a:spcBef>
          <a:spcPct val="20000"/>
        </a:spcBef>
        <a:spcAft>
          <a:spcPct val="0"/>
        </a:spcAft>
        <a:buClr>
          <a:schemeClr val="bg1"/>
        </a:buClr>
        <a:buChar char="»"/>
        <a:defRPr sz="1692">
          <a:solidFill>
            <a:schemeClr val="bg1"/>
          </a:solidFill>
          <a:latin typeface="Arial" charset="0"/>
        </a:defRPr>
      </a:lvl7pPr>
      <a:lvl8pPr marL="3078403" indent="-172889" algn="l" rtl="0" eaLnBrk="1" fontAlgn="base" hangingPunct="1">
        <a:spcBef>
          <a:spcPct val="20000"/>
        </a:spcBef>
        <a:spcAft>
          <a:spcPct val="0"/>
        </a:spcAft>
        <a:buClr>
          <a:schemeClr val="bg1"/>
        </a:buClr>
        <a:buChar char="»"/>
        <a:defRPr sz="1692">
          <a:solidFill>
            <a:schemeClr val="bg1"/>
          </a:solidFill>
          <a:latin typeface="Arial" charset="0"/>
        </a:defRPr>
      </a:lvl8pPr>
      <a:lvl9pPr marL="3561818" indent="-172889" algn="l" rtl="0" eaLnBrk="1" fontAlgn="base" hangingPunct="1">
        <a:spcBef>
          <a:spcPct val="20000"/>
        </a:spcBef>
        <a:spcAft>
          <a:spcPct val="0"/>
        </a:spcAft>
        <a:buClr>
          <a:schemeClr val="bg1"/>
        </a:buClr>
        <a:buChar char="»"/>
        <a:defRPr sz="1692">
          <a:solidFill>
            <a:schemeClr val="bg1"/>
          </a:solidFill>
          <a:latin typeface="Arial" charset="0"/>
        </a:defRPr>
      </a:lvl9pPr>
    </p:bodyStyle>
    <p:otherStyle>
      <a:defPPr>
        <a:defRPr lang="en-US"/>
      </a:defPPr>
      <a:lvl1pPr marL="0" algn="l" defTabSz="966828" rtl="0" eaLnBrk="1" latinLnBrk="0" hangingPunct="1">
        <a:defRPr sz="1904" kern="1200">
          <a:solidFill>
            <a:schemeClr val="tx1"/>
          </a:solidFill>
          <a:latin typeface="+mn-lt"/>
          <a:ea typeface="+mn-ea"/>
          <a:cs typeface="+mn-cs"/>
        </a:defRPr>
      </a:lvl1pPr>
      <a:lvl2pPr marL="483412" algn="l" defTabSz="966828" rtl="0" eaLnBrk="1" latinLnBrk="0" hangingPunct="1">
        <a:defRPr sz="1904" kern="1200">
          <a:solidFill>
            <a:schemeClr val="tx1"/>
          </a:solidFill>
          <a:latin typeface="+mn-lt"/>
          <a:ea typeface="+mn-ea"/>
          <a:cs typeface="+mn-cs"/>
        </a:defRPr>
      </a:lvl2pPr>
      <a:lvl3pPr marL="966828" algn="l" defTabSz="966828" rtl="0" eaLnBrk="1" latinLnBrk="0" hangingPunct="1">
        <a:defRPr sz="1904" kern="1200">
          <a:solidFill>
            <a:schemeClr val="tx1"/>
          </a:solidFill>
          <a:latin typeface="+mn-lt"/>
          <a:ea typeface="+mn-ea"/>
          <a:cs typeface="+mn-cs"/>
        </a:defRPr>
      </a:lvl3pPr>
      <a:lvl4pPr marL="1450240" algn="l" defTabSz="966828" rtl="0" eaLnBrk="1" latinLnBrk="0" hangingPunct="1">
        <a:defRPr sz="1904" kern="1200">
          <a:solidFill>
            <a:schemeClr val="tx1"/>
          </a:solidFill>
          <a:latin typeface="+mn-lt"/>
          <a:ea typeface="+mn-ea"/>
          <a:cs typeface="+mn-cs"/>
        </a:defRPr>
      </a:lvl4pPr>
      <a:lvl5pPr marL="1933653" algn="l" defTabSz="966828" rtl="0" eaLnBrk="1" latinLnBrk="0" hangingPunct="1">
        <a:defRPr sz="1904" kern="1200">
          <a:solidFill>
            <a:schemeClr val="tx1"/>
          </a:solidFill>
          <a:latin typeface="+mn-lt"/>
          <a:ea typeface="+mn-ea"/>
          <a:cs typeface="+mn-cs"/>
        </a:defRPr>
      </a:lvl5pPr>
      <a:lvl6pPr marL="2417068" algn="l" defTabSz="966828" rtl="0" eaLnBrk="1" latinLnBrk="0" hangingPunct="1">
        <a:defRPr sz="1904" kern="1200">
          <a:solidFill>
            <a:schemeClr val="tx1"/>
          </a:solidFill>
          <a:latin typeface="+mn-lt"/>
          <a:ea typeface="+mn-ea"/>
          <a:cs typeface="+mn-cs"/>
        </a:defRPr>
      </a:lvl6pPr>
      <a:lvl7pPr marL="2900479" algn="l" defTabSz="966828" rtl="0" eaLnBrk="1" latinLnBrk="0" hangingPunct="1">
        <a:defRPr sz="1904" kern="1200">
          <a:solidFill>
            <a:schemeClr val="tx1"/>
          </a:solidFill>
          <a:latin typeface="+mn-lt"/>
          <a:ea typeface="+mn-ea"/>
          <a:cs typeface="+mn-cs"/>
        </a:defRPr>
      </a:lvl7pPr>
      <a:lvl8pPr marL="3383893" algn="l" defTabSz="966828" rtl="0" eaLnBrk="1" latinLnBrk="0" hangingPunct="1">
        <a:defRPr sz="1904" kern="1200">
          <a:solidFill>
            <a:schemeClr val="tx1"/>
          </a:solidFill>
          <a:latin typeface="+mn-lt"/>
          <a:ea typeface="+mn-ea"/>
          <a:cs typeface="+mn-cs"/>
        </a:defRPr>
      </a:lvl8pPr>
      <a:lvl9pPr marL="3867306" algn="l" defTabSz="966828" rtl="0" eaLnBrk="1" latinLnBrk="0" hangingPunct="1">
        <a:defRPr sz="190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0">
          <p15:clr>
            <a:srgbClr val="F26B43"/>
          </p15:clr>
        </p15:guide>
        <p15:guide id="2" pos="144">
          <p15:clr>
            <a:srgbClr val="F26B43"/>
          </p15:clr>
        </p15:guide>
        <p15:guide id="3" pos="5616">
          <p15:clr>
            <a:srgbClr val="F26B43"/>
          </p15:clr>
        </p15:guide>
        <p15:guide id="4" orient="horz" pos="2832">
          <p15:clr>
            <a:srgbClr val="F26B43"/>
          </p15:clr>
        </p15:guide>
        <p15:guide id="5" orient="horz" pos="3088">
          <p15:clr>
            <a:srgbClr val="F26B43"/>
          </p15:clr>
        </p15:guide>
        <p15:guide id="6" pos="2880">
          <p15:clr>
            <a:srgbClr val="F26B43"/>
          </p15:clr>
        </p15:guide>
        <p15:guide id="7" pos="2736">
          <p15:clr>
            <a:srgbClr val="F26B43"/>
          </p15:clr>
        </p15:guide>
        <p15:guide id="8" pos="1440">
          <p15:clr>
            <a:srgbClr val="F26B43"/>
          </p15:clr>
        </p15:guide>
        <p15:guide id="9" pos="3024">
          <p15:clr>
            <a:srgbClr val="F26B43"/>
          </p15:clr>
        </p15:guide>
        <p15:guide id="10" pos="1296">
          <p15:clr>
            <a:srgbClr val="F26B43"/>
          </p15:clr>
        </p15:guide>
        <p15:guide id="11" pos="1584">
          <p15:clr>
            <a:srgbClr val="F26B43"/>
          </p15:clr>
        </p15:guide>
        <p15:guide id="12" pos="4320">
          <p15:clr>
            <a:srgbClr val="F26B43"/>
          </p15:clr>
        </p15:guide>
        <p15:guide id="13" pos="4176">
          <p15:clr>
            <a:srgbClr val="F26B43"/>
          </p15:clr>
        </p15:guide>
        <p15:guide id="14" pos="4464">
          <p15:clr>
            <a:srgbClr val="F26B43"/>
          </p15:clr>
        </p15:guide>
        <p15:guide id="15" orient="horz" pos="412">
          <p15:clr>
            <a:srgbClr val="F26B43"/>
          </p15:clr>
        </p15:guide>
        <p15:guide id="17" orient="horz" pos="812">
          <p15:clr>
            <a:srgbClr val="F26B43"/>
          </p15:clr>
        </p15:guide>
        <p15:guide id="18" orient="horz" pos="1620">
          <p15:clr>
            <a:srgbClr val="F26B43"/>
          </p15:clr>
        </p15:guide>
        <p15:guide id="19" orient="horz" pos="1216">
          <p15:clr>
            <a:srgbClr val="F26B43"/>
          </p15:clr>
        </p15:guide>
        <p15:guide id="20" orient="horz" pos="2022">
          <p15:clr>
            <a:srgbClr val="F26B43"/>
          </p15:clr>
        </p15:guide>
        <p15:guide id="21" orient="horz" pos="2424">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grpSp>
        <p:nvGrpSpPr>
          <p:cNvPr id="51" name="Group 50">
            <a:extLst>
              <a:ext uri="{FF2B5EF4-FFF2-40B4-BE49-F238E27FC236}">
                <a16:creationId xmlns:a16="http://schemas.microsoft.com/office/drawing/2014/main" id="{E49C9F1F-B2C7-7444-A07B-81CDB6D7123A}"/>
              </a:ext>
            </a:extLst>
          </p:cNvPr>
          <p:cNvGrpSpPr/>
          <p:nvPr userDrawn="1"/>
        </p:nvGrpSpPr>
        <p:grpSpPr>
          <a:xfrm>
            <a:off x="-146307" y="-147320"/>
            <a:ext cx="12485627" cy="7152640"/>
            <a:chOff x="-109730" y="-110490"/>
            <a:chExt cx="9364220" cy="5364480"/>
          </a:xfrm>
        </p:grpSpPr>
        <p:cxnSp>
          <p:nvCxnSpPr>
            <p:cNvPr id="52" name="Straight Connector 51">
              <a:extLst>
                <a:ext uri="{FF2B5EF4-FFF2-40B4-BE49-F238E27FC236}">
                  <a16:creationId xmlns:a16="http://schemas.microsoft.com/office/drawing/2014/main" id="{90A0DE23-6FB1-9445-914E-A52CB6687829}"/>
                </a:ext>
                <a:ext uri="{C183D7F6-B498-43B3-948B-1728B52AA6E4}">
                  <adec:decorative xmlns:adec="http://schemas.microsoft.com/office/drawing/2017/decorative" val="1"/>
                </a:ext>
              </a:extLst>
            </p:cNvPr>
            <p:cNvCxnSpPr>
              <a:cxnSpLocks/>
            </p:cNvCxnSpPr>
            <p:nvPr/>
          </p:nvCxnSpPr>
          <p:spPr bwMode="auto">
            <a:xfrm rot="5400000" flipH="1">
              <a:off x="181436"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A4A3D491-3263-4144-A1CA-641CBEFE8C95}"/>
                </a:ext>
                <a:ext uri="{C183D7F6-B498-43B3-948B-1728B52AA6E4}">
                  <adec:decorative xmlns:adec="http://schemas.microsoft.com/office/drawing/2017/decorative" val="1"/>
                </a:ext>
              </a:extLst>
            </p:cNvPr>
            <p:cNvCxnSpPr>
              <a:cxnSpLocks/>
            </p:cNvCxnSpPr>
            <p:nvPr/>
          </p:nvCxnSpPr>
          <p:spPr bwMode="auto">
            <a:xfrm rot="5400000" flipH="1">
              <a:off x="20116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52C91274-8F80-F146-8477-F1698D97297F}"/>
                </a:ext>
                <a:ext uri="{C183D7F6-B498-43B3-948B-1728B52AA6E4}">
                  <adec:decorative xmlns:adec="http://schemas.microsoft.com/office/drawing/2017/decorative" val="1"/>
                </a:ext>
              </a:extLst>
            </p:cNvPr>
            <p:cNvCxnSpPr>
              <a:cxnSpLocks/>
            </p:cNvCxnSpPr>
            <p:nvPr/>
          </p:nvCxnSpPr>
          <p:spPr bwMode="auto">
            <a:xfrm rot="5400000" flipH="1">
              <a:off x="22402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5" name="Straight Connector 54">
              <a:extLst>
                <a:ext uri="{FF2B5EF4-FFF2-40B4-BE49-F238E27FC236}">
                  <a16:creationId xmlns:a16="http://schemas.microsoft.com/office/drawing/2014/main" id="{B03AE647-947F-2B42-9334-6811F7815684}"/>
                </a:ext>
                <a:ext uri="{C183D7F6-B498-43B3-948B-1728B52AA6E4}">
                  <adec:decorative xmlns:adec="http://schemas.microsoft.com/office/drawing/2017/decorative" val="1"/>
                </a:ext>
              </a:extLst>
            </p:cNvPr>
            <p:cNvCxnSpPr>
              <a:cxnSpLocks/>
            </p:cNvCxnSpPr>
            <p:nvPr/>
          </p:nvCxnSpPr>
          <p:spPr bwMode="auto">
            <a:xfrm rot="5400000" flipH="1">
              <a:off x="24688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6" name="Straight Connector 55">
              <a:extLst>
                <a:ext uri="{FF2B5EF4-FFF2-40B4-BE49-F238E27FC236}">
                  <a16:creationId xmlns:a16="http://schemas.microsoft.com/office/drawing/2014/main" id="{CB9BFEF8-B7FA-614C-B8EE-5DB067CAC9CD}"/>
                </a:ext>
                <a:ext uri="{C183D7F6-B498-43B3-948B-1728B52AA6E4}">
                  <adec:decorative xmlns:adec="http://schemas.microsoft.com/office/drawing/2017/decorative" val="1"/>
                </a:ext>
              </a:extLst>
            </p:cNvPr>
            <p:cNvCxnSpPr>
              <a:cxnSpLocks/>
            </p:cNvCxnSpPr>
            <p:nvPr/>
          </p:nvCxnSpPr>
          <p:spPr bwMode="auto">
            <a:xfrm rot="5400000" flipH="1">
              <a:off x="42976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7" name="Straight Connector 56">
              <a:extLst>
                <a:ext uri="{FF2B5EF4-FFF2-40B4-BE49-F238E27FC236}">
                  <a16:creationId xmlns:a16="http://schemas.microsoft.com/office/drawing/2014/main" id="{C4A8FA6E-00D7-B24E-8566-DE47B3D4CA90}"/>
                </a:ext>
                <a:ext uri="{C183D7F6-B498-43B3-948B-1728B52AA6E4}">
                  <adec:decorative xmlns:adec="http://schemas.microsoft.com/office/drawing/2017/decorative" val="1"/>
                </a:ext>
              </a:extLst>
            </p:cNvPr>
            <p:cNvCxnSpPr>
              <a:cxnSpLocks/>
            </p:cNvCxnSpPr>
            <p:nvPr/>
          </p:nvCxnSpPr>
          <p:spPr bwMode="auto">
            <a:xfrm rot="5400000" flipH="1">
              <a:off x="45262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99C31A62-0460-0643-B1FA-0BFF932B97AF}"/>
                </a:ext>
                <a:ext uri="{C183D7F6-B498-43B3-948B-1728B52AA6E4}">
                  <adec:decorative xmlns:adec="http://schemas.microsoft.com/office/drawing/2017/decorative" val="1"/>
                </a:ext>
              </a:extLst>
            </p:cNvPr>
            <p:cNvCxnSpPr>
              <a:cxnSpLocks/>
            </p:cNvCxnSpPr>
            <p:nvPr/>
          </p:nvCxnSpPr>
          <p:spPr bwMode="auto">
            <a:xfrm rot="5400000" flipH="1">
              <a:off x="47548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CD59999B-7322-B24F-B23D-51728921A61B}"/>
                </a:ext>
                <a:ext uri="{C183D7F6-B498-43B3-948B-1728B52AA6E4}">
                  <adec:decorative xmlns:adec="http://schemas.microsoft.com/office/drawing/2017/decorative" val="1"/>
                </a:ext>
              </a:extLst>
            </p:cNvPr>
            <p:cNvCxnSpPr>
              <a:cxnSpLocks/>
            </p:cNvCxnSpPr>
            <p:nvPr/>
          </p:nvCxnSpPr>
          <p:spPr bwMode="auto">
            <a:xfrm rot="5400000" flipH="1">
              <a:off x="65836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A746295C-E955-CD42-BB2B-2A936C75DEF7}"/>
                </a:ext>
                <a:ext uri="{C183D7F6-B498-43B3-948B-1728B52AA6E4}">
                  <adec:decorative xmlns:adec="http://schemas.microsoft.com/office/drawing/2017/decorative" val="1"/>
                </a:ext>
              </a:extLst>
            </p:cNvPr>
            <p:cNvCxnSpPr>
              <a:cxnSpLocks/>
            </p:cNvCxnSpPr>
            <p:nvPr/>
          </p:nvCxnSpPr>
          <p:spPr bwMode="auto">
            <a:xfrm rot="5400000" flipH="1">
              <a:off x="68122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1" name="Straight Connector 60">
              <a:extLst>
                <a:ext uri="{FF2B5EF4-FFF2-40B4-BE49-F238E27FC236}">
                  <a16:creationId xmlns:a16="http://schemas.microsoft.com/office/drawing/2014/main" id="{5528E5C5-6574-914F-8DA0-170A2140517A}"/>
                </a:ext>
                <a:ext uri="{C183D7F6-B498-43B3-948B-1728B52AA6E4}">
                  <adec:decorative xmlns:adec="http://schemas.microsoft.com/office/drawing/2017/decorative" val="1"/>
                </a:ext>
              </a:extLst>
            </p:cNvPr>
            <p:cNvCxnSpPr>
              <a:cxnSpLocks/>
            </p:cNvCxnSpPr>
            <p:nvPr/>
          </p:nvCxnSpPr>
          <p:spPr bwMode="auto">
            <a:xfrm rot="5400000" flipH="1">
              <a:off x="70408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2" name="Straight Connector 61">
              <a:extLst>
                <a:ext uri="{FF2B5EF4-FFF2-40B4-BE49-F238E27FC236}">
                  <a16:creationId xmlns:a16="http://schemas.microsoft.com/office/drawing/2014/main" id="{8911C621-476A-F843-A6FA-A8638DB62357}"/>
                </a:ext>
                <a:ext uri="{C183D7F6-B498-43B3-948B-1728B52AA6E4}">
                  <adec:decorative xmlns:adec="http://schemas.microsoft.com/office/drawing/2017/decorative" val="1"/>
                </a:ext>
              </a:extLst>
            </p:cNvPr>
            <p:cNvCxnSpPr>
              <a:cxnSpLocks/>
            </p:cNvCxnSpPr>
            <p:nvPr/>
          </p:nvCxnSpPr>
          <p:spPr bwMode="auto">
            <a:xfrm rot="5400000" flipH="1">
              <a:off x="8874636"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3" name="Straight Connector 62">
              <a:extLst>
                <a:ext uri="{FF2B5EF4-FFF2-40B4-BE49-F238E27FC236}">
                  <a16:creationId xmlns:a16="http://schemas.microsoft.com/office/drawing/2014/main" id="{33571B6D-11FF-3742-B5A9-C86847385A15}"/>
                </a:ext>
                <a:ext uri="{C183D7F6-B498-43B3-948B-1728B52AA6E4}">
                  <adec:decorative xmlns:adec="http://schemas.microsoft.com/office/drawing/2017/decorative" val="1"/>
                </a:ext>
              </a:extLst>
            </p:cNvPr>
            <p:cNvCxnSpPr>
              <a:cxnSpLocks/>
            </p:cNvCxnSpPr>
            <p:nvPr/>
          </p:nvCxnSpPr>
          <p:spPr bwMode="auto">
            <a:xfrm rot="5400000" flipH="1">
              <a:off x="181436"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EACCF760-9B68-5E45-B5B5-0381A189A44C}"/>
                </a:ext>
                <a:ext uri="{C183D7F6-B498-43B3-948B-1728B52AA6E4}">
                  <adec:decorative xmlns:adec="http://schemas.microsoft.com/office/drawing/2017/decorative" val="1"/>
                </a:ext>
              </a:extLst>
            </p:cNvPr>
            <p:cNvCxnSpPr>
              <a:cxnSpLocks/>
            </p:cNvCxnSpPr>
            <p:nvPr/>
          </p:nvCxnSpPr>
          <p:spPr bwMode="auto">
            <a:xfrm rot="5400000" flipH="1">
              <a:off x="20116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a:extLst>
                <a:ext uri="{FF2B5EF4-FFF2-40B4-BE49-F238E27FC236}">
                  <a16:creationId xmlns:a16="http://schemas.microsoft.com/office/drawing/2014/main" id="{F8409525-C665-D84F-AC33-8BCC170BBA7B}"/>
                </a:ext>
                <a:ext uri="{C183D7F6-B498-43B3-948B-1728B52AA6E4}">
                  <adec:decorative xmlns:adec="http://schemas.microsoft.com/office/drawing/2017/decorative" val="1"/>
                </a:ext>
              </a:extLst>
            </p:cNvPr>
            <p:cNvCxnSpPr>
              <a:cxnSpLocks/>
            </p:cNvCxnSpPr>
            <p:nvPr/>
          </p:nvCxnSpPr>
          <p:spPr bwMode="auto">
            <a:xfrm rot="5400000" flipH="1">
              <a:off x="22402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a:extLst>
                <a:ext uri="{FF2B5EF4-FFF2-40B4-BE49-F238E27FC236}">
                  <a16:creationId xmlns:a16="http://schemas.microsoft.com/office/drawing/2014/main" id="{7E5E4C41-FD9F-7C46-8A10-1AD7761D46BD}"/>
                </a:ext>
                <a:ext uri="{C183D7F6-B498-43B3-948B-1728B52AA6E4}">
                  <adec:decorative xmlns:adec="http://schemas.microsoft.com/office/drawing/2017/decorative" val="1"/>
                </a:ext>
              </a:extLst>
            </p:cNvPr>
            <p:cNvCxnSpPr>
              <a:cxnSpLocks/>
            </p:cNvCxnSpPr>
            <p:nvPr/>
          </p:nvCxnSpPr>
          <p:spPr bwMode="auto">
            <a:xfrm rot="5400000" flipH="1">
              <a:off x="24688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a:extLst>
                <a:ext uri="{FF2B5EF4-FFF2-40B4-BE49-F238E27FC236}">
                  <a16:creationId xmlns:a16="http://schemas.microsoft.com/office/drawing/2014/main" id="{50D9A51D-6FA1-204E-B0C8-FEAA88E43E52}"/>
                </a:ext>
                <a:ext uri="{C183D7F6-B498-43B3-948B-1728B52AA6E4}">
                  <adec:decorative xmlns:adec="http://schemas.microsoft.com/office/drawing/2017/decorative" val="1"/>
                </a:ext>
              </a:extLst>
            </p:cNvPr>
            <p:cNvCxnSpPr>
              <a:cxnSpLocks/>
            </p:cNvCxnSpPr>
            <p:nvPr/>
          </p:nvCxnSpPr>
          <p:spPr bwMode="auto">
            <a:xfrm rot="5400000" flipH="1">
              <a:off x="42976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49EF72D8-4E1F-5E4C-A7EF-A6CB30ACD35A}"/>
                </a:ext>
                <a:ext uri="{C183D7F6-B498-43B3-948B-1728B52AA6E4}">
                  <adec:decorative xmlns:adec="http://schemas.microsoft.com/office/drawing/2017/decorative" val="1"/>
                </a:ext>
              </a:extLst>
            </p:cNvPr>
            <p:cNvCxnSpPr>
              <a:cxnSpLocks/>
            </p:cNvCxnSpPr>
            <p:nvPr/>
          </p:nvCxnSpPr>
          <p:spPr bwMode="auto">
            <a:xfrm rot="5400000" flipH="1">
              <a:off x="45262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a:extLst>
                <a:ext uri="{FF2B5EF4-FFF2-40B4-BE49-F238E27FC236}">
                  <a16:creationId xmlns:a16="http://schemas.microsoft.com/office/drawing/2014/main" id="{1275C031-440F-DD4D-BD85-D9FCB7F3FF21}"/>
                </a:ext>
                <a:ext uri="{C183D7F6-B498-43B3-948B-1728B52AA6E4}">
                  <adec:decorative xmlns:adec="http://schemas.microsoft.com/office/drawing/2017/decorative" val="1"/>
                </a:ext>
              </a:extLst>
            </p:cNvPr>
            <p:cNvCxnSpPr>
              <a:cxnSpLocks/>
            </p:cNvCxnSpPr>
            <p:nvPr/>
          </p:nvCxnSpPr>
          <p:spPr bwMode="auto">
            <a:xfrm rot="5400000" flipH="1">
              <a:off x="47548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a:extLst>
                <a:ext uri="{FF2B5EF4-FFF2-40B4-BE49-F238E27FC236}">
                  <a16:creationId xmlns:a16="http://schemas.microsoft.com/office/drawing/2014/main" id="{E379AA8A-4C56-0B44-BC64-5FD6A509F90E}"/>
                </a:ext>
                <a:ext uri="{C183D7F6-B498-43B3-948B-1728B52AA6E4}">
                  <adec:decorative xmlns:adec="http://schemas.microsoft.com/office/drawing/2017/decorative" val="1"/>
                </a:ext>
              </a:extLst>
            </p:cNvPr>
            <p:cNvCxnSpPr>
              <a:cxnSpLocks/>
            </p:cNvCxnSpPr>
            <p:nvPr/>
          </p:nvCxnSpPr>
          <p:spPr bwMode="auto">
            <a:xfrm rot="5400000" flipH="1">
              <a:off x="65836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a:extLst>
                <a:ext uri="{FF2B5EF4-FFF2-40B4-BE49-F238E27FC236}">
                  <a16:creationId xmlns:a16="http://schemas.microsoft.com/office/drawing/2014/main" id="{A6CFA7DE-95EC-3B41-8ACF-09E1181B17E9}"/>
                </a:ext>
                <a:ext uri="{C183D7F6-B498-43B3-948B-1728B52AA6E4}">
                  <adec:decorative xmlns:adec="http://schemas.microsoft.com/office/drawing/2017/decorative" val="1"/>
                </a:ext>
              </a:extLst>
            </p:cNvPr>
            <p:cNvCxnSpPr>
              <a:cxnSpLocks/>
            </p:cNvCxnSpPr>
            <p:nvPr/>
          </p:nvCxnSpPr>
          <p:spPr bwMode="auto">
            <a:xfrm rot="5400000" flipH="1">
              <a:off x="68122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a:extLst>
                <a:ext uri="{FF2B5EF4-FFF2-40B4-BE49-F238E27FC236}">
                  <a16:creationId xmlns:a16="http://schemas.microsoft.com/office/drawing/2014/main" id="{1C31DEB2-23D9-5D4C-8222-AB2BDC5CB26A}"/>
                </a:ext>
                <a:ext uri="{C183D7F6-B498-43B3-948B-1728B52AA6E4}">
                  <adec:decorative xmlns:adec="http://schemas.microsoft.com/office/drawing/2017/decorative" val="1"/>
                </a:ext>
              </a:extLst>
            </p:cNvPr>
            <p:cNvCxnSpPr>
              <a:cxnSpLocks/>
            </p:cNvCxnSpPr>
            <p:nvPr/>
          </p:nvCxnSpPr>
          <p:spPr bwMode="auto">
            <a:xfrm rot="5400000" flipH="1">
              <a:off x="70408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1D35651C-B78E-4A4A-BAEB-809E2DC60BF1}"/>
                </a:ext>
                <a:ext uri="{C183D7F6-B498-43B3-948B-1728B52AA6E4}">
                  <adec:decorative xmlns:adec="http://schemas.microsoft.com/office/drawing/2017/decorative" val="1"/>
                </a:ext>
              </a:extLst>
            </p:cNvPr>
            <p:cNvCxnSpPr>
              <a:cxnSpLocks/>
            </p:cNvCxnSpPr>
            <p:nvPr/>
          </p:nvCxnSpPr>
          <p:spPr bwMode="auto">
            <a:xfrm rot="5400000" flipH="1">
              <a:off x="8874636"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a:extLst>
                <a:ext uri="{FF2B5EF4-FFF2-40B4-BE49-F238E27FC236}">
                  <a16:creationId xmlns:a16="http://schemas.microsoft.com/office/drawing/2014/main" id="{F5EF2A1F-D916-BF48-849B-ADC1216A0249}"/>
                </a:ext>
                <a:ext uri="{C183D7F6-B498-43B3-948B-1728B52AA6E4}">
                  <adec:decorative xmlns:adec="http://schemas.microsoft.com/office/drawing/2017/decorative" val="1"/>
                </a:ext>
              </a:extLst>
            </p:cNvPr>
            <p:cNvCxnSpPr>
              <a:cxnSpLocks/>
            </p:cNvCxnSpPr>
            <p:nvPr/>
          </p:nvCxnSpPr>
          <p:spPr bwMode="auto">
            <a:xfrm flipH="1">
              <a:off x="-109730" y="653942"/>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762703F2-5904-354F-A5DD-9B47823A7F16}"/>
                </a:ext>
                <a:ext uri="{C183D7F6-B498-43B3-948B-1728B52AA6E4}">
                  <adec:decorative xmlns:adec="http://schemas.microsoft.com/office/drawing/2017/decorative" val="1"/>
                </a:ext>
              </a:extLst>
            </p:cNvPr>
            <p:cNvCxnSpPr>
              <a:cxnSpLocks/>
            </p:cNvCxnSpPr>
            <p:nvPr/>
          </p:nvCxnSpPr>
          <p:spPr bwMode="auto">
            <a:xfrm flipH="1">
              <a:off x="-109730" y="1294328"/>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a:extLst>
                <a:ext uri="{FF2B5EF4-FFF2-40B4-BE49-F238E27FC236}">
                  <a16:creationId xmlns:a16="http://schemas.microsoft.com/office/drawing/2014/main" id="{1A886FE8-8913-324B-9F98-18018D59E4C7}"/>
                </a:ext>
                <a:ext uri="{C183D7F6-B498-43B3-948B-1728B52AA6E4}">
                  <adec:decorative xmlns:adec="http://schemas.microsoft.com/office/drawing/2017/decorative" val="1"/>
                </a:ext>
              </a:extLst>
            </p:cNvPr>
            <p:cNvCxnSpPr>
              <a:cxnSpLocks/>
            </p:cNvCxnSpPr>
            <p:nvPr/>
          </p:nvCxnSpPr>
          <p:spPr bwMode="auto">
            <a:xfrm flipH="1">
              <a:off x="-109730" y="1934408"/>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a:extLst>
                <a:ext uri="{FF2B5EF4-FFF2-40B4-BE49-F238E27FC236}">
                  <a16:creationId xmlns:a16="http://schemas.microsoft.com/office/drawing/2014/main" id="{C9B895E4-AA68-7E46-973A-2524A4E0F341}"/>
                </a:ext>
                <a:ext uri="{C183D7F6-B498-43B3-948B-1728B52AA6E4}">
                  <adec:decorative xmlns:adec="http://schemas.microsoft.com/office/drawing/2017/decorative" val="1"/>
                </a:ext>
              </a:extLst>
            </p:cNvPr>
            <p:cNvCxnSpPr>
              <a:cxnSpLocks/>
            </p:cNvCxnSpPr>
            <p:nvPr/>
          </p:nvCxnSpPr>
          <p:spPr bwMode="auto">
            <a:xfrm flipH="1">
              <a:off x="-109728" y="2575397"/>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3552237C-6626-7D40-93D8-037261C02F55}"/>
                </a:ext>
                <a:ext uri="{C183D7F6-B498-43B3-948B-1728B52AA6E4}">
                  <adec:decorative xmlns:adec="http://schemas.microsoft.com/office/drawing/2017/decorative" val="1"/>
                </a:ext>
              </a:extLst>
            </p:cNvPr>
            <p:cNvCxnSpPr>
              <a:cxnSpLocks/>
            </p:cNvCxnSpPr>
            <p:nvPr/>
          </p:nvCxnSpPr>
          <p:spPr bwMode="auto">
            <a:xfrm flipH="1">
              <a:off x="-109730" y="3209252"/>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a:extLst>
                <a:ext uri="{FF2B5EF4-FFF2-40B4-BE49-F238E27FC236}">
                  <a16:creationId xmlns:a16="http://schemas.microsoft.com/office/drawing/2014/main" id="{87F92EA5-8203-5644-A5CA-C651663D3C15}"/>
                </a:ext>
                <a:ext uri="{C183D7F6-B498-43B3-948B-1728B52AA6E4}">
                  <adec:decorative xmlns:adec="http://schemas.microsoft.com/office/drawing/2017/decorative" val="1"/>
                </a:ext>
              </a:extLst>
            </p:cNvPr>
            <p:cNvCxnSpPr>
              <a:cxnSpLocks/>
            </p:cNvCxnSpPr>
            <p:nvPr/>
          </p:nvCxnSpPr>
          <p:spPr bwMode="auto">
            <a:xfrm flipH="1">
              <a:off x="-109730" y="3849332"/>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a:extLst>
                <a:ext uri="{FF2B5EF4-FFF2-40B4-BE49-F238E27FC236}">
                  <a16:creationId xmlns:a16="http://schemas.microsoft.com/office/drawing/2014/main" id="{79BFF9C1-0A3D-A746-8020-65372B007FC2}"/>
                </a:ext>
                <a:ext uri="{C183D7F6-B498-43B3-948B-1728B52AA6E4}">
                  <adec:decorative xmlns:adec="http://schemas.microsoft.com/office/drawing/2017/decorative" val="1"/>
                </a:ext>
              </a:extLst>
            </p:cNvPr>
            <p:cNvCxnSpPr>
              <a:cxnSpLocks/>
            </p:cNvCxnSpPr>
            <p:nvPr/>
          </p:nvCxnSpPr>
          <p:spPr bwMode="auto">
            <a:xfrm flipH="1">
              <a:off x="-109730" y="449118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a:extLst>
                <a:ext uri="{FF2B5EF4-FFF2-40B4-BE49-F238E27FC236}">
                  <a16:creationId xmlns:a16="http://schemas.microsoft.com/office/drawing/2014/main" id="{69D4F711-8587-7848-91F5-21F335CE02AF}"/>
                </a:ext>
                <a:ext uri="{C183D7F6-B498-43B3-948B-1728B52AA6E4}">
                  <adec:decorative xmlns:adec="http://schemas.microsoft.com/office/drawing/2017/decorative" val="1"/>
                </a:ext>
              </a:extLst>
            </p:cNvPr>
            <p:cNvCxnSpPr>
              <a:cxnSpLocks/>
            </p:cNvCxnSpPr>
            <p:nvPr/>
          </p:nvCxnSpPr>
          <p:spPr bwMode="auto">
            <a:xfrm flipH="1">
              <a:off x="-109730" y="229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2" name="Straight Connector 81">
              <a:extLst>
                <a:ext uri="{FF2B5EF4-FFF2-40B4-BE49-F238E27FC236}">
                  <a16:creationId xmlns:a16="http://schemas.microsoft.com/office/drawing/2014/main" id="{09681896-4927-1D4D-8493-28A4BA103CB0}"/>
                </a:ext>
                <a:ext uri="{C183D7F6-B498-43B3-948B-1728B52AA6E4}">
                  <adec:decorative xmlns:adec="http://schemas.microsoft.com/office/drawing/2017/decorative" val="1"/>
                </a:ext>
              </a:extLst>
            </p:cNvPr>
            <p:cNvCxnSpPr>
              <a:cxnSpLocks/>
            </p:cNvCxnSpPr>
            <p:nvPr/>
          </p:nvCxnSpPr>
          <p:spPr bwMode="auto">
            <a:xfrm flipH="1">
              <a:off x="-109730" y="4917056"/>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a:extLst>
                <a:ext uri="{FF2B5EF4-FFF2-40B4-BE49-F238E27FC236}">
                  <a16:creationId xmlns:a16="http://schemas.microsoft.com/office/drawing/2014/main" id="{8E7DE246-DE08-FC4E-8DB6-1C461C3C871E}"/>
                </a:ext>
                <a:ext uri="{C183D7F6-B498-43B3-948B-1728B52AA6E4}">
                  <adec:decorative xmlns:adec="http://schemas.microsoft.com/office/drawing/2017/decorative" val="1"/>
                </a:ext>
              </a:extLst>
            </p:cNvPr>
            <p:cNvCxnSpPr>
              <a:cxnSpLocks/>
            </p:cNvCxnSpPr>
            <p:nvPr/>
          </p:nvCxnSpPr>
          <p:spPr bwMode="auto">
            <a:xfrm flipH="1">
              <a:off x="9163050" y="653942"/>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a:extLst>
                <a:ext uri="{FF2B5EF4-FFF2-40B4-BE49-F238E27FC236}">
                  <a16:creationId xmlns:a16="http://schemas.microsoft.com/office/drawing/2014/main" id="{9D6F650E-D45C-EE48-8429-C38A95F7DF25}"/>
                </a:ext>
                <a:ext uri="{C183D7F6-B498-43B3-948B-1728B52AA6E4}">
                  <adec:decorative xmlns:adec="http://schemas.microsoft.com/office/drawing/2017/decorative" val="1"/>
                </a:ext>
              </a:extLst>
            </p:cNvPr>
            <p:cNvCxnSpPr>
              <a:cxnSpLocks/>
            </p:cNvCxnSpPr>
            <p:nvPr/>
          </p:nvCxnSpPr>
          <p:spPr bwMode="auto">
            <a:xfrm flipH="1">
              <a:off x="9163050" y="1294328"/>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a:extLst>
                <a:ext uri="{FF2B5EF4-FFF2-40B4-BE49-F238E27FC236}">
                  <a16:creationId xmlns:a16="http://schemas.microsoft.com/office/drawing/2014/main" id="{EBD97342-538A-8743-AD1D-31BE2CE8432B}"/>
                </a:ext>
                <a:ext uri="{C183D7F6-B498-43B3-948B-1728B52AA6E4}">
                  <adec:decorative xmlns:adec="http://schemas.microsoft.com/office/drawing/2017/decorative" val="1"/>
                </a:ext>
              </a:extLst>
            </p:cNvPr>
            <p:cNvCxnSpPr>
              <a:cxnSpLocks/>
            </p:cNvCxnSpPr>
            <p:nvPr/>
          </p:nvCxnSpPr>
          <p:spPr bwMode="auto">
            <a:xfrm flipH="1">
              <a:off x="9163050" y="1934408"/>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a:extLst>
                <a:ext uri="{FF2B5EF4-FFF2-40B4-BE49-F238E27FC236}">
                  <a16:creationId xmlns:a16="http://schemas.microsoft.com/office/drawing/2014/main" id="{32360BE5-7EE7-7446-97E1-91467213F089}"/>
                </a:ext>
                <a:ext uri="{C183D7F6-B498-43B3-948B-1728B52AA6E4}">
                  <adec:decorative xmlns:adec="http://schemas.microsoft.com/office/drawing/2017/decorative" val="1"/>
                </a:ext>
              </a:extLst>
            </p:cNvPr>
            <p:cNvCxnSpPr>
              <a:cxnSpLocks/>
            </p:cNvCxnSpPr>
            <p:nvPr/>
          </p:nvCxnSpPr>
          <p:spPr bwMode="auto">
            <a:xfrm flipH="1">
              <a:off x="9163050" y="2575397"/>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a:extLst>
                <a:ext uri="{FF2B5EF4-FFF2-40B4-BE49-F238E27FC236}">
                  <a16:creationId xmlns:a16="http://schemas.microsoft.com/office/drawing/2014/main" id="{14A442D2-7AF7-5944-BEDC-4B807410DFC1}"/>
                </a:ext>
                <a:ext uri="{C183D7F6-B498-43B3-948B-1728B52AA6E4}">
                  <adec:decorative xmlns:adec="http://schemas.microsoft.com/office/drawing/2017/decorative" val="1"/>
                </a:ext>
              </a:extLst>
            </p:cNvPr>
            <p:cNvCxnSpPr>
              <a:cxnSpLocks/>
            </p:cNvCxnSpPr>
            <p:nvPr/>
          </p:nvCxnSpPr>
          <p:spPr bwMode="auto">
            <a:xfrm flipH="1">
              <a:off x="9163050" y="3209252"/>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a:extLst>
                <a:ext uri="{FF2B5EF4-FFF2-40B4-BE49-F238E27FC236}">
                  <a16:creationId xmlns:a16="http://schemas.microsoft.com/office/drawing/2014/main" id="{CA2AC9FA-92E7-4445-8D98-679EBAE556F1}"/>
                </a:ext>
                <a:ext uri="{C183D7F6-B498-43B3-948B-1728B52AA6E4}">
                  <adec:decorative xmlns:adec="http://schemas.microsoft.com/office/drawing/2017/decorative" val="1"/>
                </a:ext>
              </a:extLst>
            </p:cNvPr>
            <p:cNvCxnSpPr>
              <a:cxnSpLocks/>
            </p:cNvCxnSpPr>
            <p:nvPr/>
          </p:nvCxnSpPr>
          <p:spPr bwMode="auto">
            <a:xfrm flipH="1">
              <a:off x="9163050" y="3849332"/>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a:extLst>
                <a:ext uri="{FF2B5EF4-FFF2-40B4-BE49-F238E27FC236}">
                  <a16:creationId xmlns:a16="http://schemas.microsoft.com/office/drawing/2014/main" id="{5E554B51-88C8-B143-BE86-8B204940C9A6}"/>
                </a:ext>
                <a:ext uri="{C183D7F6-B498-43B3-948B-1728B52AA6E4}">
                  <adec:decorative xmlns:adec="http://schemas.microsoft.com/office/drawing/2017/decorative" val="1"/>
                </a:ext>
              </a:extLst>
            </p:cNvPr>
            <p:cNvCxnSpPr>
              <a:cxnSpLocks/>
            </p:cNvCxnSpPr>
            <p:nvPr/>
          </p:nvCxnSpPr>
          <p:spPr bwMode="auto">
            <a:xfrm flipH="1">
              <a:off x="9163050" y="449118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a:extLst>
                <a:ext uri="{FF2B5EF4-FFF2-40B4-BE49-F238E27FC236}">
                  <a16:creationId xmlns:a16="http://schemas.microsoft.com/office/drawing/2014/main" id="{3B343B28-C3A2-8A48-AC56-6377DCA98F77}"/>
                </a:ext>
                <a:ext uri="{C183D7F6-B498-43B3-948B-1728B52AA6E4}">
                  <adec:decorative xmlns:adec="http://schemas.microsoft.com/office/drawing/2017/decorative" val="1"/>
                </a:ext>
              </a:extLst>
            </p:cNvPr>
            <p:cNvCxnSpPr>
              <a:cxnSpLocks/>
            </p:cNvCxnSpPr>
            <p:nvPr/>
          </p:nvCxnSpPr>
          <p:spPr bwMode="auto">
            <a:xfrm flipH="1">
              <a:off x="9163050" y="224746"/>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a:extLst>
                <a:ext uri="{FF2B5EF4-FFF2-40B4-BE49-F238E27FC236}">
                  <a16:creationId xmlns:a16="http://schemas.microsoft.com/office/drawing/2014/main" id="{5026248C-A5D7-274F-AD27-C9AAD4EDA255}"/>
                </a:ext>
                <a:ext uri="{C183D7F6-B498-43B3-948B-1728B52AA6E4}">
                  <adec:decorative xmlns:adec="http://schemas.microsoft.com/office/drawing/2017/decorative" val="1"/>
                </a:ext>
              </a:extLst>
            </p:cNvPr>
            <p:cNvCxnSpPr>
              <a:cxnSpLocks/>
            </p:cNvCxnSpPr>
            <p:nvPr/>
          </p:nvCxnSpPr>
          <p:spPr bwMode="auto">
            <a:xfrm flipH="1">
              <a:off x="9163050" y="4917056"/>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grpSp>
      <p:sp>
        <p:nvSpPr>
          <p:cNvPr id="4" name="Title Placeholder"/>
          <p:cNvSpPr>
            <a:spLocks noGrp="1"/>
          </p:cNvSpPr>
          <p:nvPr>
            <p:ph type="title"/>
          </p:nvPr>
        </p:nvSpPr>
        <p:spPr>
          <a:xfrm>
            <a:off x="280416" y="251175"/>
            <a:ext cx="5498592" cy="5726176"/>
          </a:xfrm>
          <a:prstGeom prst="rect">
            <a:avLst/>
          </a:prstGeom>
        </p:spPr>
        <p:txBody>
          <a:bodyPr vert="horz" lIns="0" tIns="0" rIns="0" bIns="0" rtlCol="0" anchor="t">
            <a:noAutofit/>
          </a:bodyPr>
          <a:lstStyle/>
          <a:p>
            <a:r>
              <a:rPr lang="en-US"/>
              <a:t>Click to edit Master title style</a:t>
            </a:r>
            <a:endParaRPr lang="en-US" dirty="0"/>
          </a:p>
        </p:txBody>
      </p:sp>
      <p:sp>
        <p:nvSpPr>
          <p:cNvPr id="5" name="Text Placeholder"/>
          <p:cNvSpPr>
            <a:spLocks noGrp="1"/>
          </p:cNvSpPr>
          <p:nvPr>
            <p:ph type="body" idx="1"/>
          </p:nvPr>
        </p:nvSpPr>
        <p:spPr>
          <a:xfrm>
            <a:off x="6388608" y="251175"/>
            <a:ext cx="5498592" cy="5726176"/>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dirty="0"/>
              <a:t>AI on IBM Z / May 2021/ © 2021 IBM Corporation</a:t>
            </a:r>
          </a:p>
        </p:txBody>
      </p:sp>
      <p:sp>
        <p:nvSpPr>
          <p:cNvPr id="8" name="Slide Number Placeholde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20218497"/>
      </p:ext>
    </p:extLst>
  </p:cSld>
  <p:clrMap bg1="dk1" tx1="lt1" bg2="dk2" tx2="lt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 id="2147483931" r:id="rId12"/>
    <p:sldLayoutId id="2147483932" r:id="rId13"/>
    <p:sldLayoutId id="2147483933" r:id="rId14"/>
    <p:sldLayoutId id="2147483934" r:id="rId15"/>
    <p:sldLayoutId id="2147483935" r:id="rId16"/>
    <p:sldLayoutId id="2147483936" r:id="rId17"/>
    <p:sldLayoutId id="2147483937" r:id="rId18"/>
    <p:sldLayoutId id="2147483938" r:id="rId19"/>
    <p:sldLayoutId id="2147483939" r:id="rId20"/>
    <p:sldLayoutId id="2147483940" r:id="rId21"/>
    <p:sldLayoutId id="2147483941" r:id="rId22"/>
    <p:sldLayoutId id="2147483942" r:id="rId23"/>
    <p:sldLayoutId id="2147483943" r:id="rId24"/>
    <p:sldLayoutId id="2147483944" r:id="rId25"/>
    <p:sldLayoutId id="2147483945" r:id="rId26"/>
    <p:sldLayoutId id="2147483946" r:id="rId27"/>
    <p:sldLayoutId id="2147483947" r:id="rId28"/>
    <p:sldLayoutId id="2147483948" r:id="rId29"/>
    <p:sldLayoutId id="2147483949" r:id="rId30"/>
    <p:sldLayoutId id="2147483950" r:id="rId31"/>
    <p:sldLayoutId id="2147483951" r:id="rId32"/>
    <p:sldLayoutId id="2147483952" r:id="rId33"/>
    <p:sldLayoutId id="2147483953" r:id="rId34"/>
    <p:sldLayoutId id="2147483954" r:id="rId35"/>
    <p:sldLayoutId id="2147483955" r:id="rId36"/>
    <p:sldLayoutId id="2147483956" r:id="rId37"/>
    <p:sldLayoutId id="2147483957" r:id="rId38"/>
    <p:sldLayoutId id="2147483958" r:id="rId39"/>
    <p:sldLayoutId id="2147483959" r:id="rId40"/>
    <p:sldLayoutId id="2147483960" r:id="rId41"/>
    <p:sldLayoutId id="2147483961" r:id="rId42"/>
    <p:sldLayoutId id="2147483962" r:id="rId43"/>
    <p:sldLayoutId id="2147483963" r:id="rId44"/>
    <p:sldLayoutId id="2147483964" r:id="rId45"/>
    <p:sldLayoutId id="2147483965" r:id="rId46"/>
    <p:sldLayoutId id="2147483966" r:id="rId47"/>
    <p:sldLayoutId id="2147483967" r:id="rId48"/>
    <p:sldLayoutId id="2147484151" r:id="rId49"/>
    <p:sldLayoutId id="2147484153" r:id="rId50"/>
  </p:sldLayoutIdLst>
  <p:hf hdr="0" dt="0"/>
  <p:txStyles>
    <p:titleStyle>
      <a:lvl1pPr algn="l" rtl="0" eaLnBrk="1" fontAlgn="base" hangingPunct="1">
        <a:lnSpc>
          <a:spcPct val="90000"/>
        </a:lnSpc>
        <a:spcBef>
          <a:spcPct val="0"/>
        </a:spcBef>
        <a:spcAft>
          <a:spcPct val="0"/>
        </a:spcAft>
        <a:defRPr sz="3200" b="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1pPr>
      <a:lvl2pPr algn="l" rtl="0" eaLnBrk="1" fontAlgn="base" hangingPunct="1">
        <a:lnSpc>
          <a:spcPct val="90000"/>
        </a:lnSpc>
        <a:spcBef>
          <a:spcPct val="0"/>
        </a:spcBef>
        <a:spcAft>
          <a:spcPct val="0"/>
        </a:spcAft>
        <a:defRPr sz="2960">
          <a:solidFill>
            <a:srgbClr val="191919"/>
          </a:solidFill>
          <a:latin typeface="IBM Plex Sans" pitchFamily="34" charset="0"/>
        </a:defRPr>
      </a:lvl2pPr>
      <a:lvl3pPr algn="l" rtl="0" eaLnBrk="1" fontAlgn="base" hangingPunct="1">
        <a:lnSpc>
          <a:spcPct val="90000"/>
        </a:lnSpc>
        <a:spcBef>
          <a:spcPct val="0"/>
        </a:spcBef>
        <a:spcAft>
          <a:spcPct val="0"/>
        </a:spcAft>
        <a:defRPr sz="2960">
          <a:solidFill>
            <a:srgbClr val="191919"/>
          </a:solidFill>
          <a:latin typeface="IBM Plex Sans" pitchFamily="34" charset="0"/>
        </a:defRPr>
      </a:lvl3pPr>
      <a:lvl4pPr algn="l" rtl="0" eaLnBrk="1" fontAlgn="base" hangingPunct="1">
        <a:lnSpc>
          <a:spcPct val="90000"/>
        </a:lnSpc>
        <a:spcBef>
          <a:spcPct val="0"/>
        </a:spcBef>
        <a:spcAft>
          <a:spcPct val="0"/>
        </a:spcAft>
        <a:defRPr sz="2960">
          <a:solidFill>
            <a:srgbClr val="191919"/>
          </a:solidFill>
          <a:latin typeface="IBM Plex Sans" pitchFamily="34" charset="0"/>
        </a:defRPr>
      </a:lvl4pPr>
      <a:lvl5pPr algn="l" rtl="0" eaLnBrk="1" fontAlgn="base" hangingPunct="1">
        <a:lnSpc>
          <a:spcPct val="90000"/>
        </a:lnSpc>
        <a:spcBef>
          <a:spcPct val="0"/>
        </a:spcBef>
        <a:spcAft>
          <a:spcPct val="0"/>
        </a:spcAft>
        <a:defRPr sz="2960">
          <a:solidFill>
            <a:srgbClr val="191919"/>
          </a:solidFill>
          <a:latin typeface="IBM Plex Sans" pitchFamily="34" charset="0"/>
        </a:defRPr>
      </a:lvl5pPr>
      <a:lvl6pPr marL="483412" algn="l" rtl="0" eaLnBrk="1" fontAlgn="base" hangingPunct="1">
        <a:lnSpc>
          <a:spcPct val="90000"/>
        </a:lnSpc>
        <a:spcBef>
          <a:spcPct val="0"/>
        </a:spcBef>
        <a:spcAft>
          <a:spcPct val="0"/>
        </a:spcAft>
        <a:defRPr sz="2960">
          <a:solidFill>
            <a:srgbClr val="191919"/>
          </a:solidFill>
          <a:latin typeface="IBM Plex Sans" pitchFamily="34" charset="0"/>
        </a:defRPr>
      </a:lvl6pPr>
      <a:lvl7pPr marL="966828" algn="l" rtl="0" eaLnBrk="1" fontAlgn="base" hangingPunct="1">
        <a:lnSpc>
          <a:spcPct val="90000"/>
        </a:lnSpc>
        <a:spcBef>
          <a:spcPct val="0"/>
        </a:spcBef>
        <a:spcAft>
          <a:spcPct val="0"/>
        </a:spcAft>
        <a:defRPr sz="2960">
          <a:solidFill>
            <a:srgbClr val="191919"/>
          </a:solidFill>
          <a:latin typeface="IBM Plex Sans" pitchFamily="34" charset="0"/>
        </a:defRPr>
      </a:lvl7pPr>
      <a:lvl8pPr marL="1450240" algn="l" rtl="0" eaLnBrk="1" fontAlgn="base" hangingPunct="1">
        <a:lnSpc>
          <a:spcPct val="90000"/>
        </a:lnSpc>
        <a:spcBef>
          <a:spcPct val="0"/>
        </a:spcBef>
        <a:spcAft>
          <a:spcPct val="0"/>
        </a:spcAft>
        <a:defRPr sz="2960">
          <a:solidFill>
            <a:srgbClr val="191919"/>
          </a:solidFill>
          <a:latin typeface="IBM Plex Sans" pitchFamily="34" charset="0"/>
        </a:defRPr>
      </a:lvl8pPr>
      <a:lvl9pPr marL="1933653" algn="l" rtl="0" eaLnBrk="1" fontAlgn="base" hangingPunct="1">
        <a:lnSpc>
          <a:spcPct val="90000"/>
        </a:lnSpc>
        <a:spcBef>
          <a:spcPct val="0"/>
        </a:spcBef>
        <a:spcAft>
          <a:spcPct val="0"/>
        </a:spcAft>
        <a:defRPr sz="2960">
          <a:solidFill>
            <a:srgbClr val="191919"/>
          </a:solidFill>
          <a:latin typeface="IBM Plex Sans" pitchFamily="34" charset="0"/>
        </a:defRPr>
      </a:lvl9pPr>
    </p:titleStyle>
    <p:bodyStyle>
      <a:lvl1pPr marL="0" indent="0" algn="l" rtl="0" eaLnBrk="1" fontAlgn="base" hangingPunct="1">
        <a:lnSpc>
          <a:spcPct val="100000"/>
        </a:lnSpc>
        <a:spcBef>
          <a:spcPts val="1467"/>
        </a:spcBef>
        <a:spcAft>
          <a:spcPct val="0"/>
        </a:spcAft>
        <a:buClr>
          <a:srgbClr val="6D6E70"/>
        </a:buClr>
        <a:buSzPct val="90000"/>
        <a:buFont typeface="IBM Plex Sans" pitchFamily="2" charset="2"/>
        <a:buNone/>
        <a:defRPr sz="1867">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1pPr>
      <a:lvl2pPr marL="228597" indent="-231642" algn="l" rtl="0" eaLnBrk="1" fontAlgn="base" hangingPunct="1">
        <a:lnSpc>
          <a:spcPct val="100000"/>
        </a:lnSpc>
        <a:spcBef>
          <a:spcPts val="1467"/>
        </a:spcBef>
        <a:spcAft>
          <a:spcPct val="0"/>
        </a:spcAft>
        <a:buClr>
          <a:schemeClr val="bg1"/>
        </a:buClr>
        <a:buSzPct val="100000"/>
        <a:buFont typeface="IBM Plex Sans" charset="-120"/>
        <a:buChar char="–"/>
        <a:tabLst/>
        <a:defRPr sz="1867">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2pPr>
      <a:lvl3pPr marL="457195" indent="-231642" algn="l" rtl="0" eaLnBrk="1" fontAlgn="base" hangingPunct="1">
        <a:lnSpc>
          <a:spcPct val="100000"/>
        </a:lnSpc>
        <a:spcBef>
          <a:spcPts val="1467"/>
        </a:spcBef>
        <a:spcAft>
          <a:spcPct val="0"/>
        </a:spcAft>
        <a:buClr>
          <a:schemeClr val="bg1"/>
        </a:buClr>
        <a:buSzPct val="100000"/>
        <a:buFont typeface="Arial" panose="020B0604020202020204" pitchFamily="34" charset="0"/>
        <a:buChar char="•"/>
        <a:tabLst/>
        <a:defRPr sz="1867">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3pPr>
      <a:lvl4pPr marL="838190" indent="-231642" algn="l" rtl="0" eaLnBrk="1" fontAlgn="base" hangingPunct="1">
        <a:lnSpc>
          <a:spcPct val="100000"/>
        </a:lnSpc>
        <a:spcBef>
          <a:spcPts val="1467"/>
        </a:spcBef>
        <a:spcAft>
          <a:spcPct val="0"/>
        </a:spcAft>
        <a:buClr>
          <a:schemeClr val="bg1"/>
        </a:buClr>
        <a:buSzPct val="100000"/>
        <a:buFont typeface="IBM Plex Sans" charset="-120"/>
        <a:buChar char="–"/>
        <a:tabLst/>
        <a:defRPr sz="1867" baseline="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4pPr>
      <a:lvl5pPr marL="1071020" indent="-231642" algn="l" rtl="0" eaLnBrk="1" fontAlgn="base" hangingPunct="1">
        <a:lnSpc>
          <a:spcPct val="100000"/>
        </a:lnSpc>
        <a:spcBef>
          <a:spcPts val="1467"/>
        </a:spcBef>
        <a:spcAft>
          <a:spcPct val="0"/>
        </a:spcAft>
        <a:buClr>
          <a:schemeClr val="bg1"/>
        </a:buClr>
        <a:buFont typeface="IBM Plex Sans" charset="-120"/>
        <a:buChar char="»"/>
        <a:tabLst/>
        <a:defRPr sz="1867">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5pPr>
      <a:lvl6pPr marL="2111575" indent="-172889" algn="l" rtl="0" eaLnBrk="1" fontAlgn="base" hangingPunct="1">
        <a:spcBef>
          <a:spcPct val="20000"/>
        </a:spcBef>
        <a:spcAft>
          <a:spcPct val="0"/>
        </a:spcAft>
        <a:buClr>
          <a:schemeClr val="bg1"/>
        </a:buClr>
        <a:buChar char="»"/>
        <a:defRPr sz="1692">
          <a:solidFill>
            <a:schemeClr val="bg1"/>
          </a:solidFill>
          <a:latin typeface="IBM Plex Sans" charset="0"/>
        </a:defRPr>
      </a:lvl6pPr>
      <a:lvl7pPr marL="2594990" indent="-172889" algn="l" rtl="0" eaLnBrk="1" fontAlgn="base" hangingPunct="1">
        <a:spcBef>
          <a:spcPct val="20000"/>
        </a:spcBef>
        <a:spcAft>
          <a:spcPct val="0"/>
        </a:spcAft>
        <a:buClr>
          <a:schemeClr val="bg1"/>
        </a:buClr>
        <a:buChar char="»"/>
        <a:defRPr sz="1692">
          <a:solidFill>
            <a:schemeClr val="bg1"/>
          </a:solidFill>
          <a:latin typeface="IBM Plex Sans" charset="0"/>
        </a:defRPr>
      </a:lvl7pPr>
      <a:lvl8pPr marL="3078403" indent="-172889" algn="l" rtl="0" eaLnBrk="1" fontAlgn="base" hangingPunct="1">
        <a:spcBef>
          <a:spcPct val="20000"/>
        </a:spcBef>
        <a:spcAft>
          <a:spcPct val="0"/>
        </a:spcAft>
        <a:buClr>
          <a:schemeClr val="bg1"/>
        </a:buClr>
        <a:buChar char="»"/>
        <a:defRPr sz="1692">
          <a:solidFill>
            <a:schemeClr val="bg1"/>
          </a:solidFill>
          <a:latin typeface="IBM Plex Sans" charset="0"/>
        </a:defRPr>
      </a:lvl8pPr>
      <a:lvl9pPr marL="3561818" indent="-172889" algn="l" rtl="0" eaLnBrk="1" fontAlgn="base" hangingPunct="1">
        <a:spcBef>
          <a:spcPct val="20000"/>
        </a:spcBef>
        <a:spcAft>
          <a:spcPct val="0"/>
        </a:spcAft>
        <a:buClr>
          <a:schemeClr val="bg1"/>
        </a:buClr>
        <a:buChar char="»"/>
        <a:defRPr sz="1692">
          <a:solidFill>
            <a:schemeClr val="bg1"/>
          </a:solidFill>
          <a:latin typeface="IBM Plex Sans" charset="0"/>
        </a:defRPr>
      </a:lvl9pPr>
    </p:bodyStyle>
    <p:otherStyle>
      <a:defPPr>
        <a:defRPr lang="en-US"/>
      </a:defPPr>
      <a:lvl1pPr marL="0" algn="l" defTabSz="966828" rtl="0" eaLnBrk="1" latinLnBrk="0" hangingPunct="1">
        <a:defRPr sz="1904" kern="1200">
          <a:solidFill>
            <a:schemeClr val="tx1"/>
          </a:solidFill>
          <a:latin typeface="+mn-lt"/>
          <a:ea typeface="+mn-ea"/>
          <a:cs typeface="+mn-cs"/>
        </a:defRPr>
      </a:lvl1pPr>
      <a:lvl2pPr marL="483412" algn="l" defTabSz="966828" rtl="0" eaLnBrk="1" latinLnBrk="0" hangingPunct="1">
        <a:defRPr sz="1904" kern="1200">
          <a:solidFill>
            <a:schemeClr val="tx1"/>
          </a:solidFill>
          <a:latin typeface="+mn-lt"/>
          <a:ea typeface="+mn-ea"/>
          <a:cs typeface="+mn-cs"/>
        </a:defRPr>
      </a:lvl2pPr>
      <a:lvl3pPr marL="966828" algn="l" defTabSz="966828" rtl="0" eaLnBrk="1" latinLnBrk="0" hangingPunct="1">
        <a:defRPr sz="1904" kern="1200">
          <a:solidFill>
            <a:schemeClr val="tx1"/>
          </a:solidFill>
          <a:latin typeface="+mn-lt"/>
          <a:ea typeface="+mn-ea"/>
          <a:cs typeface="+mn-cs"/>
        </a:defRPr>
      </a:lvl3pPr>
      <a:lvl4pPr marL="1450240" algn="l" defTabSz="966828" rtl="0" eaLnBrk="1" latinLnBrk="0" hangingPunct="1">
        <a:defRPr sz="1904" kern="1200">
          <a:solidFill>
            <a:schemeClr val="tx1"/>
          </a:solidFill>
          <a:latin typeface="+mn-lt"/>
          <a:ea typeface="+mn-ea"/>
          <a:cs typeface="+mn-cs"/>
        </a:defRPr>
      </a:lvl4pPr>
      <a:lvl5pPr marL="1933653" algn="l" defTabSz="966828" rtl="0" eaLnBrk="1" latinLnBrk="0" hangingPunct="1">
        <a:defRPr sz="1904" kern="1200">
          <a:solidFill>
            <a:schemeClr val="tx1"/>
          </a:solidFill>
          <a:latin typeface="+mn-lt"/>
          <a:ea typeface="+mn-ea"/>
          <a:cs typeface="+mn-cs"/>
        </a:defRPr>
      </a:lvl5pPr>
      <a:lvl6pPr marL="2417068" algn="l" defTabSz="966828" rtl="0" eaLnBrk="1" latinLnBrk="0" hangingPunct="1">
        <a:defRPr sz="1904" kern="1200">
          <a:solidFill>
            <a:schemeClr val="tx1"/>
          </a:solidFill>
          <a:latin typeface="+mn-lt"/>
          <a:ea typeface="+mn-ea"/>
          <a:cs typeface="+mn-cs"/>
        </a:defRPr>
      </a:lvl6pPr>
      <a:lvl7pPr marL="2900479" algn="l" defTabSz="966828" rtl="0" eaLnBrk="1" latinLnBrk="0" hangingPunct="1">
        <a:defRPr sz="1904" kern="1200">
          <a:solidFill>
            <a:schemeClr val="tx1"/>
          </a:solidFill>
          <a:latin typeface="+mn-lt"/>
          <a:ea typeface="+mn-ea"/>
          <a:cs typeface="+mn-cs"/>
        </a:defRPr>
      </a:lvl7pPr>
      <a:lvl8pPr marL="3383893" algn="l" defTabSz="966828" rtl="0" eaLnBrk="1" latinLnBrk="0" hangingPunct="1">
        <a:defRPr sz="1904" kern="1200">
          <a:solidFill>
            <a:schemeClr val="tx1"/>
          </a:solidFill>
          <a:latin typeface="+mn-lt"/>
          <a:ea typeface="+mn-ea"/>
          <a:cs typeface="+mn-cs"/>
        </a:defRPr>
      </a:lvl8pPr>
      <a:lvl9pPr marL="3867306" algn="l" defTabSz="966828" rtl="0" eaLnBrk="1" latinLnBrk="0" hangingPunct="1">
        <a:defRPr sz="190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43">
          <p15:clr>
            <a:srgbClr val="F26B43"/>
          </p15:clr>
        </p15:guide>
        <p15:guide id="2" pos="143">
          <p15:clr>
            <a:srgbClr val="F26B43"/>
          </p15:clr>
        </p15:guide>
        <p15:guide id="3" pos="5614">
          <p15:clr>
            <a:srgbClr val="F26B43"/>
          </p15:clr>
        </p15:guide>
        <p15:guide id="4" orient="horz" pos="2827">
          <p15:clr>
            <a:srgbClr val="F26B43"/>
          </p15:clr>
        </p15:guide>
        <p15:guide id="5" orient="horz" pos="3097">
          <p15:clr>
            <a:srgbClr val="F26B43"/>
          </p15:clr>
        </p15:guide>
        <p15:guide id="6" pos="2880">
          <p15:clr>
            <a:srgbClr val="F26B43"/>
          </p15:clr>
        </p15:guide>
        <p15:guide id="7" pos="2735">
          <p15:clr>
            <a:srgbClr val="F26B43"/>
          </p15:clr>
        </p15:guide>
        <p15:guide id="8" pos="1440">
          <p15:clr>
            <a:srgbClr val="F26B43"/>
          </p15:clr>
        </p15:guide>
        <p15:guide id="9" pos="3024">
          <p15:clr>
            <a:srgbClr val="F26B43"/>
          </p15:clr>
        </p15:guide>
        <p15:guide id="10" pos="1296">
          <p15:clr>
            <a:srgbClr val="F26B43"/>
          </p15:clr>
        </p15:guide>
        <p15:guide id="11" pos="1584">
          <p15:clr>
            <a:srgbClr val="F26B43"/>
          </p15:clr>
        </p15:guide>
        <p15:guide id="12" pos="4320">
          <p15:clr>
            <a:srgbClr val="F26B43"/>
          </p15:clr>
        </p15:guide>
        <p15:guide id="13" pos="4176">
          <p15:clr>
            <a:srgbClr val="F26B43"/>
          </p15:clr>
        </p15:guide>
        <p15:guide id="14" pos="4464">
          <p15:clr>
            <a:srgbClr val="F26B43"/>
          </p15:clr>
        </p15:guide>
        <p15:guide id="15" orient="horz" pos="413">
          <p15:clr>
            <a:srgbClr val="F26B43"/>
          </p15:clr>
        </p15:guide>
        <p15:guide id="17" orient="horz" pos="814">
          <p15:clr>
            <a:srgbClr val="F26B43"/>
          </p15:clr>
        </p15:guide>
        <p15:guide id="18" orient="horz" pos="1620">
          <p15:clr>
            <a:srgbClr val="F26B43"/>
          </p15:clr>
        </p15:guide>
        <p15:guide id="19" orient="horz" pos="1217">
          <p15:clr>
            <a:srgbClr val="F26B43"/>
          </p15:clr>
        </p15:guide>
        <p15:guide id="20" orient="horz" pos="2020">
          <p15:clr>
            <a:srgbClr val="F26B43"/>
          </p15:clr>
        </p15:guide>
        <p15:guide id="21" orient="horz" pos="2420">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Title Placeholder"/>
          <p:cNvSpPr>
            <a:spLocks noGrp="1"/>
          </p:cNvSpPr>
          <p:nvPr>
            <p:ph type="title"/>
          </p:nvPr>
        </p:nvSpPr>
        <p:spPr>
          <a:xfrm>
            <a:off x="280416" y="268224"/>
            <a:ext cx="5522976" cy="5726176"/>
          </a:xfrm>
          <a:prstGeom prst="rect">
            <a:avLst/>
          </a:prstGeom>
        </p:spPr>
        <p:txBody>
          <a:bodyPr vert="horz" lIns="0" tIns="0" rIns="0" bIns="0" rtlCol="0" anchor="t">
            <a:noAutofit/>
          </a:bodyPr>
          <a:lstStyle/>
          <a:p>
            <a:r>
              <a:rPr lang="en-US" dirty="0"/>
              <a:t>Click to edit Master title style</a:t>
            </a:r>
          </a:p>
        </p:txBody>
      </p:sp>
      <p:sp>
        <p:nvSpPr>
          <p:cNvPr id="5" name="Text Placeholder"/>
          <p:cNvSpPr>
            <a:spLocks noGrp="1"/>
          </p:cNvSpPr>
          <p:nvPr>
            <p:ph type="body" idx="1"/>
          </p:nvPr>
        </p:nvSpPr>
        <p:spPr>
          <a:xfrm>
            <a:off x="6388608" y="268224"/>
            <a:ext cx="5498592" cy="5726176"/>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59" name="Group" descr="Outside edge tick marks for alignment">
            <a:extLst>
              <a:ext uri="{C183D7F6-B498-43B3-948B-1728B52AA6E4}">
                <adec:decorative xmlns:adec="http://schemas.microsoft.com/office/drawing/2017/decorative" val="0"/>
              </a:ext>
            </a:extLst>
          </p:cNvPr>
          <p:cNvGrpSpPr/>
          <p:nvPr userDrawn="1"/>
        </p:nvGrpSpPr>
        <p:grpSpPr>
          <a:xfrm>
            <a:off x="-146307" y="-147320"/>
            <a:ext cx="12485627" cy="715264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a:extLst>
                  <a:ext uri="{C183D7F6-B498-43B3-948B-1728B52AA6E4}">
                    <adec:decorative xmlns:adec="http://schemas.microsoft.com/office/drawing/2017/decorative" val="1"/>
                  </a:ext>
                </a:extLst>
              </p:cNvPr>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a:extLst>
                  <a:ext uri="{C183D7F6-B498-43B3-948B-1728B52AA6E4}">
                    <adec:decorative xmlns:adec="http://schemas.microsoft.com/office/drawing/2017/decorative" val="1"/>
                  </a:ext>
                </a:extLst>
              </p:cNvPr>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a:extLst>
                  <a:ext uri="{C183D7F6-B498-43B3-948B-1728B52AA6E4}">
                    <adec:decorative xmlns:adec="http://schemas.microsoft.com/office/drawing/2017/decorative" val="1"/>
                  </a:ext>
                </a:extLst>
              </p:cNvPr>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a:extLst>
                  <a:ext uri="{C183D7F6-B498-43B3-948B-1728B52AA6E4}">
                    <adec:decorative xmlns:adec="http://schemas.microsoft.com/office/drawing/2017/decorative" val="1"/>
                  </a:ext>
                </a:extLst>
              </p:cNvPr>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a:extLst>
                  <a:ext uri="{C183D7F6-B498-43B3-948B-1728B52AA6E4}">
                    <adec:decorative xmlns:adec="http://schemas.microsoft.com/office/drawing/2017/decorative" val="1"/>
                  </a:ext>
                </a:extLst>
              </p:cNvPr>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a:extLst>
                  <a:ext uri="{C183D7F6-B498-43B3-948B-1728B52AA6E4}">
                    <adec:decorative xmlns:adec="http://schemas.microsoft.com/office/drawing/2017/decorative" val="1"/>
                  </a:ext>
                </a:extLst>
              </p:cNvPr>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a:extLst>
                  <a:ext uri="{C183D7F6-B498-43B3-948B-1728B52AA6E4}">
                    <adec:decorative xmlns:adec="http://schemas.microsoft.com/office/drawing/2017/decorative" val="1"/>
                  </a:ext>
                </a:extLst>
              </p:cNvPr>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a:extLst>
                  <a:ext uri="{C183D7F6-B498-43B3-948B-1728B52AA6E4}">
                    <adec:decorative xmlns:adec="http://schemas.microsoft.com/office/drawing/2017/decorative" val="1"/>
                  </a:ext>
                </a:extLst>
              </p:cNvPr>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a:extLst>
                  <a:ext uri="{C183D7F6-B498-43B3-948B-1728B52AA6E4}">
                    <adec:decorative xmlns:adec="http://schemas.microsoft.com/office/drawing/2017/decorative" val="1"/>
                  </a:ext>
                </a:extLst>
              </p:cNvPr>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a:extLst>
                  <a:ext uri="{C183D7F6-B498-43B3-948B-1728B52AA6E4}">
                    <adec:decorative xmlns:adec="http://schemas.microsoft.com/office/drawing/2017/decorative" val="1"/>
                  </a:ext>
                </a:extLst>
              </p:cNvPr>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a:extLst>
                  <a:ext uri="{C183D7F6-B498-43B3-948B-1728B52AA6E4}">
                    <adec:decorative xmlns:adec="http://schemas.microsoft.com/office/drawing/2017/decorative" val="1"/>
                  </a:ext>
                </a:extLst>
              </p:cNvPr>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a:extLst>
                  <a:ext uri="{C183D7F6-B498-43B3-948B-1728B52AA6E4}">
                    <adec:decorative xmlns:adec="http://schemas.microsoft.com/office/drawing/2017/decorative" val="1"/>
                  </a:ext>
                </a:extLst>
              </p:cNvPr>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a:extLst>
                  <a:ext uri="{C183D7F6-B498-43B3-948B-1728B52AA6E4}">
                    <adec:decorative xmlns:adec="http://schemas.microsoft.com/office/drawing/2017/decorative" val="1"/>
                  </a:ext>
                </a:extLst>
              </p:cNvPr>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a:extLst>
                  <a:ext uri="{C183D7F6-B498-43B3-948B-1728B52AA6E4}">
                    <adec:decorative xmlns:adec="http://schemas.microsoft.com/office/drawing/2017/decorative" val="1"/>
                  </a:ext>
                </a:extLst>
              </p:cNvPr>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a:extLst>
                  <a:ext uri="{C183D7F6-B498-43B3-948B-1728B52AA6E4}">
                    <adec:decorative xmlns:adec="http://schemas.microsoft.com/office/drawing/2017/decorative" val="1"/>
                  </a:ext>
                </a:extLst>
              </p:cNvPr>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a:extLst>
                  <a:ext uri="{C183D7F6-B498-43B3-948B-1728B52AA6E4}">
                    <adec:decorative xmlns:adec="http://schemas.microsoft.com/office/drawing/2017/decorative" val="1"/>
                  </a:ext>
                </a:extLst>
              </p:cNvPr>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a:extLst>
                  <a:ext uri="{C183D7F6-B498-43B3-948B-1728B52AA6E4}">
                    <adec:decorative xmlns:adec="http://schemas.microsoft.com/office/drawing/2017/decorative" val="1"/>
                  </a:ext>
                </a:extLst>
              </p:cNvPr>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a:extLst>
                  <a:ext uri="{C183D7F6-B498-43B3-948B-1728B52AA6E4}">
                    <adec:decorative xmlns:adec="http://schemas.microsoft.com/office/drawing/2017/decorative" val="1"/>
                  </a:ext>
                </a:extLst>
              </p:cNvPr>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a:extLst>
                  <a:ext uri="{C183D7F6-B498-43B3-948B-1728B52AA6E4}">
                    <adec:decorative xmlns:adec="http://schemas.microsoft.com/office/drawing/2017/decorative" val="1"/>
                  </a:ext>
                </a:extLst>
              </p:cNvPr>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a:extLst>
                  <a:ext uri="{C183D7F6-B498-43B3-948B-1728B52AA6E4}">
                    <adec:decorative xmlns:adec="http://schemas.microsoft.com/office/drawing/2017/decorative" val="1"/>
                  </a:ext>
                </a:extLst>
              </p:cNvPr>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a:extLst>
                  <a:ext uri="{C183D7F6-B498-43B3-948B-1728B52AA6E4}">
                    <adec:decorative xmlns:adec="http://schemas.microsoft.com/office/drawing/2017/decorative" val="1"/>
                  </a:ext>
                </a:extLst>
              </p:cNvPr>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a:extLst>
                  <a:ext uri="{C183D7F6-B498-43B3-948B-1728B52AA6E4}">
                    <adec:decorative xmlns:adec="http://schemas.microsoft.com/office/drawing/2017/decorative" val="1"/>
                  </a:ext>
                </a:extLst>
              </p:cNvPr>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64456"/>
              <a:chOff x="-109730" y="237744"/>
              <a:chExt cx="91440" cy="4664456"/>
            </a:xfrm>
          </p:grpSpPr>
          <p:cxnSp>
            <p:nvCxnSpPr>
              <p:cNvPr id="73" name="Straight Connector 72">
                <a:extLst>
                  <a:ext uri="{C183D7F6-B498-43B3-948B-1728B52AA6E4}">
                    <adec:decorative xmlns:adec="http://schemas.microsoft.com/office/drawing/2017/decorative" val="1"/>
                  </a:ext>
                </a:extLst>
              </p:cNvPr>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a:extLst>
                  <a:ext uri="{C183D7F6-B498-43B3-948B-1728B52AA6E4}">
                    <adec:decorative xmlns:adec="http://schemas.microsoft.com/office/drawing/2017/decorative" val="1"/>
                  </a:ext>
                </a:extLst>
              </p:cNvPr>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a:extLst>
                  <a:ext uri="{C183D7F6-B498-43B3-948B-1728B52AA6E4}">
                    <adec:decorative xmlns:adec="http://schemas.microsoft.com/office/drawing/2017/decorative" val="1"/>
                  </a:ext>
                </a:extLst>
              </p:cNvPr>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a:extLst>
                  <a:ext uri="{C183D7F6-B498-43B3-948B-1728B52AA6E4}">
                    <adec:decorative xmlns:adec="http://schemas.microsoft.com/office/drawing/2017/decorative" val="1"/>
                  </a:ext>
                </a:extLst>
              </p:cNvPr>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a:extLst>
                  <a:ext uri="{C183D7F6-B498-43B3-948B-1728B52AA6E4}">
                    <adec:decorative xmlns:adec="http://schemas.microsoft.com/office/drawing/2017/decorative" val="1"/>
                  </a:ext>
                </a:extLst>
              </p:cNvPr>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C183D7F6-B498-43B3-948B-1728B52AA6E4}">
                    <adec:decorative xmlns:adec="http://schemas.microsoft.com/office/drawing/2017/decorative" val="1"/>
                  </a:ext>
                </a:extLst>
              </p:cNvPr>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a:extLst>
                  <a:ext uri="{C183D7F6-B498-43B3-948B-1728B52AA6E4}">
                    <adec:decorative xmlns:adec="http://schemas.microsoft.com/office/drawing/2017/decorative" val="1"/>
                  </a:ext>
                </a:extLst>
              </p:cNvPr>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a:extLst>
                  <a:ext uri="{C183D7F6-B498-43B3-948B-1728B52AA6E4}">
                    <adec:decorative xmlns:adec="http://schemas.microsoft.com/office/drawing/2017/decorative" val="1"/>
                  </a:ext>
                </a:extLst>
              </p:cNvPr>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a:extLst>
                  <a:ext uri="{C183D7F6-B498-43B3-948B-1728B52AA6E4}">
                    <adec:decorative xmlns:adec="http://schemas.microsoft.com/office/drawing/2017/decorative" val="1"/>
                  </a:ext>
                </a:extLst>
              </p:cNvPr>
              <p:cNvCxnSpPr/>
              <p:nvPr userDrawn="1"/>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3440"/>
              <a:chOff x="-109730" y="231394"/>
              <a:chExt cx="91440" cy="4663440"/>
            </a:xfrm>
          </p:grpSpPr>
          <p:cxnSp>
            <p:nvCxnSpPr>
              <p:cNvPr id="64" name="Straight Connector 63">
                <a:extLst>
                  <a:ext uri="{C183D7F6-B498-43B3-948B-1728B52AA6E4}">
                    <adec:decorative xmlns:adec="http://schemas.microsoft.com/office/drawing/2017/decorative" val="1"/>
                  </a:ext>
                </a:extLst>
              </p:cNvPr>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a:extLst>
                  <a:ext uri="{C183D7F6-B498-43B3-948B-1728B52AA6E4}">
                    <adec:decorative xmlns:adec="http://schemas.microsoft.com/office/drawing/2017/decorative" val="1"/>
                  </a:ext>
                </a:extLst>
              </p:cNvPr>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a:extLst>
                  <a:ext uri="{C183D7F6-B498-43B3-948B-1728B52AA6E4}">
                    <adec:decorative xmlns:adec="http://schemas.microsoft.com/office/drawing/2017/decorative" val="1"/>
                  </a:ext>
                </a:extLst>
              </p:cNvPr>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a:extLst>
                  <a:ext uri="{C183D7F6-B498-43B3-948B-1728B52AA6E4}">
                    <adec:decorative xmlns:adec="http://schemas.microsoft.com/office/drawing/2017/decorative" val="1"/>
                  </a:ext>
                </a:extLst>
              </p:cNvPr>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a:extLst>
                  <a:ext uri="{C183D7F6-B498-43B3-948B-1728B52AA6E4}">
                    <adec:decorative xmlns:adec="http://schemas.microsoft.com/office/drawing/2017/decorative" val="1"/>
                  </a:ext>
                </a:extLst>
              </p:cNvPr>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a:extLst>
                  <a:ext uri="{C183D7F6-B498-43B3-948B-1728B52AA6E4}">
                    <adec:decorative xmlns:adec="http://schemas.microsoft.com/office/drawing/2017/decorative" val="1"/>
                  </a:ext>
                </a:extLst>
              </p:cNvPr>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a:extLst>
                  <a:ext uri="{C183D7F6-B498-43B3-948B-1728B52AA6E4}">
                    <adec:decorative xmlns:adec="http://schemas.microsoft.com/office/drawing/2017/decorative" val="1"/>
                  </a:ext>
                </a:extLst>
              </p:cNvPr>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a:extLst>
                  <a:ext uri="{C183D7F6-B498-43B3-948B-1728B52AA6E4}">
                    <adec:decorative xmlns:adec="http://schemas.microsoft.com/office/drawing/2017/decorative" val="1"/>
                  </a:ext>
                </a:extLst>
              </p:cNvPr>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a:extLst>
                  <a:ext uri="{C183D7F6-B498-43B3-948B-1728B52AA6E4}">
                    <adec:decorative xmlns:adec="http://schemas.microsoft.com/office/drawing/2017/decorative" val="1"/>
                  </a:ext>
                </a:extLst>
              </p:cNvPr>
              <p:cNvCxnSpPr/>
              <p:nvPr userDrawn="1"/>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3059288176"/>
      </p:ext>
    </p:extLst>
  </p:cSld>
  <p:clrMap bg1="dk1" tx1="lt1" bg2="dk2" tx2="lt2" accent1="accent1" accent2="accent2" accent3="accent3" accent4="accent4" accent5="accent5" accent6="accent6" hlink="hlink" folHlink="folHlink"/>
  <p:sldLayoutIdLst>
    <p:sldLayoutId id="2147483969" r:id="rId1"/>
    <p:sldLayoutId id="2147483970" r:id="rId2"/>
    <p:sldLayoutId id="2147483971" r:id="rId3"/>
    <p:sldLayoutId id="2147483972" r:id="rId4"/>
    <p:sldLayoutId id="2147483973" r:id="rId5"/>
    <p:sldLayoutId id="2147483974" r:id="rId6"/>
    <p:sldLayoutId id="2147483975" r:id="rId7"/>
    <p:sldLayoutId id="2147483976" r:id="rId8"/>
    <p:sldLayoutId id="2147483977" r:id="rId9"/>
    <p:sldLayoutId id="2147483978" r:id="rId10"/>
    <p:sldLayoutId id="2147483979" r:id="rId11"/>
    <p:sldLayoutId id="2147483980" r:id="rId12"/>
    <p:sldLayoutId id="2147483981" r:id="rId13"/>
    <p:sldLayoutId id="2147483982" r:id="rId14"/>
    <p:sldLayoutId id="2147483983" r:id="rId15"/>
    <p:sldLayoutId id="2147483984" r:id="rId16"/>
    <p:sldLayoutId id="2147483985" r:id="rId17"/>
    <p:sldLayoutId id="2147483986" r:id="rId18"/>
    <p:sldLayoutId id="2147483987" r:id="rId19"/>
    <p:sldLayoutId id="2147483988" r:id="rId20"/>
    <p:sldLayoutId id="2147483989" r:id="rId21"/>
    <p:sldLayoutId id="2147483990" r:id="rId22"/>
    <p:sldLayoutId id="2147483991" r:id="rId23"/>
    <p:sldLayoutId id="2147483992" r:id="rId24"/>
    <p:sldLayoutId id="2147483993" r:id="rId25"/>
    <p:sldLayoutId id="2147483994" r:id="rId26"/>
    <p:sldLayoutId id="2147483995" r:id="rId27"/>
    <p:sldLayoutId id="2147483996" r:id="rId28"/>
    <p:sldLayoutId id="2147483997" r:id="rId29"/>
    <p:sldLayoutId id="2147483998" r:id="rId30"/>
    <p:sldLayoutId id="2147483999" r:id="rId31"/>
    <p:sldLayoutId id="2147484000" r:id="rId3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rtl="0" eaLnBrk="1" fontAlgn="base" hangingPunct="1">
        <a:lnSpc>
          <a:spcPct val="90000"/>
        </a:lnSpc>
        <a:spcBef>
          <a:spcPct val="0"/>
        </a:spcBef>
        <a:spcAft>
          <a:spcPct val="0"/>
        </a:spcAft>
        <a:defRPr sz="3200" b="0">
          <a:solidFill>
            <a:schemeClr val="tx1"/>
          </a:solidFill>
          <a:latin typeface="+mj-lt"/>
          <a:ea typeface="IBM Plex Sans" charset="0"/>
          <a:cs typeface="IBM Plex Sans" charset="0"/>
        </a:defRPr>
      </a:lvl1pPr>
      <a:lvl2pPr algn="l" rtl="0" eaLnBrk="1" fontAlgn="base" hangingPunct="1">
        <a:lnSpc>
          <a:spcPct val="90000"/>
        </a:lnSpc>
        <a:spcBef>
          <a:spcPct val="0"/>
        </a:spcBef>
        <a:spcAft>
          <a:spcPct val="0"/>
        </a:spcAft>
        <a:defRPr sz="2960">
          <a:solidFill>
            <a:srgbClr val="191919"/>
          </a:solidFill>
          <a:latin typeface="HelvNeue Light for IBM" pitchFamily="34" charset="0"/>
        </a:defRPr>
      </a:lvl2pPr>
      <a:lvl3pPr algn="l" rtl="0" eaLnBrk="1" fontAlgn="base" hangingPunct="1">
        <a:lnSpc>
          <a:spcPct val="90000"/>
        </a:lnSpc>
        <a:spcBef>
          <a:spcPct val="0"/>
        </a:spcBef>
        <a:spcAft>
          <a:spcPct val="0"/>
        </a:spcAft>
        <a:defRPr sz="2960">
          <a:solidFill>
            <a:srgbClr val="191919"/>
          </a:solidFill>
          <a:latin typeface="HelvNeue Light for IBM" pitchFamily="34" charset="0"/>
        </a:defRPr>
      </a:lvl3pPr>
      <a:lvl4pPr algn="l" rtl="0" eaLnBrk="1" fontAlgn="base" hangingPunct="1">
        <a:lnSpc>
          <a:spcPct val="90000"/>
        </a:lnSpc>
        <a:spcBef>
          <a:spcPct val="0"/>
        </a:spcBef>
        <a:spcAft>
          <a:spcPct val="0"/>
        </a:spcAft>
        <a:defRPr sz="2960">
          <a:solidFill>
            <a:srgbClr val="191919"/>
          </a:solidFill>
          <a:latin typeface="HelvNeue Light for IBM" pitchFamily="34" charset="0"/>
        </a:defRPr>
      </a:lvl4pPr>
      <a:lvl5pPr algn="l" rtl="0" eaLnBrk="1" fontAlgn="base" hangingPunct="1">
        <a:lnSpc>
          <a:spcPct val="90000"/>
        </a:lnSpc>
        <a:spcBef>
          <a:spcPct val="0"/>
        </a:spcBef>
        <a:spcAft>
          <a:spcPct val="0"/>
        </a:spcAft>
        <a:defRPr sz="2960">
          <a:solidFill>
            <a:srgbClr val="191919"/>
          </a:solidFill>
          <a:latin typeface="HelvNeue Light for IBM" pitchFamily="34" charset="0"/>
        </a:defRPr>
      </a:lvl5pPr>
      <a:lvl6pPr marL="483412" algn="l" rtl="0" eaLnBrk="1" fontAlgn="base" hangingPunct="1">
        <a:lnSpc>
          <a:spcPct val="90000"/>
        </a:lnSpc>
        <a:spcBef>
          <a:spcPct val="0"/>
        </a:spcBef>
        <a:spcAft>
          <a:spcPct val="0"/>
        </a:spcAft>
        <a:defRPr sz="2960">
          <a:solidFill>
            <a:srgbClr val="191919"/>
          </a:solidFill>
          <a:latin typeface="HelvNeue Light for IBM" pitchFamily="34" charset="0"/>
        </a:defRPr>
      </a:lvl6pPr>
      <a:lvl7pPr marL="966828" algn="l" rtl="0" eaLnBrk="1" fontAlgn="base" hangingPunct="1">
        <a:lnSpc>
          <a:spcPct val="90000"/>
        </a:lnSpc>
        <a:spcBef>
          <a:spcPct val="0"/>
        </a:spcBef>
        <a:spcAft>
          <a:spcPct val="0"/>
        </a:spcAft>
        <a:defRPr sz="2960">
          <a:solidFill>
            <a:srgbClr val="191919"/>
          </a:solidFill>
          <a:latin typeface="HelvNeue Light for IBM" pitchFamily="34" charset="0"/>
        </a:defRPr>
      </a:lvl7pPr>
      <a:lvl8pPr marL="1450240" algn="l" rtl="0" eaLnBrk="1" fontAlgn="base" hangingPunct="1">
        <a:lnSpc>
          <a:spcPct val="90000"/>
        </a:lnSpc>
        <a:spcBef>
          <a:spcPct val="0"/>
        </a:spcBef>
        <a:spcAft>
          <a:spcPct val="0"/>
        </a:spcAft>
        <a:defRPr sz="2960">
          <a:solidFill>
            <a:srgbClr val="191919"/>
          </a:solidFill>
          <a:latin typeface="HelvNeue Light for IBM" pitchFamily="34" charset="0"/>
        </a:defRPr>
      </a:lvl8pPr>
      <a:lvl9pPr marL="1933653" algn="l" rtl="0" eaLnBrk="1" fontAlgn="base" hangingPunct="1">
        <a:lnSpc>
          <a:spcPct val="90000"/>
        </a:lnSpc>
        <a:spcBef>
          <a:spcPct val="0"/>
        </a:spcBef>
        <a:spcAft>
          <a:spcPct val="0"/>
        </a:spcAft>
        <a:defRPr sz="2960">
          <a:solidFill>
            <a:srgbClr val="191919"/>
          </a:solidFill>
          <a:latin typeface="HelvNeue Light for IBM" pitchFamily="34" charset="0"/>
        </a:defRPr>
      </a:lvl9pPr>
    </p:titleStyle>
    <p:bodyStyle>
      <a:lvl1pPr marL="0" indent="0" algn="l" rtl="0" eaLnBrk="1" fontAlgn="base" hangingPunct="1">
        <a:lnSpc>
          <a:spcPct val="100000"/>
        </a:lnSpc>
        <a:spcBef>
          <a:spcPts val="1467"/>
        </a:spcBef>
        <a:spcAft>
          <a:spcPct val="0"/>
        </a:spcAft>
        <a:buClr>
          <a:schemeClr val="tx1"/>
        </a:buClr>
        <a:buSzPct val="90000"/>
        <a:buFont typeface="Wingdings" pitchFamily="2" charset="2"/>
        <a:buNone/>
        <a:defRPr sz="1867">
          <a:solidFill>
            <a:schemeClr val="tx1"/>
          </a:solidFill>
          <a:latin typeface="+mn-lt"/>
          <a:ea typeface="IBM Plex Sans" charset="0"/>
          <a:cs typeface="IBM Plex Sans" charset="0"/>
        </a:defRPr>
      </a:lvl1pPr>
      <a:lvl2pPr marL="228597" indent="-231642" algn="l" rtl="0" eaLnBrk="1" fontAlgn="base" hangingPunct="1">
        <a:lnSpc>
          <a:spcPct val="100000"/>
        </a:lnSpc>
        <a:spcBef>
          <a:spcPts val="1467"/>
        </a:spcBef>
        <a:spcAft>
          <a:spcPct val="0"/>
        </a:spcAft>
        <a:buClr>
          <a:schemeClr val="tx1"/>
        </a:buClr>
        <a:buSzPct val="100000"/>
        <a:buFont typeface=".AppleSystemUIFont" charset="-120"/>
        <a:buChar char="–"/>
        <a:tabLst/>
        <a:defRPr sz="1867">
          <a:solidFill>
            <a:schemeClr val="tx1"/>
          </a:solidFill>
          <a:latin typeface="+mn-lt"/>
          <a:ea typeface="IBM Plex Sans" charset="0"/>
          <a:cs typeface="IBM Plex Sans" charset="0"/>
        </a:defRPr>
      </a:lvl2pPr>
      <a:lvl3pPr marL="457195" indent="-231642" algn="l" rtl="0" eaLnBrk="1" fontAlgn="base" hangingPunct="1">
        <a:lnSpc>
          <a:spcPct val="100000"/>
        </a:lnSpc>
        <a:spcBef>
          <a:spcPts val="1467"/>
        </a:spcBef>
        <a:spcAft>
          <a:spcPct val="0"/>
        </a:spcAft>
        <a:buClr>
          <a:schemeClr val="tx1"/>
        </a:buClr>
        <a:buSzPct val="100000"/>
        <a:buFont typeface="Arial" panose="020B0604020202020204" pitchFamily="34" charset="0"/>
        <a:buChar char="•"/>
        <a:tabLst/>
        <a:defRPr sz="1867">
          <a:solidFill>
            <a:schemeClr val="tx1"/>
          </a:solidFill>
          <a:latin typeface="+mn-lt"/>
          <a:ea typeface="IBM Plex Sans" charset="0"/>
          <a:cs typeface="IBM Plex Sans" charset="0"/>
        </a:defRPr>
      </a:lvl3pPr>
      <a:lvl4pPr marL="838190" indent="-231642" algn="l" rtl="0" eaLnBrk="1" fontAlgn="base" hangingPunct="1">
        <a:lnSpc>
          <a:spcPct val="100000"/>
        </a:lnSpc>
        <a:spcBef>
          <a:spcPts val="1467"/>
        </a:spcBef>
        <a:spcAft>
          <a:spcPct val="0"/>
        </a:spcAft>
        <a:buClr>
          <a:schemeClr val="tx1"/>
        </a:buClr>
        <a:buSzPct val="100000"/>
        <a:buFont typeface=".AppleSystemUIFont" charset="-120"/>
        <a:buChar char="–"/>
        <a:tabLst/>
        <a:defRPr sz="1867" baseline="0">
          <a:solidFill>
            <a:schemeClr val="tx1"/>
          </a:solidFill>
          <a:latin typeface="+mn-lt"/>
          <a:ea typeface="IBM Plex Sans" charset="0"/>
          <a:cs typeface="IBM Plex Sans" charset="0"/>
        </a:defRPr>
      </a:lvl4pPr>
      <a:lvl5pPr marL="1071020" indent="-231642" algn="l" rtl="0" eaLnBrk="1" fontAlgn="base" hangingPunct="1">
        <a:lnSpc>
          <a:spcPct val="100000"/>
        </a:lnSpc>
        <a:spcBef>
          <a:spcPts val="1467"/>
        </a:spcBef>
        <a:spcAft>
          <a:spcPct val="0"/>
        </a:spcAft>
        <a:buClr>
          <a:schemeClr val="tx1"/>
        </a:buClr>
        <a:buFont typeface=".AppleSystemUIFont" charset="-120"/>
        <a:buChar char="»"/>
        <a:tabLst/>
        <a:defRPr sz="1867">
          <a:solidFill>
            <a:schemeClr val="tx1"/>
          </a:solidFill>
          <a:latin typeface="+mn-lt"/>
          <a:ea typeface="IBM Plex Sans" charset="0"/>
          <a:cs typeface="IBM Plex Sans" charset="0"/>
        </a:defRPr>
      </a:lvl5pPr>
      <a:lvl6pPr marL="2111575" indent="-172889" algn="l" rtl="0" eaLnBrk="1" fontAlgn="base" hangingPunct="1">
        <a:spcBef>
          <a:spcPct val="20000"/>
        </a:spcBef>
        <a:spcAft>
          <a:spcPct val="0"/>
        </a:spcAft>
        <a:buClr>
          <a:schemeClr val="bg1"/>
        </a:buClr>
        <a:buChar char="»"/>
        <a:defRPr sz="1692">
          <a:solidFill>
            <a:schemeClr val="bg1"/>
          </a:solidFill>
          <a:latin typeface="Arial" charset="0"/>
        </a:defRPr>
      </a:lvl6pPr>
      <a:lvl7pPr marL="2594990" indent="-172889" algn="l" rtl="0" eaLnBrk="1" fontAlgn="base" hangingPunct="1">
        <a:spcBef>
          <a:spcPct val="20000"/>
        </a:spcBef>
        <a:spcAft>
          <a:spcPct val="0"/>
        </a:spcAft>
        <a:buClr>
          <a:schemeClr val="bg1"/>
        </a:buClr>
        <a:buChar char="»"/>
        <a:defRPr sz="1692">
          <a:solidFill>
            <a:schemeClr val="bg1"/>
          </a:solidFill>
          <a:latin typeface="Arial" charset="0"/>
        </a:defRPr>
      </a:lvl7pPr>
      <a:lvl8pPr marL="3078403" indent="-172889" algn="l" rtl="0" eaLnBrk="1" fontAlgn="base" hangingPunct="1">
        <a:spcBef>
          <a:spcPct val="20000"/>
        </a:spcBef>
        <a:spcAft>
          <a:spcPct val="0"/>
        </a:spcAft>
        <a:buClr>
          <a:schemeClr val="bg1"/>
        </a:buClr>
        <a:buChar char="»"/>
        <a:defRPr sz="1692">
          <a:solidFill>
            <a:schemeClr val="bg1"/>
          </a:solidFill>
          <a:latin typeface="Arial" charset="0"/>
        </a:defRPr>
      </a:lvl8pPr>
      <a:lvl9pPr marL="3561818" indent="-172889" algn="l" rtl="0" eaLnBrk="1" fontAlgn="base" hangingPunct="1">
        <a:spcBef>
          <a:spcPct val="20000"/>
        </a:spcBef>
        <a:spcAft>
          <a:spcPct val="0"/>
        </a:spcAft>
        <a:buClr>
          <a:schemeClr val="bg1"/>
        </a:buClr>
        <a:buChar char="»"/>
        <a:defRPr sz="1692">
          <a:solidFill>
            <a:schemeClr val="bg1"/>
          </a:solidFill>
          <a:latin typeface="Arial" charset="0"/>
        </a:defRPr>
      </a:lvl9pPr>
    </p:bodyStyle>
    <p:otherStyle>
      <a:defPPr>
        <a:defRPr lang="en-US"/>
      </a:defPPr>
      <a:lvl1pPr marL="0" algn="l" defTabSz="966828" rtl="0" eaLnBrk="1" latinLnBrk="0" hangingPunct="1">
        <a:defRPr sz="1904" kern="1200">
          <a:solidFill>
            <a:schemeClr val="tx1"/>
          </a:solidFill>
          <a:latin typeface="+mn-lt"/>
          <a:ea typeface="+mn-ea"/>
          <a:cs typeface="+mn-cs"/>
        </a:defRPr>
      </a:lvl1pPr>
      <a:lvl2pPr marL="483412" algn="l" defTabSz="966828" rtl="0" eaLnBrk="1" latinLnBrk="0" hangingPunct="1">
        <a:defRPr sz="1904" kern="1200">
          <a:solidFill>
            <a:schemeClr val="tx1"/>
          </a:solidFill>
          <a:latin typeface="+mn-lt"/>
          <a:ea typeface="+mn-ea"/>
          <a:cs typeface="+mn-cs"/>
        </a:defRPr>
      </a:lvl2pPr>
      <a:lvl3pPr marL="966828" algn="l" defTabSz="966828" rtl="0" eaLnBrk="1" latinLnBrk="0" hangingPunct="1">
        <a:defRPr sz="1904" kern="1200">
          <a:solidFill>
            <a:schemeClr val="tx1"/>
          </a:solidFill>
          <a:latin typeface="+mn-lt"/>
          <a:ea typeface="+mn-ea"/>
          <a:cs typeface="+mn-cs"/>
        </a:defRPr>
      </a:lvl3pPr>
      <a:lvl4pPr marL="1450240" algn="l" defTabSz="966828" rtl="0" eaLnBrk="1" latinLnBrk="0" hangingPunct="1">
        <a:defRPr sz="1904" kern="1200">
          <a:solidFill>
            <a:schemeClr val="tx1"/>
          </a:solidFill>
          <a:latin typeface="+mn-lt"/>
          <a:ea typeface="+mn-ea"/>
          <a:cs typeface="+mn-cs"/>
        </a:defRPr>
      </a:lvl4pPr>
      <a:lvl5pPr marL="1933653" algn="l" defTabSz="966828" rtl="0" eaLnBrk="1" latinLnBrk="0" hangingPunct="1">
        <a:defRPr sz="1904" kern="1200">
          <a:solidFill>
            <a:schemeClr val="tx1"/>
          </a:solidFill>
          <a:latin typeface="+mn-lt"/>
          <a:ea typeface="+mn-ea"/>
          <a:cs typeface="+mn-cs"/>
        </a:defRPr>
      </a:lvl5pPr>
      <a:lvl6pPr marL="2417068" algn="l" defTabSz="966828" rtl="0" eaLnBrk="1" latinLnBrk="0" hangingPunct="1">
        <a:defRPr sz="1904" kern="1200">
          <a:solidFill>
            <a:schemeClr val="tx1"/>
          </a:solidFill>
          <a:latin typeface="+mn-lt"/>
          <a:ea typeface="+mn-ea"/>
          <a:cs typeface="+mn-cs"/>
        </a:defRPr>
      </a:lvl6pPr>
      <a:lvl7pPr marL="2900479" algn="l" defTabSz="966828" rtl="0" eaLnBrk="1" latinLnBrk="0" hangingPunct="1">
        <a:defRPr sz="1904" kern="1200">
          <a:solidFill>
            <a:schemeClr val="tx1"/>
          </a:solidFill>
          <a:latin typeface="+mn-lt"/>
          <a:ea typeface="+mn-ea"/>
          <a:cs typeface="+mn-cs"/>
        </a:defRPr>
      </a:lvl7pPr>
      <a:lvl8pPr marL="3383893" algn="l" defTabSz="966828" rtl="0" eaLnBrk="1" latinLnBrk="0" hangingPunct="1">
        <a:defRPr sz="1904" kern="1200">
          <a:solidFill>
            <a:schemeClr val="tx1"/>
          </a:solidFill>
          <a:latin typeface="+mn-lt"/>
          <a:ea typeface="+mn-ea"/>
          <a:cs typeface="+mn-cs"/>
        </a:defRPr>
      </a:lvl8pPr>
      <a:lvl9pPr marL="3867306" algn="l" defTabSz="966828" rtl="0" eaLnBrk="1" latinLnBrk="0" hangingPunct="1">
        <a:defRPr sz="190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0">
          <p15:clr>
            <a:srgbClr val="F26B43"/>
          </p15:clr>
        </p15:guide>
        <p15:guide id="2" pos="144">
          <p15:clr>
            <a:srgbClr val="F26B43"/>
          </p15:clr>
        </p15:guide>
        <p15:guide id="3" pos="5616">
          <p15:clr>
            <a:srgbClr val="F26B43"/>
          </p15:clr>
        </p15:guide>
        <p15:guide id="4" orient="horz" pos="2832">
          <p15:clr>
            <a:srgbClr val="F26B43"/>
          </p15:clr>
        </p15:guide>
        <p15:guide id="5" orient="horz" pos="3088">
          <p15:clr>
            <a:srgbClr val="F26B43"/>
          </p15:clr>
        </p15:guide>
        <p15:guide id="6" pos="2880">
          <p15:clr>
            <a:srgbClr val="F26B43"/>
          </p15:clr>
        </p15:guide>
        <p15:guide id="7" pos="2736">
          <p15:clr>
            <a:srgbClr val="F26B43"/>
          </p15:clr>
        </p15:guide>
        <p15:guide id="8" pos="1440">
          <p15:clr>
            <a:srgbClr val="F26B43"/>
          </p15:clr>
        </p15:guide>
        <p15:guide id="9" pos="3024">
          <p15:clr>
            <a:srgbClr val="F26B43"/>
          </p15:clr>
        </p15:guide>
        <p15:guide id="10" pos="1296">
          <p15:clr>
            <a:srgbClr val="F26B43"/>
          </p15:clr>
        </p15:guide>
        <p15:guide id="11" pos="1584">
          <p15:clr>
            <a:srgbClr val="F26B43"/>
          </p15:clr>
        </p15:guide>
        <p15:guide id="12" pos="4320">
          <p15:clr>
            <a:srgbClr val="F26B43"/>
          </p15:clr>
        </p15:guide>
        <p15:guide id="13" pos="4176">
          <p15:clr>
            <a:srgbClr val="F26B43"/>
          </p15:clr>
        </p15:guide>
        <p15:guide id="14" pos="4464">
          <p15:clr>
            <a:srgbClr val="F26B43"/>
          </p15:clr>
        </p15:guide>
        <p15:guide id="15" orient="horz" pos="412">
          <p15:clr>
            <a:srgbClr val="F26B43"/>
          </p15:clr>
        </p15:guide>
        <p15:guide id="17" orient="horz" pos="812">
          <p15:clr>
            <a:srgbClr val="F26B43"/>
          </p15:clr>
        </p15:guide>
        <p15:guide id="18" orient="horz" pos="1620">
          <p15:clr>
            <a:srgbClr val="F26B43"/>
          </p15:clr>
        </p15:guide>
        <p15:guide id="19" orient="horz" pos="1216">
          <p15:clr>
            <a:srgbClr val="F26B43"/>
          </p15:clr>
        </p15:guide>
        <p15:guide id="20" orient="horz" pos="2022">
          <p15:clr>
            <a:srgbClr val="F26B43"/>
          </p15:clr>
        </p15:guide>
        <p15:guide id="21" orient="horz" pos="2424">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tx2">
            <a:lumMod val="1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268225"/>
            <a:ext cx="5486400" cy="5988135"/>
          </a:xfrm>
          <a:prstGeom prst="rect">
            <a:avLst/>
          </a:prstGeom>
        </p:spPr>
        <p:txBody>
          <a:bodyPr vert="horz" lIns="0" tIns="0" rIns="0" bIns="0" rtlCol="0" anchor="t" anchorCtr="0">
            <a:noAutofit/>
          </a:bodyPr>
          <a:lstStyle/>
          <a:p>
            <a:r>
              <a:rPr lang="en-US" b="1" dirty="0">
                <a:solidFill>
                  <a:schemeClr val="accent3"/>
                </a:solidFill>
              </a:rPr>
              <a:t>IBM </a:t>
            </a:r>
            <a:r>
              <a:rPr lang="en-US" b="1" dirty="0">
                <a:solidFill>
                  <a:srgbClr val="3E429A"/>
                </a:solidFill>
              </a:rPr>
              <a:t>P</a:t>
            </a:r>
            <a:r>
              <a:rPr lang="en-US" b="1" dirty="0">
                <a:solidFill>
                  <a:srgbClr val="3C65A9"/>
                </a:solidFill>
              </a:rPr>
              <a:t>r</a:t>
            </a:r>
            <a:r>
              <a:rPr lang="en-US" b="1" dirty="0">
                <a:solidFill>
                  <a:srgbClr val="406BB6"/>
                </a:solidFill>
              </a:rPr>
              <a:t>o</a:t>
            </a:r>
            <a:r>
              <a:rPr lang="en-US" b="1" dirty="0">
                <a:solidFill>
                  <a:srgbClr val="4A86B9"/>
                </a:solidFill>
              </a:rPr>
              <a:t>d</a:t>
            </a:r>
            <a:r>
              <a:rPr lang="en-US" b="1" dirty="0">
                <a:solidFill>
                  <a:srgbClr val="4E9599"/>
                </a:solidFill>
              </a:rPr>
              <a:t>u</a:t>
            </a:r>
            <a:r>
              <a:rPr lang="en-US" b="1" dirty="0">
                <a:solidFill>
                  <a:srgbClr val="7EA74F"/>
                </a:solidFill>
              </a:rPr>
              <a:t>c</a:t>
            </a:r>
            <a:r>
              <a:rPr lang="en-US" b="1" dirty="0">
                <a:solidFill>
                  <a:srgbClr val="DDC53C"/>
                </a:solidFill>
              </a:rPr>
              <a:t>t</a:t>
            </a:r>
            <a:r>
              <a:rPr lang="en-US" b="1" dirty="0">
                <a:solidFill>
                  <a:schemeClr val="accent3"/>
                </a:solidFill>
              </a:rPr>
              <a:t> </a:t>
            </a:r>
            <a:r>
              <a:rPr lang="en-US" b="1" dirty="0">
                <a:solidFill>
                  <a:srgbClr val="DEBA3B"/>
                </a:solidFill>
              </a:rPr>
              <a:t>M</a:t>
            </a:r>
            <a:r>
              <a:rPr lang="en-US" b="1" dirty="0">
                <a:solidFill>
                  <a:srgbClr val="EFB036"/>
                </a:solidFill>
              </a:rPr>
              <a:t>a</a:t>
            </a:r>
            <a:r>
              <a:rPr lang="en-US" b="1" dirty="0">
                <a:solidFill>
                  <a:srgbClr val="FAA82E"/>
                </a:solidFill>
              </a:rPr>
              <a:t>r</a:t>
            </a:r>
            <a:r>
              <a:rPr lang="en-US" b="1" dirty="0">
                <a:solidFill>
                  <a:srgbClr val="DA9B4D"/>
                </a:solidFill>
              </a:rPr>
              <a:t>k</a:t>
            </a:r>
            <a:r>
              <a:rPr lang="en-US" b="1" dirty="0">
                <a:solidFill>
                  <a:srgbClr val="F6772A"/>
                </a:solidFill>
              </a:rPr>
              <a:t>e</a:t>
            </a:r>
            <a:r>
              <a:rPr lang="en-US" b="1" dirty="0">
                <a:solidFill>
                  <a:srgbClr val="F1663F"/>
                </a:solidFill>
              </a:rPr>
              <a:t>t</a:t>
            </a:r>
            <a:r>
              <a:rPr lang="en-US" b="1" dirty="0">
                <a:solidFill>
                  <a:srgbClr val="E94130"/>
                </a:solidFill>
              </a:rPr>
              <a:t>i</a:t>
            </a:r>
            <a:r>
              <a:rPr lang="en-US" b="1" dirty="0">
                <a:solidFill>
                  <a:srgbClr val="D75E61"/>
                </a:solidFill>
              </a:rPr>
              <a:t>n</a:t>
            </a:r>
            <a:r>
              <a:rPr lang="en-US" b="1" dirty="0">
                <a:solidFill>
                  <a:srgbClr val="B959A1"/>
                </a:solidFill>
              </a:rPr>
              <a:t>g</a:t>
            </a:r>
            <a:r>
              <a:rPr lang="en-US" b="1" dirty="0">
                <a:solidFill>
                  <a:schemeClr val="accent3"/>
                </a:solidFill>
              </a:rPr>
              <a:t> </a:t>
            </a:r>
            <a:endParaRPr lang="en-US" noProof="0" dirty="0"/>
          </a:p>
        </p:txBody>
      </p:sp>
      <p:sp>
        <p:nvSpPr>
          <p:cNvPr id="3" name="Text Placeholder 2"/>
          <p:cNvSpPr>
            <a:spLocks noGrp="1"/>
          </p:cNvSpPr>
          <p:nvPr>
            <p:ph type="body" idx="1"/>
          </p:nvPr>
        </p:nvSpPr>
        <p:spPr>
          <a:xfrm>
            <a:off x="6400800" y="256033"/>
            <a:ext cx="5486400" cy="6000327"/>
          </a:xfrm>
          <a:prstGeom prst="rect">
            <a:avLst/>
          </a:prstGeom>
        </p:spPr>
        <p:txBody>
          <a:bodyPr vert="horz" lIns="0" tIns="0" rIns="0" bIns="0" rtlCol="0">
            <a:noAutofit/>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4"/>
          </p:nvPr>
        </p:nvSpPr>
        <p:spPr>
          <a:xfrm>
            <a:off x="9144000" y="6435307"/>
            <a:ext cx="2743200" cy="182880"/>
          </a:xfrm>
          <a:prstGeom prst="rect">
            <a:avLst/>
          </a:prstGeom>
        </p:spPr>
        <p:txBody>
          <a:bodyPr vert="horz" lIns="0" tIns="0" rIns="0" bIns="0" rtlCol="0" anchor="ctr"/>
          <a:lstStyle>
            <a:lvl1pPr algn="r">
              <a:defRPr sz="800" baseline="0">
                <a:solidFill>
                  <a:schemeClr val="bg2"/>
                </a:solidFill>
                <a:latin typeface="+mn-lt"/>
                <a:ea typeface="Arial" charset="0"/>
                <a:cs typeface="Arial" charset="0"/>
              </a:defRPr>
            </a:lvl1pPr>
          </a:lstStyle>
          <a:p>
            <a:fld id="{3FD999D4-B456-9943-89B7-30D56181CE18}" type="slidenum">
              <a:rPr lang="en-US" smtClean="0"/>
              <a:pPr/>
              <a:t>‹#›</a:t>
            </a:fld>
            <a:endParaRPr lang="en-US"/>
          </a:p>
        </p:txBody>
      </p:sp>
      <p:sp>
        <p:nvSpPr>
          <p:cNvPr id="9" name="Footer Placeholder 8"/>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dirty="0"/>
              <a:t>IBM Product Marketing Discipline / © 2019 IBM Corporation</a:t>
            </a:r>
          </a:p>
        </p:txBody>
      </p:sp>
    </p:spTree>
    <p:extLst>
      <p:ext uri="{BB962C8B-B14F-4D97-AF65-F5344CB8AC3E}">
        <p14:creationId xmlns:p14="http://schemas.microsoft.com/office/powerpoint/2010/main" val="3338072995"/>
      </p:ext>
    </p:extLst>
  </p:cSld>
  <p:clrMap bg1="lt1" tx1="dk1" bg2="lt2" tx2="dk2" accent1="accent1" accent2="accent2" accent3="accent3" accent4="accent4" accent5="accent5" accent6="accent6" hlink="hlink" folHlink="folHlink"/>
  <p:sldLayoutIdLst>
    <p:sldLayoutId id="2147484003" r:id="rId1"/>
    <p:sldLayoutId id="2147484004" r:id="rId2"/>
    <p:sldLayoutId id="2147484005" r:id="rId3"/>
    <p:sldLayoutId id="2147484006" r:id="rId4"/>
    <p:sldLayoutId id="2147484007" r:id="rId5"/>
    <p:sldLayoutId id="2147484008" r:id="rId6"/>
    <p:sldLayoutId id="2147484009" r:id="rId7"/>
    <p:sldLayoutId id="2147484010" r:id="rId8"/>
    <p:sldLayoutId id="2147484011" r:id="rId9"/>
    <p:sldLayoutId id="2147484012" r:id="rId10"/>
    <p:sldLayoutId id="2147484013" r:id="rId11"/>
    <p:sldLayoutId id="2147484014" r:id="rId12"/>
    <p:sldLayoutId id="2147484015" r:id="rId13"/>
    <p:sldLayoutId id="2147484016" r:id="rId14"/>
    <p:sldLayoutId id="2147484017" r:id="rId15"/>
    <p:sldLayoutId id="2147484018" r:id="rId16"/>
    <p:sldLayoutId id="2147484019" r:id="rId17"/>
    <p:sldLayoutId id="2147484020" r:id="rId18"/>
    <p:sldLayoutId id="2147484021" r:id="rId19"/>
    <p:sldLayoutId id="2147484022" r:id="rId20"/>
    <p:sldLayoutId id="2147484023" r:id="rId21"/>
    <p:sldLayoutId id="2147484024" r:id="rId22"/>
    <p:sldLayoutId id="2147484025" r:id="rId23"/>
    <p:sldLayoutId id="2147484026" r:id="rId24"/>
    <p:sldLayoutId id="2147484027" r:id="rId25"/>
    <p:sldLayoutId id="2147484028" r:id="rId26"/>
    <p:sldLayoutId id="2147484029" r:id="rId27"/>
    <p:sldLayoutId id="2147484030" r:id="rId28"/>
    <p:sldLayoutId id="2147484031" r:id="rId29"/>
    <p:sldLayoutId id="2147484032" r:id="rId30"/>
    <p:sldLayoutId id="2147484033" r:id="rId31"/>
    <p:sldLayoutId id="2147484034" r:id="rId32"/>
    <p:sldLayoutId id="2147484035" r:id="rId33"/>
    <p:sldLayoutId id="2147484036" r:id="rId34"/>
    <p:sldLayoutId id="2147484037" r:id="rId35"/>
    <p:sldLayoutId id="2147484038" r:id="rId36"/>
    <p:sldLayoutId id="2147484039" r:id="rId37"/>
    <p:sldLayoutId id="2147484040" r:id="rId38"/>
  </p:sldLayoutIdLst>
  <p:hf sldNum="0" hdr="0" dt="0"/>
  <p:txStyles>
    <p:titleStyle>
      <a:lvl1pPr algn="l" defTabSz="609585" rtl="0" eaLnBrk="1" latinLnBrk="0" hangingPunct="1">
        <a:lnSpc>
          <a:spcPct val="90000"/>
        </a:lnSpc>
        <a:spcBef>
          <a:spcPct val="0"/>
        </a:spcBef>
        <a:buNone/>
        <a:defRPr sz="3200" kern="1200">
          <a:solidFill>
            <a:schemeClr val="bg2"/>
          </a:solidFill>
          <a:latin typeface="+mj-lt"/>
          <a:ea typeface="Arial" charset="0"/>
          <a:cs typeface="Arial" charset="0"/>
        </a:defRPr>
      </a:lvl1pPr>
    </p:titleStyle>
    <p:bodyStyle>
      <a:lvl1pPr marL="0" indent="0" algn="l" defTabSz="609585" rtl="0" eaLnBrk="1" latinLnBrk="0" hangingPunct="1">
        <a:lnSpc>
          <a:spcPct val="100000"/>
        </a:lnSpc>
        <a:spcBef>
          <a:spcPts val="1467"/>
        </a:spcBef>
        <a:buFont typeface="Arial"/>
        <a:buNone/>
        <a:defRPr sz="1867" kern="1200">
          <a:solidFill>
            <a:schemeClr val="bg2"/>
          </a:solidFill>
          <a:latin typeface="+mn-lt"/>
          <a:ea typeface="Arial" charset="0"/>
          <a:cs typeface="Arial" charset="0"/>
        </a:defRPr>
      </a:lvl1pPr>
      <a:lvl2pPr marL="230712" indent="-230712"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2pPr>
      <a:lvl3pPr marL="529153" indent="-230712"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3pPr>
      <a:lvl4pPr marL="833946" indent="-224361"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4pPr>
      <a:lvl5pPr marL="1071007" indent="-230712"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296">
          <p15:clr>
            <a:srgbClr val="F26B43"/>
          </p15:clr>
        </p15:guide>
        <p15:guide id="2" orient="horz" pos="1619">
          <p15:clr>
            <a:srgbClr val="F26B43"/>
          </p15:clr>
        </p15:guide>
        <p15:guide id="3" orient="horz" pos="1216">
          <p15:clr>
            <a:srgbClr val="F26B43"/>
          </p15:clr>
        </p15:guide>
        <p15:guide id="5" orient="horz" pos="813">
          <p15:clr>
            <a:srgbClr val="F26B43"/>
          </p15:clr>
        </p15:guide>
        <p15:guide id="7" orient="horz" pos="2022">
          <p15:clr>
            <a:srgbClr val="F26B43"/>
          </p15:clr>
        </p15:guide>
        <p15:guide id="8" orient="horz" pos="2426">
          <p15:clr>
            <a:srgbClr val="F26B43"/>
          </p15:clr>
        </p15:guide>
        <p15:guide id="9" orient="horz" pos="2829">
          <p15:clr>
            <a:srgbClr val="F26B43"/>
          </p15:clr>
        </p15:guide>
        <p15:guide id="11" pos="2880">
          <p15:clr>
            <a:srgbClr val="F26B43"/>
          </p15:clr>
        </p15:guide>
        <p15:guide id="13" pos="2736">
          <p15:clr>
            <a:srgbClr val="F26B43"/>
          </p15:clr>
        </p15:guide>
        <p15:guide id="15" pos="1584">
          <p15:clr>
            <a:srgbClr val="F26B43"/>
          </p15:clr>
        </p15:guide>
        <p15:guide id="17" pos="1440">
          <p15:clr>
            <a:srgbClr val="F26B43"/>
          </p15:clr>
        </p15:guide>
        <p15:guide id="20" pos="3024">
          <p15:clr>
            <a:srgbClr val="F26B43"/>
          </p15:clr>
        </p15:guide>
        <p15:guide id="22" pos="4320">
          <p15:clr>
            <a:srgbClr val="F26B43"/>
          </p15:clr>
        </p15:guide>
        <p15:guide id="24" pos="144">
          <p15:clr>
            <a:srgbClr val="F26B43"/>
          </p15:clr>
        </p15:guide>
        <p15:guide id="26" pos="5616">
          <p15:clr>
            <a:srgbClr val="F26B43"/>
          </p15:clr>
        </p15:guide>
        <p15:guide id="27" orient="horz" pos="142">
          <p15:clr>
            <a:srgbClr val="F26B43"/>
          </p15:clr>
        </p15:guide>
        <p15:guide id="31" pos="4176">
          <p15:clr>
            <a:srgbClr val="F26B43"/>
          </p15:clr>
        </p15:guide>
        <p15:guide id="32" pos="4464">
          <p15:clr>
            <a:srgbClr val="F26B43"/>
          </p15:clr>
        </p15:guide>
        <p15:guide id="34" orient="horz" pos="3098">
          <p15:clr>
            <a:srgbClr val="F26B43"/>
          </p15:clr>
        </p15:guide>
        <p15:guide id="35" orient="horz" pos="420">
          <p15:clr>
            <a:srgbClr val="F26B43"/>
          </p15:clr>
        </p15:guide>
        <p15:guide id="36" orient="horz" pos="732">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268225"/>
            <a:ext cx="5486400" cy="5988135"/>
          </a:xfrm>
          <a:prstGeom prst="rect">
            <a:avLst/>
          </a:prstGeom>
        </p:spPr>
        <p:txBody>
          <a:bodyPr vert="horz" lIns="0" tIns="0" rIns="0" bIns="0" rtlCol="0" anchor="t" anchorCtr="0">
            <a:noAutofit/>
          </a:bodyPr>
          <a:lstStyle/>
          <a:p>
            <a:r>
              <a:rPr lang="en-US" b="1" dirty="0">
                <a:solidFill>
                  <a:schemeClr val="accent3"/>
                </a:solidFill>
              </a:rPr>
              <a:t>IBM </a:t>
            </a:r>
            <a:r>
              <a:rPr lang="en-US" b="1" dirty="0">
                <a:solidFill>
                  <a:srgbClr val="3E429A"/>
                </a:solidFill>
              </a:rPr>
              <a:t>P</a:t>
            </a:r>
            <a:r>
              <a:rPr lang="en-US" b="1" dirty="0">
                <a:solidFill>
                  <a:srgbClr val="3C65A9"/>
                </a:solidFill>
              </a:rPr>
              <a:t>r</a:t>
            </a:r>
            <a:r>
              <a:rPr lang="en-US" b="1" dirty="0">
                <a:solidFill>
                  <a:srgbClr val="406BB6"/>
                </a:solidFill>
              </a:rPr>
              <a:t>o</a:t>
            </a:r>
            <a:r>
              <a:rPr lang="en-US" b="1" dirty="0">
                <a:solidFill>
                  <a:srgbClr val="4A86B9"/>
                </a:solidFill>
              </a:rPr>
              <a:t>d</a:t>
            </a:r>
            <a:r>
              <a:rPr lang="en-US" b="1" dirty="0">
                <a:solidFill>
                  <a:srgbClr val="4E9599"/>
                </a:solidFill>
              </a:rPr>
              <a:t>u</a:t>
            </a:r>
            <a:r>
              <a:rPr lang="en-US" b="1" dirty="0">
                <a:solidFill>
                  <a:srgbClr val="7EA74F"/>
                </a:solidFill>
              </a:rPr>
              <a:t>c</a:t>
            </a:r>
            <a:r>
              <a:rPr lang="en-US" b="1" dirty="0">
                <a:solidFill>
                  <a:srgbClr val="DDC53C"/>
                </a:solidFill>
              </a:rPr>
              <a:t>t</a:t>
            </a:r>
            <a:r>
              <a:rPr lang="en-US" b="1" dirty="0">
                <a:solidFill>
                  <a:schemeClr val="accent3"/>
                </a:solidFill>
              </a:rPr>
              <a:t> </a:t>
            </a:r>
            <a:r>
              <a:rPr lang="en-US" b="1" dirty="0">
                <a:solidFill>
                  <a:srgbClr val="DEBA3B"/>
                </a:solidFill>
              </a:rPr>
              <a:t>M</a:t>
            </a:r>
            <a:r>
              <a:rPr lang="en-US" b="1" dirty="0">
                <a:solidFill>
                  <a:srgbClr val="EFB036"/>
                </a:solidFill>
              </a:rPr>
              <a:t>a</a:t>
            </a:r>
            <a:r>
              <a:rPr lang="en-US" b="1" dirty="0">
                <a:solidFill>
                  <a:srgbClr val="FAA82E"/>
                </a:solidFill>
              </a:rPr>
              <a:t>r</a:t>
            </a:r>
            <a:r>
              <a:rPr lang="en-US" b="1" dirty="0">
                <a:solidFill>
                  <a:srgbClr val="DA9B4D"/>
                </a:solidFill>
              </a:rPr>
              <a:t>k</a:t>
            </a:r>
            <a:r>
              <a:rPr lang="en-US" b="1" dirty="0">
                <a:solidFill>
                  <a:srgbClr val="F6772A"/>
                </a:solidFill>
              </a:rPr>
              <a:t>e</a:t>
            </a:r>
            <a:r>
              <a:rPr lang="en-US" b="1" dirty="0">
                <a:solidFill>
                  <a:srgbClr val="F1663F"/>
                </a:solidFill>
              </a:rPr>
              <a:t>t</a:t>
            </a:r>
            <a:r>
              <a:rPr lang="en-US" b="1" dirty="0">
                <a:solidFill>
                  <a:srgbClr val="E94130"/>
                </a:solidFill>
              </a:rPr>
              <a:t>i</a:t>
            </a:r>
            <a:r>
              <a:rPr lang="en-US" b="1" dirty="0">
                <a:solidFill>
                  <a:srgbClr val="D75E61"/>
                </a:solidFill>
              </a:rPr>
              <a:t>n</a:t>
            </a:r>
            <a:r>
              <a:rPr lang="en-US" b="1" dirty="0">
                <a:solidFill>
                  <a:srgbClr val="B959A1"/>
                </a:solidFill>
              </a:rPr>
              <a:t>g</a:t>
            </a:r>
            <a:r>
              <a:rPr lang="en-US" b="1" dirty="0">
                <a:solidFill>
                  <a:schemeClr val="accent3"/>
                </a:solidFill>
              </a:rPr>
              <a:t> </a:t>
            </a:r>
            <a:endParaRPr lang="en-US" noProof="0" dirty="0"/>
          </a:p>
        </p:txBody>
      </p:sp>
      <p:sp>
        <p:nvSpPr>
          <p:cNvPr id="3" name="Text Placeholder 2"/>
          <p:cNvSpPr>
            <a:spLocks noGrp="1"/>
          </p:cNvSpPr>
          <p:nvPr>
            <p:ph type="body" idx="1"/>
          </p:nvPr>
        </p:nvSpPr>
        <p:spPr>
          <a:xfrm>
            <a:off x="6400800" y="256033"/>
            <a:ext cx="5486400" cy="6000327"/>
          </a:xfrm>
          <a:prstGeom prst="rect">
            <a:avLst/>
          </a:prstGeom>
        </p:spPr>
        <p:txBody>
          <a:bodyPr vert="horz" lIns="0" tIns="0" rIns="0" bIns="0" rtlCol="0">
            <a:noAutofit/>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4"/>
          </p:nvPr>
        </p:nvSpPr>
        <p:spPr>
          <a:xfrm>
            <a:off x="9144000" y="6435307"/>
            <a:ext cx="2743200" cy="182880"/>
          </a:xfrm>
          <a:prstGeom prst="rect">
            <a:avLst/>
          </a:prstGeom>
        </p:spPr>
        <p:txBody>
          <a:bodyPr vert="horz" lIns="0" tIns="0" rIns="0" bIns="0" rtlCol="0" anchor="ctr"/>
          <a:lstStyle>
            <a:lvl1pPr algn="r">
              <a:defRPr sz="800" baseline="0">
                <a:solidFill>
                  <a:schemeClr val="tx1"/>
                </a:solidFill>
                <a:latin typeface="+mn-lt"/>
                <a:ea typeface="Arial" charset="0"/>
                <a:cs typeface="Arial" charset="0"/>
              </a:defRPr>
            </a:lvl1pPr>
          </a:lstStyle>
          <a:p>
            <a:fld id="{D0BE6F14-FF48-0F4F-A8AA-2E3F25371E4A}" type="slidenum">
              <a:rPr lang="en-US" smtClean="0"/>
              <a:pPr/>
              <a:t>‹#›</a:t>
            </a:fld>
            <a:endParaRPr lang="en-US"/>
          </a:p>
        </p:txBody>
      </p:sp>
      <p:sp>
        <p:nvSpPr>
          <p:cNvPr id="6" name="Footer Placeholder 8">
            <a:extLst>
              <a:ext uri="{FF2B5EF4-FFF2-40B4-BE49-F238E27FC236}">
                <a16:creationId xmlns:a16="http://schemas.microsoft.com/office/drawing/2014/main" id="{85F3C85D-271B-044D-965A-FD8B50A154FB}"/>
              </a:ext>
            </a:extLst>
          </p:cNvPr>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en-US"/>
              <a:t>IBM Product Marketing Discipline / © 2019 IBM Corporation</a:t>
            </a:r>
            <a:endParaRPr lang="en-US" dirty="0"/>
          </a:p>
        </p:txBody>
      </p:sp>
    </p:spTree>
    <p:extLst>
      <p:ext uri="{BB962C8B-B14F-4D97-AF65-F5344CB8AC3E}">
        <p14:creationId xmlns:p14="http://schemas.microsoft.com/office/powerpoint/2010/main" val="1170822384"/>
      </p:ext>
    </p:extLst>
  </p:cSld>
  <p:clrMap bg1="lt1" tx1="dk1" bg2="lt2" tx2="dk2" accent1="accent1" accent2="accent2" accent3="accent3" accent4="accent4" accent5="accent5" accent6="accent6" hlink="hlink" folHlink="folHlink"/>
  <p:sldLayoutIdLst>
    <p:sldLayoutId id="2147484042" r:id="rId1"/>
    <p:sldLayoutId id="2147484043" r:id="rId2"/>
    <p:sldLayoutId id="2147484044" r:id="rId3"/>
    <p:sldLayoutId id="2147484045" r:id="rId4"/>
    <p:sldLayoutId id="2147484046" r:id="rId5"/>
    <p:sldLayoutId id="2147484047" r:id="rId6"/>
    <p:sldLayoutId id="2147484048" r:id="rId7"/>
    <p:sldLayoutId id="2147484049" r:id="rId8"/>
    <p:sldLayoutId id="2147484050" r:id="rId9"/>
    <p:sldLayoutId id="2147484051" r:id="rId10"/>
    <p:sldLayoutId id="2147484052" r:id="rId11"/>
    <p:sldLayoutId id="2147484053" r:id="rId12"/>
    <p:sldLayoutId id="2147484054" r:id="rId13"/>
    <p:sldLayoutId id="2147484055" r:id="rId14"/>
    <p:sldLayoutId id="2147484056" r:id="rId15"/>
    <p:sldLayoutId id="2147484057" r:id="rId16"/>
    <p:sldLayoutId id="2147484058" r:id="rId17"/>
    <p:sldLayoutId id="2147484059" r:id="rId18"/>
    <p:sldLayoutId id="2147484060" r:id="rId19"/>
    <p:sldLayoutId id="2147484061" r:id="rId20"/>
    <p:sldLayoutId id="2147484062" r:id="rId21"/>
    <p:sldLayoutId id="2147484063" r:id="rId22"/>
    <p:sldLayoutId id="2147484064" r:id="rId23"/>
    <p:sldLayoutId id="2147484065" r:id="rId24"/>
    <p:sldLayoutId id="2147484066" r:id="rId25"/>
    <p:sldLayoutId id="2147484067" r:id="rId26"/>
    <p:sldLayoutId id="2147484068" r:id="rId27"/>
    <p:sldLayoutId id="2147484069" r:id="rId28"/>
    <p:sldLayoutId id="2147484070" r:id="rId29"/>
    <p:sldLayoutId id="2147484071" r:id="rId30"/>
    <p:sldLayoutId id="2147484072" r:id="rId31"/>
    <p:sldLayoutId id="2147484073" r:id="rId32"/>
    <p:sldLayoutId id="2147484074" r:id="rId33"/>
    <p:sldLayoutId id="2147484075" r:id="rId34"/>
    <p:sldLayoutId id="2147484076" r:id="rId35"/>
  </p:sldLayoutIdLst>
  <p:hf sldNum="0" hdr="0" dt="0"/>
  <p:txStyles>
    <p:titleStyle>
      <a:lvl1pPr algn="l" defTabSz="609585" rtl="0" eaLnBrk="1" latinLnBrk="0" hangingPunct="1">
        <a:lnSpc>
          <a:spcPct val="90000"/>
        </a:lnSpc>
        <a:spcBef>
          <a:spcPct val="0"/>
        </a:spcBef>
        <a:buNone/>
        <a:defRPr sz="3200" kern="1200">
          <a:solidFill>
            <a:schemeClr val="tx1"/>
          </a:solidFill>
          <a:latin typeface="+mj-lt"/>
          <a:ea typeface="Arial" charset="0"/>
          <a:cs typeface="Arial" charset="0"/>
        </a:defRPr>
      </a:lvl1pPr>
    </p:titleStyle>
    <p:bodyStyle>
      <a:lvl1pPr marL="0" indent="0" algn="l" defTabSz="609585" rtl="0" eaLnBrk="1" latinLnBrk="0" hangingPunct="1">
        <a:lnSpc>
          <a:spcPct val="100000"/>
        </a:lnSpc>
        <a:spcBef>
          <a:spcPts val="1467"/>
        </a:spcBef>
        <a:buFont typeface="Arial"/>
        <a:buNone/>
        <a:defRPr sz="1867" kern="1200">
          <a:solidFill>
            <a:schemeClr val="tx1"/>
          </a:solidFill>
          <a:latin typeface="+mn-lt"/>
          <a:ea typeface="Arial" charset="0"/>
          <a:cs typeface="Arial" charset="0"/>
        </a:defRPr>
      </a:lvl1pPr>
      <a:lvl2pPr marL="230712"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2pPr>
      <a:lvl3pPr marL="529153"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3pPr>
      <a:lvl4pPr marL="833946" indent="-224361"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4pPr>
      <a:lvl5pPr marL="1071007"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296">
          <p15:clr>
            <a:srgbClr val="F26B43"/>
          </p15:clr>
        </p15:guide>
        <p15:guide id="2" orient="horz" pos="1619">
          <p15:clr>
            <a:srgbClr val="F26B43"/>
          </p15:clr>
        </p15:guide>
        <p15:guide id="3" orient="horz" pos="1216">
          <p15:clr>
            <a:srgbClr val="F26B43"/>
          </p15:clr>
        </p15:guide>
        <p15:guide id="5" orient="horz" pos="813">
          <p15:clr>
            <a:srgbClr val="F26B43"/>
          </p15:clr>
        </p15:guide>
        <p15:guide id="7" orient="horz" pos="2022">
          <p15:clr>
            <a:srgbClr val="F26B43"/>
          </p15:clr>
        </p15:guide>
        <p15:guide id="8" orient="horz" pos="2426">
          <p15:clr>
            <a:srgbClr val="F26B43"/>
          </p15:clr>
        </p15:guide>
        <p15:guide id="9" orient="horz" pos="2829">
          <p15:clr>
            <a:srgbClr val="F26B43"/>
          </p15:clr>
        </p15:guide>
        <p15:guide id="11" pos="2880">
          <p15:clr>
            <a:srgbClr val="F26B43"/>
          </p15:clr>
        </p15:guide>
        <p15:guide id="13" pos="2736">
          <p15:clr>
            <a:srgbClr val="F26B43"/>
          </p15:clr>
        </p15:guide>
        <p15:guide id="15" pos="1584">
          <p15:clr>
            <a:srgbClr val="F26B43"/>
          </p15:clr>
        </p15:guide>
        <p15:guide id="17" pos="1440">
          <p15:clr>
            <a:srgbClr val="F26B43"/>
          </p15:clr>
        </p15:guide>
        <p15:guide id="20" pos="3024">
          <p15:clr>
            <a:srgbClr val="F26B43"/>
          </p15:clr>
        </p15:guide>
        <p15:guide id="22" pos="4320">
          <p15:clr>
            <a:srgbClr val="F26B43"/>
          </p15:clr>
        </p15:guide>
        <p15:guide id="24" pos="144">
          <p15:clr>
            <a:srgbClr val="F26B43"/>
          </p15:clr>
        </p15:guide>
        <p15:guide id="26" pos="5616">
          <p15:clr>
            <a:srgbClr val="F26B43"/>
          </p15:clr>
        </p15:guide>
        <p15:guide id="27" orient="horz" pos="142">
          <p15:clr>
            <a:srgbClr val="F26B43"/>
          </p15:clr>
        </p15:guide>
        <p15:guide id="31" pos="4176">
          <p15:clr>
            <a:srgbClr val="F26B43"/>
          </p15:clr>
        </p15:guide>
        <p15:guide id="32" pos="4464">
          <p15:clr>
            <a:srgbClr val="F26B43"/>
          </p15:clr>
        </p15:guide>
        <p15:guide id="34" orient="horz" pos="3098">
          <p15:clr>
            <a:srgbClr val="F26B43"/>
          </p15:clr>
        </p15:guide>
        <p15:guide id="35" orient="horz" pos="420">
          <p15:clr>
            <a:srgbClr val="F26B43"/>
          </p15:clr>
        </p15:guide>
        <p15:guide id="36" orient="horz" pos="732">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Title Placeholder 3"/>
          <p:cNvSpPr>
            <a:spLocks noGrp="1"/>
          </p:cNvSpPr>
          <p:nvPr>
            <p:ph type="title"/>
          </p:nvPr>
        </p:nvSpPr>
        <p:spPr>
          <a:xfrm>
            <a:off x="280416" y="268224"/>
            <a:ext cx="5522976" cy="5726176"/>
          </a:xfrm>
          <a:prstGeom prst="rect">
            <a:avLst/>
          </a:prstGeom>
        </p:spPr>
        <p:txBody>
          <a:bodyPr vert="horz" lIns="0" tIns="0" rIns="0" bIns="0" rtlCol="0" anchor="t">
            <a:noAutofit/>
          </a:bodyPr>
          <a:lstStyle/>
          <a:p>
            <a:r>
              <a:rPr lang="en-US"/>
              <a:t>Click to edit Master title style</a:t>
            </a:r>
            <a:endParaRPr lang="en-US" dirty="0"/>
          </a:p>
        </p:txBody>
      </p:sp>
      <p:sp>
        <p:nvSpPr>
          <p:cNvPr id="5" name="Text Placeholder 4"/>
          <p:cNvSpPr>
            <a:spLocks noGrp="1"/>
          </p:cNvSpPr>
          <p:nvPr>
            <p:ph type="body" idx="1"/>
          </p:nvPr>
        </p:nvSpPr>
        <p:spPr>
          <a:xfrm>
            <a:off x="6388608" y="268224"/>
            <a:ext cx="5498592" cy="5726176"/>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6"/>
          <p:cNvSpPr>
            <a:spLocks noGrp="1"/>
          </p:cNvSpPr>
          <p:nvPr>
            <p:ph type="ftr" sz="quarter" idx="3"/>
          </p:nvPr>
        </p:nvSpPr>
        <p:spPr>
          <a:xfrm>
            <a:off x="304888" y="6383869"/>
            <a:ext cx="5486312" cy="222249"/>
          </a:xfrm>
          <a:prstGeom prst="rect">
            <a:avLst/>
          </a:prstGeom>
        </p:spPr>
        <p:txBody>
          <a:bodyPr vert="horz" lIns="0" tIns="0" rIns="0" bIns="0" rtlCol="0" anchor="ctr"/>
          <a:lstStyle>
            <a:lvl1pPr marL="0" marR="0" indent="0" algn="l" defTabSz="913706" rtl="0" eaLnBrk="1" fontAlgn="auto" latinLnBrk="0" hangingPunct="1">
              <a:lnSpc>
                <a:spcPct val="100000"/>
              </a:lnSpc>
              <a:spcBef>
                <a:spcPts val="0"/>
              </a:spcBef>
              <a:spcAft>
                <a:spcPts val="0"/>
              </a:spcAft>
              <a:buClrTx/>
              <a:buSzTx/>
              <a:buFontTx/>
              <a:buNone/>
              <a:tabLst/>
              <a:defRPr sz="799">
                <a:solidFill>
                  <a:schemeClr val="tx1"/>
                </a:solidFill>
              </a:defRPr>
            </a:lvl1pPr>
          </a:lstStyle>
          <a:p>
            <a:endParaRPr lang="en-US"/>
          </a:p>
        </p:txBody>
      </p:sp>
      <p:sp>
        <p:nvSpPr>
          <p:cNvPr id="8" name="Slide Number Placeholder 7"/>
          <p:cNvSpPr>
            <a:spLocks noGrp="1"/>
          </p:cNvSpPr>
          <p:nvPr>
            <p:ph type="sldNum" sz="quarter" idx="4"/>
          </p:nvPr>
        </p:nvSpPr>
        <p:spPr>
          <a:xfrm>
            <a:off x="9448800" y="6383869"/>
            <a:ext cx="2438309" cy="222249"/>
          </a:xfrm>
          <a:prstGeom prst="rect">
            <a:avLst/>
          </a:prstGeom>
        </p:spPr>
        <p:txBody>
          <a:bodyPr vert="horz" lIns="0" tIns="0" rIns="0" bIns="0" rtlCol="0" anchor="ctr"/>
          <a:lstStyle>
            <a:lvl1pPr algn="r">
              <a:defRPr sz="799">
                <a:solidFill>
                  <a:schemeClr val="tx1"/>
                </a:solidFill>
              </a:defRPr>
            </a:lvl1pPr>
          </a:lstStyle>
          <a:p>
            <a:fld id="{59395FB3-9C97-154F-86B2-7E381B951268}" type="slidenum">
              <a:rPr lang="en-US" smtClean="0"/>
              <a:pPr/>
              <a:t>‹#›</a:t>
            </a:fld>
            <a:endParaRPr lang="en-US"/>
          </a:p>
        </p:txBody>
      </p:sp>
      <p:grpSp>
        <p:nvGrpSpPr>
          <p:cNvPr id="59" name="Group 58"/>
          <p:cNvGrpSpPr/>
          <p:nvPr/>
        </p:nvGrpSpPr>
        <p:grpSpPr>
          <a:xfrm>
            <a:off x="-146307" y="-147320"/>
            <a:ext cx="12485627" cy="7152640"/>
            <a:chOff x="-109730" y="-110490"/>
            <a:chExt cx="9364220" cy="5364480"/>
          </a:xfrm>
        </p:grpSpPr>
        <p:grpSp>
          <p:nvGrpSpPr>
            <p:cNvPr id="60" name="Group 59"/>
            <p:cNvGrpSpPr/>
            <p:nvPr/>
          </p:nvGrpSpPr>
          <p:grpSpPr>
            <a:xfrm>
              <a:off x="228600" y="-110490"/>
              <a:ext cx="8686732" cy="91440"/>
              <a:chOff x="228600" y="-152400"/>
              <a:chExt cx="8686732" cy="152400"/>
            </a:xfrm>
          </p:grpSpPr>
          <p:cxnSp>
            <p:nvCxnSpPr>
              <p:cNvPr id="93" name="Straight Connector 92"/>
              <p:cNvCxnSpPr/>
              <p:nvPr/>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p:cNvCxnSpPr/>
              <p:nvPr/>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p:cNvCxnSpPr/>
              <p:nvPr/>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p:cNvCxnSpPr/>
              <p:nvPr/>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p:cNvCxnSpPr/>
              <p:nvPr/>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p:cNvCxnSpPr/>
              <p:nvPr/>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p:cNvCxnSpPr/>
              <p:nvPr/>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p:cNvCxnSpPr/>
              <p:nvPr/>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p:cNvCxnSpPr/>
              <p:nvPr/>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p:cNvCxnSpPr/>
              <p:nvPr/>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p:cNvCxnSpPr/>
              <p:nvPr/>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p:nvGrpSpPr>
          <p:grpSpPr>
            <a:xfrm>
              <a:off x="228600" y="5162550"/>
              <a:ext cx="8686732" cy="91440"/>
              <a:chOff x="228600" y="5143500"/>
              <a:chExt cx="8686732" cy="152400"/>
            </a:xfrm>
          </p:grpSpPr>
          <p:cxnSp>
            <p:nvCxnSpPr>
              <p:cNvPr id="82" name="Straight Connector 81"/>
              <p:cNvCxnSpPr/>
              <p:nvPr/>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p:cNvCxnSpPr/>
              <p:nvPr/>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p:cNvCxnSpPr/>
              <p:nvPr/>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p:cNvCxnSpPr/>
              <p:nvPr/>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p:cNvCxnSpPr/>
              <p:nvPr/>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p:cNvCxnSpPr/>
              <p:nvPr/>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p:cNvCxnSpPr/>
              <p:nvPr/>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p:cNvCxnSpPr/>
              <p:nvPr/>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p:cNvCxnSpPr/>
              <p:nvPr/>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p:cNvCxnSpPr/>
              <p:nvPr/>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p:cNvCxnSpPr/>
              <p:nvPr/>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p:nvGrpSpPr>
          <p:grpSpPr>
            <a:xfrm>
              <a:off x="-109730" y="237744"/>
              <a:ext cx="91440" cy="4664456"/>
              <a:chOff x="-109730" y="237744"/>
              <a:chExt cx="91440" cy="4664456"/>
            </a:xfrm>
          </p:grpSpPr>
          <p:cxnSp>
            <p:nvCxnSpPr>
              <p:cNvPr id="73" name="Straight Connector 72"/>
              <p:cNvCxnSpPr/>
              <p:nvPr/>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p:cNvCxnSpPr/>
              <p:nvPr/>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p:cNvCxnSpPr/>
              <p:nvPr/>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p:cNvCxnSpPr/>
              <p:nvPr/>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p:cNvCxnSpPr/>
              <p:nvPr/>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p:cNvCxnSpPr/>
              <p:nvPr/>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p:cNvCxnSpPr/>
              <p:nvPr/>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p:cNvCxnSpPr/>
              <p:nvPr/>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p:cNvCxnSpPr/>
              <p:nvPr/>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p:nvGrpSpPr>
          <p:grpSpPr>
            <a:xfrm>
              <a:off x="9163050" y="237744"/>
              <a:ext cx="91440" cy="4663440"/>
              <a:chOff x="-109730" y="231394"/>
              <a:chExt cx="91440" cy="4663440"/>
            </a:xfrm>
          </p:grpSpPr>
          <p:cxnSp>
            <p:nvCxnSpPr>
              <p:cNvPr id="64" name="Straight Connector 63"/>
              <p:cNvCxnSpPr/>
              <p:nvPr/>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p:cNvCxnSpPr/>
              <p:nvPr/>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p:cNvCxnSpPr/>
              <p:nvPr/>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p:cNvCxnSpPr/>
              <p:nvPr/>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p:cNvCxnSpPr/>
              <p:nvPr/>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p:cNvCxnSpPr/>
              <p:nvPr/>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p:cNvCxnSpPr/>
              <p:nvPr/>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p:cNvCxnSpPr/>
              <p:nvPr/>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p:cNvCxnSpPr/>
              <p:nvPr/>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73689649"/>
      </p:ext>
    </p:extLst>
  </p:cSld>
  <p:clrMap bg1="dk1" tx1="lt1" bg2="dk2" tx2="lt2" accent1="accent1" accent2="accent2" accent3="accent3" accent4="accent4" accent5="accent5" accent6="accent6" hlink="hlink" folHlink="folHlink"/>
  <p:sldLayoutIdLst>
    <p:sldLayoutId id="2147484078" r:id="rId1"/>
    <p:sldLayoutId id="2147484079" r:id="rId2"/>
    <p:sldLayoutId id="2147484080" r:id="rId3"/>
    <p:sldLayoutId id="2147484081" r:id="rId4"/>
    <p:sldLayoutId id="2147484082" r:id="rId5"/>
    <p:sldLayoutId id="2147484083" r:id="rId6"/>
    <p:sldLayoutId id="2147484084" r:id="rId7"/>
    <p:sldLayoutId id="2147484085" r:id="rId8"/>
    <p:sldLayoutId id="2147484086" r:id="rId9"/>
    <p:sldLayoutId id="2147484087" r:id="rId10"/>
    <p:sldLayoutId id="2147484088" r:id="rId11"/>
    <p:sldLayoutId id="2147484089" r:id="rId12"/>
    <p:sldLayoutId id="2147484090" r:id="rId13"/>
    <p:sldLayoutId id="2147484091" r:id="rId14"/>
    <p:sldLayoutId id="2147484092" r:id="rId15"/>
    <p:sldLayoutId id="2147484093" r:id="rId16"/>
    <p:sldLayoutId id="2147484094" r:id="rId17"/>
    <p:sldLayoutId id="2147484095" r:id="rId18"/>
    <p:sldLayoutId id="2147484096" r:id="rId19"/>
    <p:sldLayoutId id="2147484097" r:id="rId20"/>
    <p:sldLayoutId id="2147484098" r:id="rId21"/>
    <p:sldLayoutId id="2147484099" r:id="rId22"/>
    <p:sldLayoutId id="2147484100" r:id="rId23"/>
    <p:sldLayoutId id="2147484101" r:id="rId24"/>
    <p:sldLayoutId id="2147484102" r:id="rId25"/>
    <p:sldLayoutId id="2147484103" r:id="rId26"/>
    <p:sldLayoutId id="2147484104" r:id="rId27"/>
    <p:sldLayoutId id="2147484105" r:id="rId28"/>
    <p:sldLayoutId id="2147484106" r:id="rId29"/>
    <p:sldLayoutId id="2147484107" r:id="rId30"/>
    <p:sldLayoutId id="2147484108" r:id="rId31"/>
    <p:sldLayoutId id="2147484109" r:id="rId32"/>
  </p:sldLayoutIdLst>
  <p:hf sldNum="0" hdr="0" ftr="0"/>
  <p:txStyles>
    <p:titleStyle>
      <a:lvl1pPr algn="l" rtl="0" eaLnBrk="1" fontAlgn="base" hangingPunct="1">
        <a:lnSpc>
          <a:spcPct val="90000"/>
        </a:lnSpc>
        <a:spcBef>
          <a:spcPct val="0"/>
        </a:spcBef>
        <a:spcAft>
          <a:spcPct val="0"/>
        </a:spcAft>
        <a:defRPr sz="3197" b="0">
          <a:solidFill>
            <a:schemeClr val="tx1"/>
          </a:solidFill>
          <a:latin typeface="IBM Plex Sans" charset="0"/>
          <a:ea typeface="IBM Plex Sans" charset="0"/>
          <a:cs typeface="IBM Plex Sans" charset="0"/>
        </a:defRPr>
      </a:lvl1pPr>
      <a:lvl2pPr algn="l" rtl="0" eaLnBrk="1" fontAlgn="base" hangingPunct="1">
        <a:lnSpc>
          <a:spcPct val="90000"/>
        </a:lnSpc>
        <a:spcBef>
          <a:spcPct val="0"/>
        </a:spcBef>
        <a:spcAft>
          <a:spcPct val="0"/>
        </a:spcAft>
        <a:defRPr sz="2957">
          <a:solidFill>
            <a:srgbClr val="191919"/>
          </a:solidFill>
          <a:latin typeface="HelvNeue Light for IBM" pitchFamily="34" charset="0"/>
        </a:defRPr>
      </a:lvl2pPr>
      <a:lvl3pPr algn="l" rtl="0" eaLnBrk="1" fontAlgn="base" hangingPunct="1">
        <a:lnSpc>
          <a:spcPct val="90000"/>
        </a:lnSpc>
        <a:spcBef>
          <a:spcPct val="0"/>
        </a:spcBef>
        <a:spcAft>
          <a:spcPct val="0"/>
        </a:spcAft>
        <a:defRPr sz="2957">
          <a:solidFill>
            <a:srgbClr val="191919"/>
          </a:solidFill>
          <a:latin typeface="HelvNeue Light for IBM" pitchFamily="34" charset="0"/>
        </a:defRPr>
      </a:lvl3pPr>
      <a:lvl4pPr algn="l" rtl="0" eaLnBrk="1" fontAlgn="base" hangingPunct="1">
        <a:lnSpc>
          <a:spcPct val="90000"/>
        </a:lnSpc>
        <a:spcBef>
          <a:spcPct val="0"/>
        </a:spcBef>
        <a:spcAft>
          <a:spcPct val="0"/>
        </a:spcAft>
        <a:defRPr sz="2957">
          <a:solidFill>
            <a:srgbClr val="191919"/>
          </a:solidFill>
          <a:latin typeface="HelvNeue Light for IBM" pitchFamily="34" charset="0"/>
        </a:defRPr>
      </a:lvl4pPr>
      <a:lvl5pPr algn="l" rtl="0" eaLnBrk="1" fontAlgn="base" hangingPunct="1">
        <a:lnSpc>
          <a:spcPct val="90000"/>
        </a:lnSpc>
        <a:spcBef>
          <a:spcPct val="0"/>
        </a:spcBef>
        <a:spcAft>
          <a:spcPct val="0"/>
        </a:spcAft>
        <a:defRPr sz="2957">
          <a:solidFill>
            <a:srgbClr val="191919"/>
          </a:solidFill>
          <a:latin typeface="HelvNeue Light for IBM" pitchFamily="34" charset="0"/>
        </a:defRPr>
      </a:lvl5pPr>
      <a:lvl6pPr marL="482923" algn="l" rtl="0" eaLnBrk="1" fontAlgn="base" hangingPunct="1">
        <a:lnSpc>
          <a:spcPct val="90000"/>
        </a:lnSpc>
        <a:spcBef>
          <a:spcPct val="0"/>
        </a:spcBef>
        <a:spcAft>
          <a:spcPct val="0"/>
        </a:spcAft>
        <a:defRPr sz="2957">
          <a:solidFill>
            <a:srgbClr val="191919"/>
          </a:solidFill>
          <a:latin typeface="HelvNeue Light for IBM" pitchFamily="34" charset="0"/>
        </a:defRPr>
      </a:lvl6pPr>
      <a:lvl7pPr marL="965849" algn="l" rtl="0" eaLnBrk="1" fontAlgn="base" hangingPunct="1">
        <a:lnSpc>
          <a:spcPct val="90000"/>
        </a:lnSpc>
        <a:spcBef>
          <a:spcPct val="0"/>
        </a:spcBef>
        <a:spcAft>
          <a:spcPct val="0"/>
        </a:spcAft>
        <a:defRPr sz="2957">
          <a:solidFill>
            <a:srgbClr val="191919"/>
          </a:solidFill>
          <a:latin typeface="HelvNeue Light for IBM" pitchFamily="34" charset="0"/>
        </a:defRPr>
      </a:lvl7pPr>
      <a:lvl8pPr marL="1448770" algn="l" rtl="0" eaLnBrk="1" fontAlgn="base" hangingPunct="1">
        <a:lnSpc>
          <a:spcPct val="90000"/>
        </a:lnSpc>
        <a:spcBef>
          <a:spcPct val="0"/>
        </a:spcBef>
        <a:spcAft>
          <a:spcPct val="0"/>
        </a:spcAft>
        <a:defRPr sz="2957">
          <a:solidFill>
            <a:srgbClr val="191919"/>
          </a:solidFill>
          <a:latin typeface="HelvNeue Light for IBM" pitchFamily="34" charset="0"/>
        </a:defRPr>
      </a:lvl8pPr>
      <a:lvl9pPr marL="1931696" algn="l" rtl="0" eaLnBrk="1" fontAlgn="base" hangingPunct="1">
        <a:lnSpc>
          <a:spcPct val="90000"/>
        </a:lnSpc>
        <a:spcBef>
          <a:spcPct val="0"/>
        </a:spcBef>
        <a:spcAft>
          <a:spcPct val="0"/>
        </a:spcAft>
        <a:defRPr sz="2957">
          <a:solidFill>
            <a:srgbClr val="191919"/>
          </a:solidFill>
          <a:latin typeface="HelvNeue Light for IBM" pitchFamily="34" charset="0"/>
        </a:defRPr>
      </a:lvl9pPr>
    </p:titleStyle>
    <p:bodyStyle>
      <a:lvl1pPr marL="0" indent="0" algn="l" rtl="0" eaLnBrk="1" fontAlgn="base" hangingPunct="1">
        <a:lnSpc>
          <a:spcPct val="100000"/>
        </a:lnSpc>
        <a:spcBef>
          <a:spcPts val="1465"/>
        </a:spcBef>
        <a:spcAft>
          <a:spcPct val="0"/>
        </a:spcAft>
        <a:buClr>
          <a:schemeClr val="tx1"/>
        </a:buClr>
        <a:buSzPct val="90000"/>
        <a:buFont typeface="Wingdings" pitchFamily="2" charset="2"/>
        <a:buNone/>
        <a:defRPr sz="1865">
          <a:solidFill>
            <a:schemeClr val="tx1"/>
          </a:solidFill>
          <a:latin typeface="IBM Plex Sans" charset="0"/>
          <a:ea typeface="IBM Plex Sans" charset="0"/>
          <a:cs typeface="IBM Plex Sans" charset="0"/>
        </a:defRPr>
      </a:lvl1pPr>
      <a:lvl2pPr marL="228366" indent="-228366" algn="l" rtl="0" eaLnBrk="1" fontAlgn="base" hangingPunct="1">
        <a:lnSpc>
          <a:spcPct val="100000"/>
        </a:lnSpc>
        <a:spcBef>
          <a:spcPts val="1465"/>
        </a:spcBef>
        <a:spcAft>
          <a:spcPct val="0"/>
        </a:spcAft>
        <a:buClr>
          <a:schemeClr val="tx1"/>
        </a:buClr>
        <a:buSzPct val="100000"/>
        <a:buFont typeface=".AppleSystemUIFont" charset="-120"/>
        <a:buChar char="–"/>
        <a:tabLst/>
        <a:defRPr sz="1865">
          <a:solidFill>
            <a:schemeClr val="tx1"/>
          </a:solidFill>
          <a:latin typeface="IBM Plex Sans" charset="0"/>
          <a:ea typeface="IBM Plex Sans" charset="0"/>
          <a:cs typeface="IBM Plex Sans" charset="0"/>
        </a:defRPr>
      </a:lvl2pPr>
      <a:lvl3pPr marL="456731" indent="-188191" algn="l" rtl="0" eaLnBrk="1" fontAlgn="base" hangingPunct="1">
        <a:lnSpc>
          <a:spcPct val="100000"/>
        </a:lnSpc>
        <a:spcBef>
          <a:spcPts val="1465"/>
        </a:spcBef>
        <a:spcAft>
          <a:spcPct val="0"/>
        </a:spcAft>
        <a:buClr>
          <a:schemeClr val="tx1"/>
        </a:buClr>
        <a:buSzPct val="100000"/>
        <a:buFont typeface="Arial" panose="020B0604020202020204" pitchFamily="34" charset="0"/>
        <a:buChar char="•"/>
        <a:tabLst/>
        <a:defRPr sz="1865">
          <a:solidFill>
            <a:schemeClr val="tx1"/>
          </a:solidFill>
          <a:latin typeface="IBM Plex Sans" charset="0"/>
          <a:ea typeface="IBM Plex Sans" charset="0"/>
          <a:cs typeface="IBM Plex Sans" charset="0"/>
        </a:defRPr>
      </a:lvl3pPr>
      <a:lvl4pPr marL="837340" indent="-257968" algn="l" rtl="0" eaLnBrk="1" fontAlgn="base" hangingPunct="1">
        <a:lnSpc>
          <a:spcPct val="100000"/>
        </a:lnSpc>
        <a:spcBef>
          <a:spcPts val="1465"/>
        </a:spcBef>
        <a:spcAft>
          <a:spcPct val="0"/>
        </a:spcAft>
        <a:buClr>
          <a:schemeClr val="tx1"/>
        </a:buClr>
        <a:buSzPct val="100000"/>
        <a:buFont typeface=".AppleSystemUIFont" charset="-120"/>
        <a:buChar char="–"/>
        <a:tabLst/>
        <a:defRPr sz="1865" baseline="0">
          <a:solidFill>
            <a:schemeClr val="tx1"/>
          </a:solidFill>
          <a:latin typeface="IBM Plex Sans" charset="0"/>
          <a:ea typeface="IBM Plex Sans" charset="0"/>
          <a:cs typeface="IBM Plex Sans" charset="0"/>
        </a:defRPr>
      </a:lvl4pPr>
      <a:lvl5pPr marL="1069936" indent="-228366" algn="l" rtl="0" eaLnBrk="1" fontAlgn="base" hangingPunct="1">
        <a:lnSpc>
          <a:spcPct val="100000"/>
        </a:lnSpc>
        <a:spcBef>
          <a:spcPts val="1465"/>
        </a:spcBef>
        <a:spcAft>
          <a:spcPct val="0"/>
        </a:spcAft>
        <a:buClr>
          <a:schemeClr val="tx1"/>
        </a:buClr>
        <a:buFont typeface=".AppleSystemUIFont" charset="-120"/>
        <a:buChar char="»"/>
        <a:tabLst/>
        <a:defRPr sz="1865">
          <a:solidFill>
            <a:schemeClr val="tx1"/>
          </a:solidFill>
          <a:latin typeface="IBM Plex Sans" charset="0"/>
          <a:ea typeface="IBM Plex Sans" charset="0"/>
          <a:cs typeface="IBM Plex Sans" charset="0"/>
        </a:defRPr>
      </a:lvl5pPr>
      <a:lvl6pPr marL="2109437" indent="-172713" algn="l" rtl="0" eaLnBrk="1" fontAlgn="base" hangingPunct="1">
        <a:spcBef>
          <a:spcPct val="20000"/>
        </a:spcBef>
        <a:spcAft>
          <a:spcPct val="0"/>
        </a:spcAft>
        <a:buClr>
          <a:schemeClr val="bg1"/>
        </a:buClr>
        <a:buChar char="»"/>
        <a:defRPr sz="1691">
          <a:solidFill>
            <a:schemeClr val="bg1"/>
          </a:solidFill>
          <a:latin typeface="Arial" charset="0"/>
        </a:defRPr>
      </a:lvl6pPr>
      <a:lvl7pPr marL="2592362" indent="-172713" algn="l" rtl="0" eaLnBrk="1" fontAlgn="base" hangingPunct="1">
        <a:spcBef>
          <a:spcPct val="20000"/>
        </a:spcBef>
        <a:spcAft>
          <a:spcPct val="0"/>
        </a:spcAft>
        <a:buClr>
          <a:schemeClr val="bg1"/>
        </a:buClr>
        <a:buChar char="»"/>
        <a:defRPr sz="1691">
          <a:solidFill>
            <a:schemeClr val="bg1"/>
          </a:solidFill>
          <a:latin typeface="Arial" charset="0"/>
        </a:defRPr>
      </a:lvl7pPr>
      <a:lvl8pPr marL="3075286" indent="-172713" algn="l" rtl="0" eaLnBrk="1" fontAlgn="base" hangingPunct="1">
        <a:spcBef>
          <a:spcPct val="20000"/>
        </a:spcBef>
        <a:spcAft>
          <a:spcPct val="0"/>
        </a:spcAft>
        <a:buClr>
          <a:schemeClr val="bg1"/>
        </a:buClr>
        <a:buChar char="»"/>
        <a:defRPr sz="1691">
          <a:solidFill>
            <a:schemeClr val="bg1"/>
          </a:solidFill>
          <a:latin typeface="Arial" charset="0"/>
        </a:defRPr>
      </a:lvl8pPr>
      <a:lvl9pPr marL="3558211" indent="-172713" algn="l" rtl="0" eaLnBrk="1" fontAlgn="base" hangingPunct="1">
        <a:spcBef>
          <a:spcPct val="20000"/>
        </a:spcBef>
        <a:spcAft>
          <a:spcPct val="0"/>
        </a:spcAft>
        <a:buClr>
          <a:schemeClr val="bg1"/>
        </a:buClr>
        <a:buChar char="»"/>
        <a:defRPr sz="1691">
          <a:solidFill>
            <a:schemeClr val="bg1"/>
          </a:solidFill>
          <a:latin typeface="Arial" charset="0"/>
        </a:defRPr>
      </a:lvl9pPr>
    </p:bodyStyle>
    <p:otherStyle>
      <a:defPPr>
        <a:defRPr lang="en-US"/>
      </a:defPPr>
      <a:lvl1pPr marL="0" algn="l" defTabSz="965849" rtl="0" eaLnBrk="1" latinLnBrk="0" hangingPunct="1">
        <a:defRPr sz="1903" kern="1200">
          <a:solidFill>
            <a:schemeClr val="tx1"/>
          </a:solidFill>
          <a:latin typeface="+mn-lt"/>
          <a:ea typeface="+mn-ea"/>
          <a:cs typeface="+mn-cs"/>
        </a:defRPr>
      </a:lvl1pPr>
      <a:lvl2pPr marL="482923" algn="l" defTabSz="965849" rtl="0" eaLnBrk="1" latinLnBrk="0" hangingPunct="1">
        <a:defRPr sz="1903" kern="1200">
          <a:solidFill>
            <a:schemeClr val="tx1"/>
          </a:solidFill>
          <a:latin typeface="+mn-lt"/>
          <a:ea typeface="+mn-ea"/>
          <a:cs typeface="+mn-cs"/>
        </a:defRPr>
      </a:lvl2pPr>
      <a:lvl3pPr marL="965849" algn="l" defTabSz="965849" rtl="0" eaLnBrk="1" latinLnBrk="0" hangingPunct="1">
        <a:defRPr sz="1903" kern="1200">
          <a:solidFill>
            <a:schemeClr val="tx1"/>
          </a:solidFill>
          <a:latin typeface="+mn-lt"/>
          <a:ea typeface="+mn-ea"/>
          <a:cs typeface="+mn-cs"/>
        </a:defRPr>
      </a:lvl3pPr>
      <a:lvl4pPr marL="1448770" algn="l" defTabSz="965849" rtl="0" eaLnBrk="1" latinLnBrk="0" hangingPunct="1">
        <a:defRPr sz="1903" kern="1200">
          <a:solidFill>
            <a:schemeClr val="tx1"/>
          </a:solidFill>
          <a:latin typeface="+mn-lt"/>
          <a:ea typeface="+mn-ea"/>
          <a:cs typeface="+mn-cs"/>
        </a:defRPr>
      </a:lvl4pPr>
      <a:lvl5pPr marL="1931696" algn="l" defTabSz="965849" rtl="0" eaLnBrk="1" latinLnBrk="0" hangingPunct="1">
        <a:defRPr sz="1903" kern="1200">
          <a:solidFill>
            <a:schemeClr val="tx1"/>
          </a:solidFill>
          <a:latin typeface="+mn-lt"/>
          <a:ea typeface="+mn-ea"/>
          <a:cs typeface="+mn-cs"/>
        </a:defRPr>
      </a:lvl5pPr>
      <a:lvl6pPr marL="2414620" algn="l" defTabSz="965849" rtl="0" eaLnBrk="1" latinLnBrk="0" hangingPunct="1">
        <a:defRPr sz="1903" kern="1200">
          <a:solidFill>
            <a:schemeClr val="tx1"/>
          </a:solidFill>
          <a:latin typeface="+mn-lt"/>
          <a:ea typeface="+mn-ea"/>
          <a:cs typeface="+mn-cs"/>
        </a:defRPr>
      </a:lvl6pPr>
      <a:lvl7pPr marL="2897544" algn="l" defTabSz="965849" rtl="0" eaLnBrk="1" latinLnBrk="0" hangingPunct="1">
        <a:defRPr sz="1903" kern="1200">
          <a:solidFill>
            <a:schemeClr val="tx1"/>
          </a:solidFill>
          <a:latin typeface="+mn-lt"/>
          <a:ea typeface="+mn-ea"/>
          <a:cs typeface="+mn-cs"/>
        </a:defRPr>
      </a:lvl7pPr>
      <a:lvl8pPr marL="3380466" algn="l" defTabSz="965849" rtl="0" eaLnBrk="1" latinLnBrk="0" hangingPunct="1">
        <a:defRPr sz="1903" kern="1200">
          <a:solidFill>
            <a:schemeClr val="tx1"/>
          </a:solidFill>
          <a:latin typeface="+mn-lt"/>
          <a:ea typeface="+mn-ea"/>
          <a:cs typeface="+mn-cs"/>
        </a:defRPr>
      </a:lvl8pPr>
      <a:lvl9pPr marL="3863390" algn="l" defTabSz="965849" rtl="0" eaLnBrk="1" latinLnBrk="0" hangingPunct="1">
        <a:defRPr sz="190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0">
          <p15:clr>
            <a:srgbClr val="F26B43"/>
          </p15:clr>
        </p15:guide>
        <p15:guide id="2" pos="288">
          <p15:clr>
            <a:srgbClr val="F26B43"/>
          </p15:clr>
        </p15:guide>
        <p15:guide id="3" pos="11232">
          <p15:clr>
            <a:srgbClr val="F26B43"/>
          </p15:clr>
        </p15:guide>
        <p15:guide id="4" orient="horz" pos="5669">
          <p15:clr>
            <a:srgbClr val="F26B43"/>
          </p15:clr>
        </p15:guide>
        <p15:guide id="5" orient="horz" pos="6182">
          <p15:clr>
            <a:srgbClr val="F26B43"/>
          </p15:clr>
        </p15:guide>
        <p15:guide id="6" pos="5760">
          <p15:clr>
            <a:srgbClr val="F26B43"/>
          </p15:clr>
        </p15:guide>
        <p15:guide id="7" pos="5472">
          <p15:clr>
            <a:srgbClr val="F26B43"/>
          </p15:clr>
        </p15:guide>
        <p15:guide id="8" pos="2880">
          <p15:clr>
            <a:srgbClr val="F26B43"/>
          </p15:clr>
        </p15:guide>
        <p15:guide id="9" pos="6048">
          <p15:clr>
            <a:srgbClr val="F26B43"/>
          </p15:clr>
        </p15:guide>
        <p15:guide id="10" pos="2592">
          <p15:clr>
            <a:srgbClr val="F26B43"/>
          </p15:clr>
        </p15:guide>
        <p15:guide id="11" pos="3168">
          <p15:clr>
            <a:srgbClr val="F26B43"/>
          </p15:clr>
        </p15:guide>
        <p15:guide id="12" pos="8640">
          <p15:clr>
            <a:srgbClr val="F26B43"/>
          </p15:clr>
        </p15:guide>
        <p15:guide id="13" pos="8352">
          <p15:clr>
            <a:srgbClr val="F26B43"/>
          </p15:clr>
        </p15:guide>
        <p15:guide id="14" pos="8928">
          <p15:clr>
            <a:srgbClr val="F26B43"/>
          </p15:clr>
        </p15:guide>
        <p15:guide id="15" orient="horz" pos="825">
          <p15:clr>
            <a:srgbClr val="F26B43"/>
          </p15:clr>
        </p15:guide>
        <p15:guide id="17" orient="horz" pos="1626">
          <p15:clr>
            <a:srgbClr val="F26B43"/>
          </p15:clr>
        </p15:guide>
        <p15:guide id="18" orient="horz" pos="3243">
          <p15:clr>
            <a:srgbClr val="F26B43"/>
          </p15:clr>
        </p15:guide>
        <p15:guide id="19" orient="horz" pos="2434">
          <p15:clr>
            <a:srgbClr val="F26B43"/>
          </p15:clr>
        </p15:guide>
        <p15:guide id="20" orient="horz" pos="4048">
          <p15:clr>
            <a:srgbClr val="F26B43"/>
          </p15:clr>
        </p15:guide>
        <p15:guide id="21" orient="horz" pos="4852">
          <p15:clr>
            <a:srgbClr val="F26B43"/>
          </p15:clr>
        </p15:guide>
      </p15:sldGuideLst>
    </p:ext>
  </p:extLst>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4" name="Title Placeholder"/>
          <p:cNvSpPr>
            <a:spLocks noGrp="1"/>
          </p:cNvSpPr>
          <p:nvPr>
            <p:ph type="title"/>
          </p:nvPr>
        </p:nvSpPr>
        <p:spPr>
          <a:xfrm>
            <a:off x="280416" y="268224"/>
            <a:ext cx="5522976" cy="5726176"/>
          </a:xfrm>
          <a:prstGeom prst="rect">
            <a:avLst/>
          </a:prstGeom>
        </p:spPr>
        <p:txBody>
          <a:bodyPr vert="horz" lIns="0" tIns="0" rIns="0" bIns="0" rtlCol="0" anchor="t">
            <a:noAutofit/>
          </a:bodyPr>
          <a:lstStyle/>
          <a:p>
            <a:r>
              <a:rPr lang="en-US"/>
              <a:t>Click to edit Master title style</a:t>
            </a:r>
            <a:endParaRPr lang="en-US" dirty="0"/>
          </a:p>
        </p:txBody>
      </p:sp>
      <p:sp>
        <p:nvSpPr>
          <p:cNvPr id="5" name="Text Placeholder"/>
          <p:cNvSpPr>
            <a:spLocks noGrp="1"/>
          </p:cNvSpPr>
          <p:nvPr>
            <p:ph type="body" idx="1"/>
          </p:nvPr>
        </p:nvSpPr>
        <p:spPr>
          <a:xfrm>
            <a:off x="6388608" y="268224"/>
            <a:ext cx="5498592" cy="5726176"/>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p:cNvSpPr>
            <a:spLocks noGrp="1"/>
          </p:cNvSpPr>
          <p:nvPr>
            <p:ph type="ftr" sz="quarter" idx="3"/>
          </p:nvPr>
        </p:nvSpPr>
        <p:spPr>
          <a:xfrm>
            <a:off x="304890" y="6383869"/>
            <a:ext cx="5486313" cy="222249"/>
          </a:xfrm>
          <a:prstGeom prst="rect">
            <a:avLst/>
          </a:prstGeom>
        </p:spPr>
        <p:txBody>
          <a:bodyPr vert="horz" lIns="0" tIns="0" rIns="0" bIns="0" rtlCol="0" anchor="ctr"/>
          <a:lstStyle>
            <a:lvl1pPr marL="0" marR="0" indent="0" algn="l" defTabSz="91461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r>
              <a:rPr lang="en-US" dirty="0"/>
              <a:t>Group Name / DOC ID / Month XX, 2020 / © 2020 IBM Corporation</a:t>
            </a:r>
          </a:p>
        </p:txBody>
      </p:sp>
      <p:sp>
        <p:nvSpPr>
          <p:cNvPr id="8" name="Slide Number Placeholder"/>
          <p:cNvSpPr>
            <a:spLocks noGrp="1"/>
          </p:cNvSpPr>
          <p:nvPr>
            <p:ph type="sldNum" sz="quarter" idx="4"/>
          </p:nvPr>
        </p:nvSpPr>
        <p:spPr>
          <a:xfrm>
            <a:off x="9448803" y="6383869"/>
            <a:ext cx="2438309" cy="222249"/>
          </a:xfrm>
          <a:prstGeom prst="rect">
            <a:avLst/>
          </a:prstGeom>
        </p:spPr>
        <p:txBody>
          <a:bodyPr vert="horz" lIns="0" tIns="0" rIns="0" bIns="0" rtlCol="0" anchor="ctr"/>
          <a:lstStyle>
            <a:lvl1pPr algn="r">
              <a:defRPr sz="800">
                <a:solidFill>
                  <a:schemeClr val="bg1"/>
                </a:solidFill>
                <a:latin typeface="+mn-lt"/>
              </a:defRPr>
            </a:lvl1pPr>
          </a:lstStyle>
          <a:p>
            <a:fld id="{59395FB3-9C97-154F-86B2-7E381B951268}" type="slidenum">
              <a:rPr lang="en-US" smtClean="0"/>
              <a:pPr/>
              <a:t>‹#›</a:t>
            </a:fld>
            <a:endParaRPr lang="en-US" dirty="0"/>
          </a:p>
        </p:txBody>
      </p:sp>
      <p:grpSp>
        <p:nvGrpSpPr>
          <p:cNvPr id="59" name="Group 1" descr="Outside edge tick marks for alignment">
            <a:extLst>
              <a:ext uri="{C183D7F6-B498-43B3-948B-1728B52AA6E4}">
                <adec:decorative xmlns:adec="http://schemas.microsoft.com/office/drawing/2017/decorative" val="0"/>
              </a:ext>
            </a:extLst>
          </p:cNvPr>
          <p:cNvGrpSpPr/>
          <p:nvPr userDrawn="1"/>
        </p:nvGrpSpPr>
        <p:grpSpPr>
          <a:xfrm>
            <a:off x="-146307" y="-147320"/>
            <a:ext cx="12485627" cy="715264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a:extLst>
                  <a:ext uri="{C183D7F6-B498-43B3-948B-1728B52AA6E4}">
                    <adec:decorative xmlns:adec="http://schemas.microsoft.com/office/drawing/2017/decorative" val="1"/>
                  </a:ext>
                </a:extLst>
              </p:cNvPr>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a:extLst>
                  <a:ext uri="{C183D7F6-B498-43B3-948B-1728B52AA6E4}">
                    <adec:decorative xmlns:adec="http://schemas.microsoft.com/office/drawing/2017/decorative" val="1"/>
                  </a:ext>
                </a:extLst>
              </p:cNvPr>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a:extLst>
                  <a:ext uri="{C183D7F6-B498-43B3-948B-1728B52AA6E4}">
                    <adec:decorative xmlns:adec="http://schemas.microsoft.com/office/drawing/2017/decorative" val="1"/>
                  </a:ext>
                </a:extLst>
              </p:cNvPr>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a:extLst>
                  <a:ext uri="{C183D7F6-B498-43B3-948B-1728B52AA6E4}">
                    <adec:decorative xmlns:adec="http://schemas.microsoft.com/office/drawing/2017/decorative" val="1"/>
                  </a:ext>
                </a:extLst>
              </p:cNvPr>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a:extLst>
                  <a:ext uri="{C183D7F6-B498-43B3-948B-1728B52AA6E4}">
                    <adec:decorative xmlns:adec="http://schemas.microsoft.com/office/drawing/2017/decorative" val="1"/>
                  </a:ext>
                </a:extLst>
              </p:cNvPr>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a:extLst>
                  <a:ext uri="{C183D7F6-B498-43B3-948B-1728B52AA6E4}">
                    <adec:decorative xmlns:adec="http://schemas.microsoft.com/office/drawing/2017/decorative" val="1"/>
                  </a:ext>
                </a:extLst>
              </p:cNvPr>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a:extLst>
                  <a:ext uri="{C183D7F6-B498-43B3-948B-1728B52AA6E4}">
                    <adec:decorative xmlns:adec="http://schemas.microsoft.com/office/drawing/2017/decorative" val="1"/>
                  </a:ext>
                </a:extLst>
              </p:cNvPr>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a:extLst>
                  <a:ext uri="{C183D7F6-B498-43B3-948B-1728B52AA6E4}">
                    <adec:decorative xmlns:adec="http://schemas.microsoft.com/office/drawing/2017/decorative" val="1"/>
                  </a:ext>
                </a:extLst>
              </p:cNvPr>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a:extLst>
                  <a:ext uri="{C183D7F6-B498-43B3-948B-1728B52AA6E4}">
                    <adec:decorative xmlns:adec="http://schemas.microsoft.com/office/drawing/2017/decorative" val="1"/>
                  </a:ext>
                </a:extLst>
              </p:cNvPr>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a:extLst>
                  <a:ext uri="{C183D7F6-B498-43B3-948B-1728B52AA6E4}">
                    <adec:decorative xmlns:adec="http://schemas.microsoft.com/office/drawing/2017/decorative" val="1"/>
                  </a:ext>
                </a:extLst>
              </p:cNvPr>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a:extLst>
                  <a:ext uri="{C183D7F6-B498-43B3-948B-1728B52AA6E4}">
                    <adec:decorative xmlns:adec="http://schemas.microsoft.com/office/drawing/2017/decorative" val="1"/>
                  </a:ext>
                </a:extLst>
              </p:cNvPr>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a:extLst>
                  <a:ext uri="{C183D7F6-B498-43B3-948B-1728B52AA6E4}">
                    <adec:decorative xmlns:adec="http://schemas.microsoft.com/office/drawing/2017/decorative" val="1"/>
                  </a:ext>
                </a:extLst>
              </p:cNvPr>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a:extLst>
                  <a:ext uri="{C183D7F6-B498-43B3-948B-1728B52AA6E4}">
                    <adec:decorative xmlns:adec="http://schemas.microsoft.com/office/drawing/2017/decorative" val="1"/>
                  </a:ext>
                </a:extLst>
              </p:cNvPr>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a:extLst>
                  <a:ext uri="{C183D7F6-B498-43B3-948B-1728B52AA6E4}">
                    <adec:decorative xmlns:adec="http://schemas.microsoft.com/office/drawing/2017/decorative" val="1"/>
                  </a:ext>
                </a:extLst>
              </p:cNvPr>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a:extLst>
                  <a:ext uri="{C183D7F6-B498-43B3-948B-1728B52AA6E4}">
                    <adec:decorative xmlns:adec="http://schemas.microsoft.com/office/drawing/2017/decorative" val="1"/>
                  </a:ext>
                </a:extLst>
              </p:cNvPr>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a:extLst>
                  <a:ext uri="{C183D7F6-B498-43B3-948B-1728B52AA6E4}">
                    <adec:decorative xmlns:adec="http://schemas.microsoft.com/office/drawing/2017/decorative" val="1"/>
                  </a:ext>
                </a:extLst>
              </p:cNvPr>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a:extLst>
                  <a:ext uri="{C183D7F6-B498-43B3-948B-1728B52AA6E4}">
                    <adec:decorative xmlns:adec="http://schemas.microsoft.com/office/drawing/2017/decorative" val="1"/>
                  </a:ext>
                </a:extLst>
              </p:cNvPr>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a:extLst>
                  <a:ext uri="{C183D7F6-B498-43B3-948B-1728B52AA6E4}">
                    <adec:decorative xmlns:adec="http://schemas.microsoft.com/office/drawing/2017/decorative" val="1"/>
                  </a:ext>
                </a:extLst>
              </p:cNvPr>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a:extLst>
                  <a:ext uri="{C183D7F6-B498-43B3-948B-1728B52AA6E4}">
                    <adec:decorative xmlns:adec="http://schemas.microsoft.com/office/drawing/2017/decorative" val="1"/>
                  </a:ext>
                </a:extLst>
              </p:cNvPr>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a:extLst>
                  <a:ext uri="{C183D7F6-B498-43B3-948B-1728B52AA6E4}">
                    <adec:decorative xmlns:adec="http://schemas.microsoft.com/office/drawing/2017/decorative" val="1"/>
                  </a:ext>
                </a:extLst>
              </p:cNvPr>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a:extLst>
                  <a:ext uri="{C183D7F6-B498-43B3-948B-1728B52AA6E4}">
                    <adec:decorative xmlns:adec="http://schemas.microsoft.com/office/drawing/2017/decorative" val="1"/>
                  </a:ext>
                </a:extLst>
              </p:cNvPr>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a:extLst>
                  <a:ext uri="{C183D7F6-B498-43B3-948B-1728B52AA6E4}">
                    <adec:decorative xmlns:adec="http://schemas.microsoft.com/office/drawing/2017/decorative" val="1"/>
                  </a:ext>
                </a:extLst>
              </p:cNvPr>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64456"/>
              <a:chOff x="-109730" y="237744"/>
              <a:chExt cx="91440" cy="4664456"/>
            </a:xfrm>
          </p:grpSpPr>
          <p:cxnSp>
            <p:nvCxnSpPr>
              <p:cNvPr id="73" name="Straight Connector 72">
                <a:extLst>
                  <a:ext uri="{C183D7F6-B498-43B3-948B-1728B52AA6E4}">
                    <adec:decorative xmlns:adec="http://schemas.microsoft.com/office/drawing/2017/decorative" val="1"/>
                  </a:ext>
                </a:extLst>
              </p:cNvPr>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a:extLst>
                  <a:ext uri="{C183D7F6-B498-43B3-948B-1728B52AA6E4}">
                    <adec:decorative xmlns:adec="http://schemas.microsoft.com/office/drawing/2017/decorative" val="1"/>
                  </a:ext>
                </a:extLst>
              </p:cNvPr>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a:extLst>
                  <a:ext uri="{C183D7F6-B498-43B3-948B-1728B52AA6E4}">
                    <adec:decorative xmlns:adec="http://schemas.microsoft.com/office/drawing/2017/decorative" val="1"/>
                  </a:ext>
                </a:extLst>
              </p:cNvPr>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a:extLst>
                  <a:ext uri="{C183D7F6-B498-43B3-948B-1728B52AA6E4}">
                    <adec:decorative xmlns:adec="http://schemas.microsoft.com/office/drawing/2017/decorative" val="1"/>
                  </a:ext>
                </a:extLst>
              </p:cNvPr>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a:extLst>
                  <a:ext uri="{C183D7F6-B498-43B3-948B-1728B52AA6E4}">
                    <adec:decorative xmlns:adec="http://schemas.microsoft.com/office/drawing/2017/decorative" val="1"/>
                  </a:ext>
                </a:extLst>
              </p:cNvPr>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C183D7F6-B498-43B3-948B-1728B52AA6E4}">
                    <adec:decorative xmlns:adec="http://schemas.microsoft.com/office/drawing/2017/decorative" val="1"/>
                  </a:ext>
                </a:extLst>
              </p:cNvPr>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a:extLst>
                  <a:ext uri="{C183D7F6-B498-43B3-948B-1728B52AA6E4}">
                    <adec:decorative xmlns:adec="http://schemas.microsoft.com/office/drawing/2017/decorative" val="1"/>
                  </a:ext>
                </a:extLst>
              </p:cNvPr>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a:extLst>
                  <a:ext uri="{C183D7F6-B498-43B3-948B-1728B52AA6E4}">
                    <adec:decorative xmlns:adec="http://schemas.microsoft.com/office/drawing/2017/decorative" val="1"/>
                  </a:ext>
                </a:extLst>
              </p:cNvPr>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a:extLst>
                  <a:ext uri="{C183D7F6-B498-43B3-948B-1728B52AA6E4}">
                    <adec:decorative xmlns:adec="http://schemas.microsoft.com/office/drawing/2017/decorative" val="1"/>
                  </a:ext>
                </a:extLst>
              </p:cNvPr>
              <p:cNvCxnSpPr/>
              <p:nvPr userDrawn="1"/>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3440"/>
              <a:chOff x="-109730" y="231394"/>
              <a:chExt cx="91440" cy="4663440"/>
            </a:xfrm>
          </p:grpSpPr>
          <p:cxnSp>
            <p:nvCxnSpPr>
              <p:cNvPr id="64" name="Straight Connector 63">
                <a:extLst>
                  <a:ext uri="{C183D7F6-B498-43B3-948B-1728B52AA6E4}">
                    <adec:decorative xmlns:adec="http://schemas.microsoft.com/office/drawing/2017/decorative" val="1"/>
                  </a:ext>
                </a:extLst>
              </p:cNvPr>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a:extLst>
                  <a:ext uri="{C183D7F6-B498-43B3-948B-1728B52AA6E4}">
                    <adec:decorative xmlns:adec="http://schemas.microsoft.com/office/drawing/2017/decorative" val="1"/>
                  </a:ext>
                </a:extLst>
              </p:cNvPr>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a:extLst>
                  <a:ext uri="{C183D7F6-B498-43B3-948B-1728B52AA6E4}">
                    <adec:decorative xmlns:adec="http://schemas.microsoft.com/office/drawing/2017/decorative" val="1"/>
                  </a:ext>
                </a:extLst>
              </p:cNvPr>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a:extLst>
                  <a:ext uri="{C183D7F6-B498-43B3-948B-1728B52AA6E4}">
                    <adec:decorative xmlns:adec="http://schemas.microsoft.com/office/drawing/2017/decorative" val="1"/>
                  </a:ext>
                </a:extLst>
              </p:cNvPr>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a:extLst>
                  <a:ext uri="{C183D7F6-B498-43B3-948B-1728B52AA6E4}">
                    <adec:decorative xmlns:adec="http://schemas.microsoft.com/office/drawing/2017/decorative" val="1"/>
                  </a:ext>
                </a:extLst>
              </p:cNvPr>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a:extLst>
                  <a:ext uri="{C183D7F6-B498-43B3-948B-1728B52AA6E4}">
                    <adec:decorative xmlns:adec="http://schemas.microsoft.com/office/drawing/2017/decorative" val="1"/>
                  </a:ext>
                </a:extLst>
              </p:cNvPr>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a:extLst>
                  <a:ext uri="{C183D7F6-B498-43B3-948B-1728B52AA6E4}">
                    <adec:decorative xmlns:adec="http://schemas.microsoft.com/office/drawing/2017/decorative" val="1"/>
                  </a:ext>
                </a:extLst>
              </p:cNvPr>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a:extLst>
                  <a:ext uri="{C183D7F6-B498-43B3-948B-1728B52AA6E4}">
                    <adec:decorative xmlns:adec="http://schemas.microsoft.com/office/drawing/2017/decorative" val="1"/>
                  </a:ext>
                </a:extLst>
              </p:cNvPr>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a:extLst>
                  <a:ext uri="{C183D7F6-B498-43B3-948B-1728B52AA6E4}">
                    <adec:decorative xmlns:adec="http://schemas.microsoft.com/office/drawing/2017/decorative" val="1"/>
                  </a:ext>
                </a:extLst>
              </p:cNvPr>
              <p:cNvCxnSpPr/>
              <p:nvPr userDrawn="1"/>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3942785803"/>
      </p:ext>
    </p:extLst>
  </p:cSld>
  <p:clrMap bg1="dk1" tx1="lt1" bg2="dk2" tx2="lt2" accent1="accent1" accent2="accent2" accent3="accent3" accent4="accent4" accent5="accent5" accent6="accent6" hlink="hlink" folHlink="folHlink"/>
  <p:sldLayoutIdLst>
    <p:sldLayoutId id="2147484112" r:id="rId1"/>
    <p:sldLayoutId id="2147484113" r:id="rId2"/>
    <p:sldLayoutId id="2147484114" r:id="rId3"/>
    <p:sldLayoutId id="2147484115" r:id="rId4"/>
    <p:sldLayoutId id="2147484116" r:id="rId5"/>
    <p:sldLayoutId id="2147484117" r:id="rId6"/>
    <p:sldLayoutId id="2147484118" r:id="rId7"/>
    <p:sldLayoutId id="2147484119" r:id="rId8"/>
    <p:sldLayoutId id="2147484120" r:id="rId9"/>
    <p:sldLayoutId id="2147484121" r:id="rId10"/>
    <p:sldLayoutId id="2147484122" r:id="rId11"/>
    <p:sldLayoutId id="2147484123" r:id="rId12"/>
    <p:sldLayoutId id="2147484124" r:id="rId13"/>
    <p:sldLayoutId id="2147484125" r:id="rId14"/>
    <p:sldLayoutId id="2147484126" r:id="rId15"/>
    <p:sldLayoutId id="2147484127" r:id="rId16"/>
    <p:sldLayoutId id="2147484128" r:id="rId17"/>
    <p:sldLayoutId id="2147484129" r:id="rId18"/>
    <p:sldLayoutId id="2147484130" r:id="rId19"/>
    <p:sldLayoutId id="2147484131" r:id="rId20"/>
    <p:sldLayoutId id="2147484132" r:id="rId21"/>
    <p:sldLayoutId id="2147484133" r:id="rId22"/>
    <p:sldLayoutId id="2147484134" r:id="rId23"/>
    <p:sldLayoutId id="2147484135" r:id="rId24"/>
    <p:sldLayoutId id="2147484136" r:id="rId25"/>
    <p:sldLayoutId id="2147484137" r:id="rId26"/>
    <p:sldLayoutId id="2147484138" r:id="rId27"/>
    <p:sldLayoutId id="2147484139" r:id="rId28"/>
    <p:sldLayoutId id="2147484140" r:id="rId29"/>
    <p:sldLayoutId id="2147484141" r:id="rId30"/>
    <p:sldLayoutId id="2147484142" r:id="rId31"/>
    <p:sldLayoutId id="2147484143" r:id="rId32"/>
    <p:sldLayoutId id="2147484144" r:id="rId33"/>
    <p:sldLayoutId id="2147484145" r:id="rId34"/>
  </p:sldLayoutIdLst>
  <p:transition>
    <p:fade/>
  </p:transition>
  <p:hf hdr="0" dt="0"/>
  <p:txStyles>
    <p:titleStyle>
      <a:lvl1pPr algn="l" rtl="0" eaLnBrk="1" fontAlgn="base" hangingPunct="1">
        <a:lnSpc>
          <a:spcPct val="90000"/>
        </a:lnSpc>
        <a:spcBef>
          <a:spcPct val="0"/>
        </a:spcBef>
        <a:spcAft>
          <a:spcPct val="0"/>
        </a:spcAft>
        <a:defRPr sz="3200" b="0" i="0">
          <a:solidFill>
            <a:schemeClr val="bg1"/>
          </a:solidFill>
          <a:latin typeface="+mj-lt"/>
          <a:ea typeface="Arial" panose="020B0604020202020204" pitchFamily="34" charset="0"/>
          <a:cs typeface="Arial" panose="020B0604020202020204" pitchFamily="34" charset="0"/>
        </a:defRPr>
      </a:lvl1pPr>
      <a:lvl2pPr algn="l" rtl="0" eaLnBrk="1" fontAlgn="base" hangingPunct="1">
        <a:lnSpc>
          <a:spcPct val="90000"/>
        </a:lnSpc>
        <a:spcBef>
          <a:spcPct val="0"/>
        </a:spcBef>
        <a:spcAft>
          <a:spcPct val="0"/>
        </a:spcAft>
        <a:defRPr sz="2960">
          <a:solidFill>
            <a:srgbClr val="191919"/>
          </a:solidFill>
          <a:latin typeface="IBM Plex Sans" pitchFamily="34" charset="0"/>
        </a:defRPr>
      </a:lvl2pPr>
      <a:lvl3pPr algn="l" rtl="0" eaLnBrk="1" fontAlgn="base" hangingPunct="1">
        <a:lnSpc>
          <a:spcPct val="90000"/>
        </a:lnSpc>
        <a:spcBef>
          <a:spcPct val="0"/>
        </a:spcBef>
        <a:spcAft>
          <a:spcPct val="0"/>
        </a:spcAft>
        <a:defRPr sz="2960">
          <a:solidFill>
            <a:srgbClr val="191919"/>
          </a:solidFill>
          <a:latin typeface="IBM Plex Sans" pitchFamily="34" charset="0"/>
        </a:defRPr>
      </a:lvl3pPr>
      <a:lvl4pPr algn="l" rtl="0" eaLnBrk="1" fontAlgn="base" hangingPunct="1">
        <a:lnSpc>
          <a:spcPct val="90000"/>
        </a:lnSpc>
        <a:spcBef>
          <a:spcPct val="0"/>
        </a:spcBef>
        <a:spcAft>
          <a:spcPct val="0"/>
        </a:spcAft>
        <a:defRPr sz="2960">
          <a:solidFill>
            <a:srgbClr val="191919"/>
          </a:solidFill>
          <a:latin typeface="IBM Plex Sans" pitchFamily="34" charset="0"/>
        </a:defRPr>
      </a:lvl4pPr>
      <a:lvl5pPr algn="l" rtl="0" eaLnBrk="1" fontAlgn="base" hangingPunct="1">
        <a:lnSpc>
          <a:spcPct val="90000"/>
        </a:lnSpc>
        <a:spcBef>
          <a:spcPct val="0"/>
        </a:spcBef>
        <a:spcAft>
          <a:spcPct val="0"/>
        </a:spcAft>
        <a:defRPr sz="2960">
          <a:solidFill>
            <a:srgbClr val="191919"/>
          </a:solidFill>
          <a:latin typeface="IBM Plex Sans" pitchFamily="34" charset="0"/>
        </a:defRPr>
      </a:lvl5pPr>
      <a:lvl6pPr marL="483400" algn="l" rtl="0" eaLnBrk="1" fontAlgn="base" hangingPunct="1">
        <a:lnSpc>
          <a:spcPct val="90000"/>
        </a:lnSpc>
        <a:spcBef>
          <a:spcPct val="0"/>
        </a:spcBef>
        <a:spcAft>
          <a:spcPct val="0"/>
        </a:spcAft>
        <a:defRPr sz="2960">
          <a:solidFill>
            <a:srgbClr val="191919"/>
          </a:solidFill>
          <a:latin typeface="IBM Plex Sans" pitchFamily="34" charset="0"/>
        </a:defRPr>
      </a:lvl6pPr>
      <a:lvl7pPr marL="966804" algn="l" rtl="0" eaLnBrk="1" fontAlgn="base" hangingPunct="1">
        <a:lnSpc>
          <a:spcPct val="90000"/>
        </a:lnSpc>
        <a:spcBef>
          <a:spcPct val="0"/>
        </a:spcBef>
        <a:spcAft>
          <a:spcPct val="0"/>
        </a:spcAft>
        <a:defRPr sz="2960">
          <a:solidFill>
            <a:srgbClr val="191919"/>
          </a:solidFill>
          <a:latin typeface="IBM Plex Sans" pitchFamily="34" charset="0"/>
        </a:defRPr>
      </a:lvl7pPr>
      <a:lvl8pPr marL="1450204" algn="l" rtl="0" eaLnBrk="1" fontAlgn="base" hangingPunct="1">
        <a:lnSpc>
          <a:spcPct val="90000"/>
        </a:lnSpc>
        <a:spcBef>
          <a:spcPct val="0"/>
        </a:spcBef>
        <a:spcAft>
          <a:spcPct val="0"/>
        </a:spcAft>
        <a:defRPr sz="2960">
          <a:solidFill>
            <a:srgbClr val="191919"/>
          </a:solidFill>
          <a:latin typeface="IBM Plex Sans" pitchFamily="34" charset="0"/>
        </a:defRPr>
      </a:lvl8pPr>
      <a:lvl9pPr marL="1933605" algn="l" rtl="0" eaLnBrk="1" fontAlgn="base" hangingPunct="1">
        <a:lnSpc>
          <a:spcPct val="90000"/>
        </a:lnSpc>
        <a:spcBef>
          <a:spcPct val="0"/>
        </a:spcBef>
        <a:spcAft>
          <a:spcPct val="0"/>
        </a:spcAft>
        <a:defRPr sz="2960">
          <a:solidFill>
            <a:srgbClr val="191919"/>
          </a:solidFill>
          <a:latin typeface="IBM Plex Sans" pitchFamily="34" charset="0"/>
        </a:defRPr>
      </a:lvl9pPr>
    </p:titleStyle>
    <p:bodyStyle>
      <a:lvl1pPr marL="0" indent="0" algn="l" rtl="0" eaLnBrk="1" fontAlgn="base" hangingPunct="1">
        <a:lnSpc>
          <a:spcPct val="100000"/>
        </a:lnSpc>
        <a:spcBef>
          <a:spcPts val="1467"/>
        </a:spcBef>
        <a:spcAft>
          <a:spcPct val="0"/>
        </a:spcAft>
        <a:buClr>
          <a:srgbClr val="6D6E70"/>
        </a:buClr>
        <a:buSzPct val="90000"/>
        <a:buFont typeface="IBM Plex Sans" pitchFamily="2" charset="2"/>
        <a:buNone/>
        <a:defRPr sz="1867" b="0" i="0">
          <a:solidFill>
            <a:schemeClr val="bg1"/>
          </a:solidFill>
          <a:latin typeface="+mn-lt"/>
          <a:ea typeface="Arial" panose="020B0604020202020204" pitchFamily="34" charset="0"/>
          <a:cs typeface="Arial" panose="020B0604020202020204" pitchFamily="34" charset="0"/>
        </a:defRPr>
      </a:lvl1pPr>
      <a:lvl2pPr marL="228592" indent="-231637" algn="l" rtl="0" eaLnBrk="1" fontAlgn="base" hangingPunct="1">
        <a:lnSpc>
          <a:spcPct val="100000"/>
        </a:lnSpc>
        <a:spcBef>
          <a:spcPts val="1467"/>
        </a:spcBef>
        <a:spcAft>
          <a:spcPct val="0"/>
        </a:spcAft>
        <a:buClr>
          <a:schemeClr val="bg1"/>
        </a:buClr>
        <a:buSzPct val="100000"/>
        <a:buFont typeface="IBM Plex Sans" charset="-120"/>
        <a:buChar char="–"/>
        <a:tabLst/>
        <a:defRPr sz="1867" b="0" i="0">
          <a:solidFill>
            <a:schemeClr val="bg1"/>
          </a:solidFill>
          <a:latin typeface="+mn-lt"/>
          <a:ea typeface="Arial" panose="020B0604020202020204" pitchFamily="34" charset="0"/>
          <a:cs typeface="Arial" panose="020B0604020202020204" pitchFamily="34" charset="0"/>
        </a:defRPr>
      </a:lvl2pPr>
      <a:lvl3pPr marL="457183" indent="-231637" algn="l" rtl="0" eaLnBrk="1" fontAlgn="base" hangingPunct="1">
        <a:lnSpc>
          <a:spcPct val="100000"/>
        </a:lnSpc>
        <a:spcBef>
          <a:spcPts val="1467"/>
        </a:spcBef>
        <a:spcAft>
          <a:spcPct val="0"/>
        </a:spcAft>
        <a:buClr>
          <a:schemeClr val="bg1"/>
        </a:buClr>
        <a:buSzPct val="100000"/>
        <a:buFont typeface="Arial" panose="020B0604020202020204" pitchFamily="34" charset="0"/>
        <a:buChar char="•"/>
        <a:tabLst/>
        <a:defRPr sz="1867" b="0" i="0">
          <a:solidFill>
            <a:schemeClr val="bg1"/>
          </a:solidFill>
          <a:latin typeface="+mn-lt"/>
          <a:ea typeface="Arial" panose="020B0604020202020204" pitchFamily="34" charset="0"/>
          <a:cs typeface="Arial" panose="020B0604020202020204" pitchFamily="34" charset="0"/>
        </a:defRPr>
      </a:lvl3pPr>
      <a:lvl4pPr marL="838170" indent="-231637" algn="l" rtl="0" eaLnBrk="1" fontAlgn="base" hangingPunct="1">
        <a:lnSpc>
          <a:spcPct val="100000"/>
        </a:lnSpc>
        <a:spcBef>
          <a:spcPts val="1467"/>
        </a:spcBef>
        <a:spcAft>
          <a:spcPct val="0"/>
        </a:spcAft>
        <a:buClr>
          <a:schemeClr val="bg1"/>
        </a:buClr>
        <a:buSzPct val="100000"/>
        <a:buFont typeface="IBM Plex Sans" charset="-120"/>
        <a:buChar char="–"/>
        <a:tabLst/>
        <a:defRPr sz="1867" b="0" i="0" baseline="0">
          <a:solidFill>
            <a:schemeClr val="bg1"/>
          </a:solidFill>
          <a:latin typeface="+mn-lt"/>
          <a:ea typeface="Arial" panose="020B0604020202020204" pitchFamily="34" charset="0"/>
          <a:cs typeface="Arial" panose="020B0604020202020204" pitchFamily="34" charset="0"/>
        </a:defRPr>
      </a:lvl4pPr>
      <a:lvl5pPr marL="1070993" indent="-231637" algn="l" rtl="0" eaLnBrk="1" fontAlgn="base" hangingPunct="1">
        <a:lnSpc>
          <a:spcPct val="100000"/>
        </a:lnSpc>
        <a:spcBef>
          <a:spcPts val="1467"/>
        </a:spcBef>
        <a:spcAft>
          <a:spcPct val="0"/>
        </a:spcAft>
        <a:buClr>
          <a:schemeClr val="bg1"/>
        </a:buClr>
        <a:buFont typeface="IBM Plex Sans" charset="-120"/>
        <a:buChar char="»"/>
        <a:tabLst/>
        <a:defRPr sz="1867" b="0" i="0">
          <a:solidFill>
            <a:schemeClr val="bg1"/>
          </a:solidFill>
          <a:latin typeface="+mn-lt"/>
          <a:ea typeface="Arial" panose="020B0604020202020204" pitchFamily="34" charset="0"/>
          <a:cs typeface="Arial" panose="020B0604020202020204" pitchFamily="34" charset="0"/>
        </a:defRPr>
      </a:lvl5pPr>
      <a:lvl6pPr marL="2111522" indent="-172885" algn="l" rtl="0" eaLnBrk="1" fontAlgn="base" hangingPunct="1">
        <a:spcBef>
          <a:spcPct val="20000"/>
        </a:spcBef>
        <a:spcAft>
          <a:spcPct val="0"/>
        </a:spcAft>
        <a:buClr>
          <a:schemeClr val="bg1"/>
        </a:buClr>
        <a:buChar char="»"/>
        <a:defRPr sz="1692">
          <a:solidFill>
            <a:schemeClr val="bg1"/>
          </a:solidFill>
          <a:latin typeface="IBM Plex Sans" charset="0"/>
        </a:defRPr>
      </a:lvl6pPr>
      <a:lvl7pPr marL="2594926" indent="-172885" algn="l" rtl="0" eaLnBrk="1" fontAlgn="base" hangingPunct="1">
        <a:spcBef>
          <a:spcPct val="20000"/>
        </a:spcBef>
        <a:spcAft>
          <a:spcPct val="0"/>
        </a:spcAft>
        <a:buClr>
          <a:schemeClr val="bg1"/>
        </a:buClr>
        <a:buChar char="»"/>
        <a:defRPr sz="1692">
          <a:solidFill>
            <a:schemeClr val="bg1"/>
          </a:solidFill>
          <a:latin typeface="IBM Plex Sans" charset="0"/>
        </a:defRPr>
      </a:lvl7pPr>
      <a:lvl8pPr marL="3078326" indent="-172885" algn="l" rtl="0" eaLnBrk="1" fontAlgn="base" hangingPunct="1">
        <a:spcBef>
          <a:spcPct val="20000"/>
        </a:spcBef>
        <a:spcAft>
          <a:spcPct val="0"/>
        </a:spcAft>
        <a:buClr>
          <a:schemeClr val="bg1"/>
        </a:buClr>
        <a:buChar char="»"/>
        <a:defRPr sz="1692">
          <a:solidFill>
            <a:schemeClr val="bg1"/>
          </a:solidFill>
          <a:latin typeface="IBM Plex Sans" charset="0"/>
        </a:defRPr>
      </a:lvl8pPr>
      <a:lvl9pPr marL="3561730" indent="-172885" algn="l" rtl="0" eaLnBrk="1" fontAlgn="base" hangingPunct="1">
        <a:spcBef>
          <a:spcPct val="20000"/>
        </a:spcBef>
        <a:spcAft>
          <a:spcPct val="0"/>
        </a:spcAft>
        <a:buClr>
          <a:schemeClr val="bg1"/>
        </a:buClr>
        <a:buChar char="»"/>
        <a:defRPr sz="1692">
          <a:solidFill>
            <a:schemeClr val="bg1"/>
          </a:solidFill>
          <a:latin typeface="IBM Plex Sans" charset="0"/>
        </a:defRPr>
      </a:lvl9pPr>
    </p:bodyStyle>
    <p:otherStyle>
      <a:defPPr>
        <a:defRPr lang="en-US"/>
      </a:defPPr>
      <a:lvl1pPr marL="0" algn="l" defTabSz="966804" rtl="0" eaLnBrk="1" latinLnBrk="0" hangingPunct="1">
        <a:defRPr sz="1904" kern="1200">
          <a:solidFill>
            <a:schemeClr val="tx1"/>
          </a:solidFill>
          <a:latin typeface="+mn-lt"/>
          <a:ea typeface="+mn-ea"/>
          <a:cs typeface="+mn-cs"/>
        </a:defRPr>
      </a:lvl1pPr>
      <a:lvl2pPr marL="483400" algn="l" defTabSz="966804" rtl="0" eaLnBrk="1" latinLnBrk="0" hangingPunct="1">
        <a:defRPr sz="1904" kern="1200">
          <a:solidFill>
            <a:schemeClr val="tx1"/>
          </a:solidFill>
          <a:latin typeface="+mn-lt"/>
          <a:ea typeface="+mn-ea"/>
          <a:cs typeface="+mn-cs"/>
        </a:defRPr>
      </a:lvl2pPr>
      <a:lvl3pPr marL="966804" algn="l" defTabSz="966804" rtl="0" eaLnBrk="1" latinLnBrk="0" hangingPunct="1">
        <a:defRPr sz="1904" kern="1200">
          <a:solidFill>
            <a:schemeClr val="tx1"/>
          </a:solidFill>
          <a:latin typeface="+mn-lt"/>
          <a:ea typeface="+mn-ea"/>
          <a:cs typeface="+mn-cs"/>
        </a:defRPr>
      </a:lvl3pPr>
      <a:lvl4pPr marL="1450204" algn="l" defTabSz="966804" rtl="0" eaLnBrk="1" latinLnBrk="0" hangingPunct="1">
        <a:defRPr sz="1904" kern="1200">
          <a:solidFill>
            <a:schemeClr val="tx1"/>
          </a:solidFill>
          <a:latin typeface="+mn-lt"/>
          <a:ea typeface="+mn-ea"/>
          <a:cs typeface="+mn-cs"/>
        </a:defRPr>
      </a:lvl4pPr>
      <a:lvl5pPr marL="1933605" algn="l" defTabSz="966804" rtl="0" eaLnBrk="1" latinLnBrk="0" hangingPunct="1">
        <a:defRPr sz="1904" kern="1200">
          <a:solidFill>
            <a:schemeClr val="tx1"/>
          </a:solidFill>
          <a:latin typeface="+mn-lt"/>
          <a:ea typeface="+mn-ea"/>
          <a:cs typeface="+mn-cs"/>
        </a:defRPr>
      </a:lvl5pPr>
      <a:lvl6pPr marL="2417008" algn="l" defTabSz="966804" rtl="0" eaLnBrk="1" latinLnBrk="0" hangingPunct="1">
        <a:defRPr sz="1904" kern="1200">
          <a:solidFill>
            <a:schemeClr val="tx1"/>
          </a:solidFill>
          <a:latin typeface="+mn-lt"/>
          <a:ea typeface="+mn-ea"/>
          <a:cs typeface="+mn-cs"/>
        </a:defRPr>
      </a:lvl6pPr>
      <a:lvl7pPr marL="2900406" algn="l" defTabSz="966804" rtl="0" eaLnBrk="1" latinLnBrk="0" hangingPunct="1">
        <a:defRPr sz="1904" kern="1200">
          <a:solidFill>
            <a:schemeClr val="tx1"/>
          </a:solidFill>
          <a:latin typeface="+mn-lt"/>
          <a:ea typeface="+mn-ea"/>
          <a:cs typeface="+mn-cs"/>
        </a:defRPr>
      </a:lvl7pPr>
      <a:lvl8pPr marL="3383809" algn="l" defTabSz="966804" rtl="0" eaLnBrk="1" latinLnBrk="0" hangingPunct="1">
        <a:defRPr sz="1904" kern="1200">
          <a:solidFill>
            <a:schemeClr val="tx1"/>
          </a:solidFill>
          <a:latin typeface="+mn-lt"/>
          <a:ea typeface="+mn-ea"/>
          <a:cs typeface="+mn-cs"/>
        </a:defRPr>
      </a:lvl8pPr>
      <a:lvl9pPr marL="3867210" algn="l" defTabSz="966804" rtl="0" eaLnBrk="1" latinLnBrk="0" hangingPunct="1">
        <a:defRPr sz="190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0">
          <p15:clr>
            <a:srgbClr val="F26B43"/>
          </p15:clr>
        </p15:guide>
        <p15:guide id="2" pos="144">
          <p15:clr>
            <a:srgbClr val="F26B43"/>
          </p15:clr>
        </p15:guide>
        <p15:guide id="3" pos="5616">
          <p15:clr>
            <a:srgbClr val="F26B43"/>
          </p15:clr>
        </p15:guide>
        <p15:guide id="4" orient="horz" pos="2832">
          <p15:clr>
            <a:srgbClr val="F26B43"/>
          </p15:clr>
        </p15:guide>
        <p15:guide id="5" orient="horz" pos="3088">
          <p15:clr>
            <a:srgbClr val="F26B43"/>
          </p15:clr>
        </p15:guide>
        <p15:guide id="6" pos="2880">
          <p15:clr>
            <a:srgbClr val="F26B43"/>
          </p15:clr>
        </p15:guide>
        <p15:guide id="7" pos="2736">
          <p15:clr>
            <a:srgbClr val="F26B43"/>
          </p15:clr>
        </p15:guide>
        <p15:guide id="8" pos="1440">
          <p15:clr>
            <a:srgbClr val="F26B43"/>
          </p15:clr>
        </p15:guide>
        <p15:guide id="9" pos="3024">
          <p15:clr>
            <a:srgbClr val="F26B43"/>
          </p15:clr>
        </p15:guide>
        <p15:guide id="10" pos="1296">
          <p15:clr>
            <a:srgbClr val="F26B43"/>
          </p15:clr>
        </p15:guide>
        <p15:guide id="11" pos="1584">
          <p15:clr>
            <a:srgbClr val="F26B43"/>
          </p15:clr>
        </p15:guide>
        <p15:guide id="12" pos="4320">
          <p15:clr>
            <a:srgbClr val="F26B43"/>
          </p15:clr>
        </p15:guide>
        <p15:guide id="13" pos="4176">
          <p15:clr>
            <a:srgbClr val="F26B43"/>
          </p15:clr>
        </p15:guide>
        <p15:guide id="14" pos="4464">
          <p15:clr>
            <a:srgbClr val="F26B43"/>
          </p15:clr>
        </p15:guide>
        <p15:guide id="15" orient="horz" pos="412">
          <p15:clr>
            <a:srgbClr val="F26B43"/>
          </p15:clr>
        </p15:guide>
        <p15:guide id="17" orient="horz" pos="812">
          <p15:clr>
            <a:srgbClr val="F26B43"/>
          </p15:clr>
        </p15:guide>
        <p15:guide id="18" orient="horz" pos="1620">
          <p15:clr>
            <a:srgbClr val="F26B43"/>
          </p15:clr>
        </p15:guide>
        <p15:guide id="19" orient="horz" pos="1216">
          <p15:clr>
            <a:srgbClr val="F26B43"/>
          </p15:clr>
        </p15:guide>
        <p15:guide id="20" orient="horz" pos="2022">
          <p15:clr>
            <a:srgbClr val="F26B43"/>
          </p15:clr>
        </p15:guide>
        <p15:guide id="21" orient="horz" pos="2424">
          <p15:clr>
            <a:srgbClr val="F26B43"/>
          </p15:clr>
        </p15:guide>
      </p15:sldGuideLst>
    </p:ext>
  </p:extLst>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268225"/>
            <a:ext cx="5486400" cy="5988135"/>
          </a:xfrm>
          <a:prstGeom prst="rect">
            <a:avLst/>
          </a:prstGeom>
        </p:spPr>
        <p:txBody>
          <a:bodyPr vert="horz" lIns="0" tIns="0" rIns="0" bIns="0" rtlCol="0" anchor="t" anchorCtr="0">
            <a:noAutofit/>
          </a:bodyPr>
          <a:lstStyle/>
          <a:p>
            <a:r>
              <a:rPr lang="en-US" noProof="0" dirty="0"/>
              <a:t>Click to edit Master title style</a:t>
            </a:r>
          </a:p>
        </p:txBody>
      </p:sp>
      <p:sp>
        <p:nvSpPr>
          <p:cNvPr id="3" name="Text Placeholder 2"/>
          <p:cNvSpPr>
            <a:spLocks noGrp="1"/>
          </p:cNvSpPr>
          <p:nvPr>
            <p:ph type="body" idx="1"/>
          </p:nvPr>
        </p:nvSpPr>
        <p:spPr>
          <a:xfrm>
            <a:off x="6400800" y="256033"/>
            <a:ext cx="5486400" cy="6000327"/>
          </a:xfrm>
          <a:prstGeom prst="rect">
            <a:avLst/>
          </a:prstGeom>
        </p:spPr>
        <p:txBody>
          <a:bodyPr vert="horz" lIns="0" tIns="0" rIns="0" bIns="0" rtlCol="0">
            <a:noAutofit/>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4"/>
          </p:nvPr>
        </p:nvSpPr>
        <p:spPr>
          <a:xfrm>
            <a:off x="9144000" y="6435307"/>
            <a:ext cx="2743200" cy="182880"/>
          </a:xfrm>
          <a:prstGeom prst="rect">
            <a:avLst/>
          </a:prstGeom>
        </p:spPr>
        <p:txBody>
          <a:bodyPr vert="horz" lIns="0" tIns="0" rIns="0" bIns="0" rtlCol="0" anchor="ctr"/>
          <a:lstStyle>
            <a:lvl1pPr algn="r">
              <a:defRPr sz="800" baseline="0">
                <a:solidFill>
                  <a:schemeClr val="tx1"/>
                </a:solidFill>
                <a:latin typeface="+mn-lt"/>
                <a:ea typeface="Arial" charset="0"/>
                <a:cs typeface="Arial" charset="0"/>
              </a:defRPr>
            </a:lvl1pPr>
          </a:lstStyle>
          <a:p>
            <a:fld id="{D0BE6F14-FF48-0F4F-A8AA-2E3F25371E4A}" type="slidenum">
              <a:rPr lang="en-US" smtClean="0"/>
              <a:pPr/>
              <a:t>‹#›</a:t>
            </a:fld>
            <a:endParaRPr lang="en-US"/>
          </a:p>
        </p:txBody>
      </p:sp>
      <p:sp>
        <p:nvSpPr>
          <p:cNvPr id="9" name="Footer Placeholder 8"/>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de-DE"/>
              <a:t>Think 2020 / DOC ID / Month XX, 2020 / © 2020 IBM Corporation</a:t>
            </a:r>
            <a:endParaRPr lang="en-US"/>
          </a:p>
        </p:txBody>
      </p:sp>
    </p:spTree>
    <p:extLst>
      <p:ext uri="{BB962C8B-B14F-4D97-AF65-F5344CB8AC3E}">
        <p14:creationId xmlns:p14="http://schemas.microsoft.com/office/powerpoint/2010/main" val="780497998"/>
      </p:ext>
    </p:extLst>
  </p:cSld>
  <p:clrMap bg1="lt1" tx1="dk1" bg2="lt2" tx2="dk2" accent1="accent1" accent2="accent2" accent3="accent3" accent4="accent4" accent5="accent5" accent6="accent6" hlink="hlink" folHlink="folHlink"/>
  <p:sldLayoutIdLst>
    <p:sldLayoutId id="2147484162" r:id="rId1"/>
    <p:sldLayoutId id="2147484163" r:id="rId2"/>
    <p:sldLayoutId id="2147484164" r:id="rId3"/>
    <p:sldLayoutId id="2147484165" r:id="rId4"/>
    <p:sldLayoutId id="2147484166" r:id="rId5"/>
    <p:sldLayoutId id="2147484167" r:id="rId6"/>
    <p:sldLayoutId id="2147484168" r:id="rId7"/>
    <p:sldLayoutId id="2147484169" r:id="rId8"/>
    <p:sldLayoutId id="2147484170" r:id="rId9"/>
    <p:sldLayoutId id="2147484171" r:id="rId10"/>
    <p:sldLayoutId id="2147484172" r:id="rId11"/>
    <p:sldLayoutId id="2147484173" r:id="rId12"/>
    <p:sldLayoutId id="2147484174" r:id="rId13"/>
    <p:sldLayoutId id="2147484175" r:id="rId14"/>
    <p:sldLayoutId id="2147484176" r:id="rId15"/>
    <p:sldLayoutId id="2147484177" r:id="rId16"/>
    <p:sldLayoutId id="2147484178" r:id="rId17"/>
    <p:sldLayoutId id="2147484179" r:id="rId18"/>
    <p:sldLayoutId id="2147484180" r:id="rId19"/>
    <p:sldLayoutId id="2147484181" r:id="rId20"/>
    <p:sldLayoutId id="2147484182" r:id="rId21"/>
    <p:sldLayoutId id="2147484183" r:id="rId22"/>
    <p:sldLayoutId id="2147484184" r:id="rId23"/>
    <p:sldLayoutId id="2147484185" r:id="rId24"/>
    <p:sldLayoutId id="2147484186" r:id="rId25"/>
    <p:sldLayoutId id="2147484187" r:id="rId26"/>
    <p:sldLayoutId id="2147484188" r:id="rId27"/>
    <p:sldLayoutId id="2147484189" r:id="rId28"/>
    <p:sldLayoutId id="2147484190" r:id="rId29"/>
    <p:sldLayoutId id="2147484191" r:id="rId30"/>
    <p:sldLayoutId id="2147484192" r:id="rId31"/>
    <p:sldLayoutId id="2147484193" r:id="rId32"/>
    <p:sldLayoutId id="2147484194" r:id="rId33"/>
    <p:sldLayoutId id="2147484195" r:id="rId34"/>
    <p:sldLayoutId id="2147484196" r:id="rId35"/>
    <p:sldLayoutId id="2147484197" r:id="rId36"/>
  </p:sldLayoutIdLst>
  <p:hf hdr="0" dt="0"/>
  <p:txStyles>
    <p:titleStyle>
      <a:lvl1pPr algn="l" defTabSz="609585" rtl="0" eaLnBrk="1" latinLnBrk="0" hangingPunct="1">
        <a:lnSpc>
          <a:spcPct val="90000"/>
        </a:lnSpc>
        <a:spcBef>
          <a:spcPct val="0"/>
        </a:spcBef>
        <a:buNone/>
        <a:defRPr sz="3200" kern="1200">
          <a:solidFill>
            <a:schemeClr val="tx1"/>
          </a:solidFill>
          <a:latin typeface="+mj-lt"/>
          <a:ea typeface="Arial" charset="0"/>
          <a:cs typeface="Arial" charset="0"/>
        </a:defRPr>
      </a:lvl1pPr>
    </p:titleStyle>
    <p:bodyStyle>
      <a:lvl1pPr marL="0" indent="0" algn="l" defTabSz="609585" rtl="0" eaLnBrk="1" latinLnBrk="0" hangingPunct="1">
        <a:lnSpc>
          <a:spcPct val="100000"/>
        </a:lnSpc>
        <a:spcBef>
          <a:spcPts val="1467"/>
        </a:spcBef>
        <a:buFont typeface="Arial"/>
        <a:buNone/>
        <a:defRPr sz="1867" kern="1200">
          <a:solidFill>
            <a:schemeClr val="tx1"/>
          </a:solidFill>
          <a:latin typeface="+mn-lt"/>
          <a:ea typeface="Arial" charset="0"/>
          <a:cs typeface="Arial" charset="0"/>
        </a:defRPr>
      </a:lvl1pPr>
      <a:lvl2pPr marL="230712"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2pPr>
      <a:lvl3pPr marL="529153"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3pPr>
      <a:lvl4pPr marL="833946" indent="-224361"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4pPr>
      <a:lvl5pPr marL="1071007"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296">
          <p15:clr>
            <a:srgbClr val="F26B43"/>
          </p15:clr>
        </p15:guide>
        <p15:guide id="2" orient="horz" pos="1619">
          <p15:clr>
            <a:srgbClr val="F26B43"/>
          </p15:clr>
        </p15:guide>
        <p15:guide id="3" orient="horz" pos="1216">
          <p15:clr>
            <a:srgbClr val="F26B43"/>
          </p15:clr>
        </p15:guide>
        <p15:guide id="5" orient="horz" pos="813">
          <p15:clr>
            <a:srgbClr val="F26B43"/>
          </p15:clr>
        </p15:guide>
        <p15:guide id="7" orient="horz" pos="2022">
          <p15:clr>
            <a:srgbClr val="F26B43"/>
          </p15:clr>
        </p15:guide>
        <p15:guide id="8" orient="horz" pos="2426">
          <p15:clr>
            <a:srgbClr val="F26B43"/>
          </p15:clr>
        </p15:guide>
        <p15:guide id="9" orient="horz" pos="2829">
          <p15:clr>
            <a:srgbClr val="F26B43"/>
          </p15:clr>
        </p15:guide>
        <p15:guide id="11" pos="2880">
          <p15:clr>
            <a:srgbClr val="F26B43"/>
          </p15:clr>
        </p15:guide>
        <p15:guide id="13" pos="2736">
          <p15:clr>
            <a:srgbClr val="F26B43"/>
          </p15:clr>
        </p15:guide>
        <p15:guide id="15" pos="1584">
          <p15:clr>
            <a:srgbClr val="F26B43"/>
          </p15:clr>
        </p15:guide>
        <p15:guide id="17" pos="1440">
          <p15:clr>
            <a:srgbClr val="F26B43"/>
          </p15:clr>
        </p15:guide>
        <p15:guide id="20" pos="3024">
          <p15:clr>
            <a:srgbClr val="F26B43"/>
          </p15:clr>
        </p15:guide>
        <p15:guide id="22" pos="4320">
          <p15:clr>
            <a:srgbClr val="F26B43"/>
          </p15:clr>
        </p15:guide>
        <p15:guide id="24" pos="144">
          <p15:clr>
            <a:srgbClr val="F26B43"/>
          </p15:clr>
        </p15:guide>
        <p15:guide id="26" pos="5616">
          <p15:clr>
            <a:srgbClr val="F26B43"/>
          </p15:clr>
        </p15:guide>
        <p15:guide id="27" orient="horz" pos="142">
          <p15:clr>
            <a:srgbClr val="F26B43"/>
          </p15:clr>
        </p15:guide>
        <p15:guide id="31" pos="4176">
          <p15:clr>
            <a:srgbClr val="F26B43"/>
          </p15:clr>
        </p15:guide>
        <p15:guide id="32" pos="4464">
          <p15:clr>
            <a:srgbClr val="F26B43"/>
          </p15:clr>
        </p15:guide>
        <p15:guide id="34" orient="horz" pos="3098">
          <p15:clr>
            <a:srgbClr val="F26B43"/>
          </p15:clr>
        </p15:guide>
        <p15:guide id="35" orient="horz" pos="420">
          <p15:clr>
            <a:srgbClr val="F26B43"/>
          </p15:clr>
        </p15:guide>
        <p15:guide id="36" orient="horz" pos="73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F99D1A-7F68-2744-9E9D-D064AE11726B}"/>
              </a:ext>
            </a:extLst>
          </p:cNvPr>
          <p:cNvSpPr>
            <a:spLocks noGrp="1"/>
          </p:cNvSpPr>
          <p:nvPr>
            <p:ph type="title"/>
          </p:nvPr>
        </p:nvSpPr>
        <p:spPr>
          <a:xfrm>
            <a:off x="533400" y="555625"/>
            <a:ext cx="10515600" cy="1325563"/>
          </a:xfrm>
          <a:prstGeom prst="rect">
            <a:avLst/>
          </a:prstGeom>
        </p:spPr>
        <p:txBody>
          <a:bodyPr vert="horz" lIns="0" tIns="0" rIns="0" bIns="0" rtlCol="0" anchor="t" anchorCtr="0">
            <a:noAutofit/>
          </a:bodyPr>
          <a:lstStyle/>
          <a:p>
            <a:r>
              <a:rPr lang="en-US" dirty="0"/>
              <a:t>Click to edit Master title style</a:t>
            </a:r>
          </a:p>
        </p:txBody>
      </p:sp>
      <p:sp>
        <p:nvSpPr>
          <p:cNvPr id="9" name="Rectangle 8">
            <a:extLst>
              <a:ext uri="{FF2B5EF4-FFF2-40B4-BE49-F238E27FC236}">
                <a16:creationId xmlns:a16="http://schemas.microsoft.com/office/drawing/2014/main" id="{FB183673-CFEB-2D47-A4DF-C97711665FA7}"/>
              </a:ext>
            </a:extLst>
          </p:cNvPr>
          <p:cNvSpPr/>
          <p:nvPr userDrawn="1"/>
        </p:nvSpPr>
        <p:spPr>
          <a:xfrm>
            <a:off x="0" y="6456541"/>
            <a:ext cx="12192000" cy="4014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 name="Footer Placeholder 4">
            <a:extLst>
              <a:ext uri="{FF2B5EF4-FFF2-40B4-BE49-F238E27FC236}">
                <a16:creationId xmlns:a16="http://schemas.microsoft.com/office/drawing/2014/main" id="{4C37D67A-4F65-AC48-A16B-F6FA22AF0307}"/>
              </a:ext>
            </a:extLst>
          </p:cNvPr>
          <p:cNvSpPr>
            <a:spLocks noGrp="1"/>
          </p:cNvSpPr>
          <p:nvPr>
            <p:ph type="ftr" sz="quarter" idx="3"/>
          </p:nvPr>
        </p:nvSpPr>
        <p:spPr>
          <a:xfrm>
            <a:off x="411480" y="6446520"/>
            <a:ext cx="4114800" cy="411480"/>
          </a:xfrm>
          <a:prstGeom prst="rect">
            <a:avLst/>
          </a:prstGeom>
        </p:spPr>
        <p:txBody>
          <a:bodyPr lIns="0" tIns="0" rIns="0" bIns="0" anchor="ctr" anchorCtr="0"/>
          <a:lstStyle>
            <a:lvl1pPr>
              <a:defRPr>
                <a:solidFill>
                  <a:schemeClr val="bg1"/>
                </a:solidFill>
              </a:defRPr>
            </a:lvl1pPr>
          </a:lstStyle>
          <a:p>
            <a:r>
              <a:rPr lang="en-US"/>
              <a:t>IBM Systems / WW Marketing / © 2019 IBM Corporation</a:t>
            </a:r>
            <a:endParaRPr lang="en-US" dirty="0"/>
          </a:p>
        </p:txBody>
      </p:sp>
    </p:spTree>
    <p:extLst>
      <p:ext uri="{BB962C8B-B14F-4D97-AF65-F5344CB8AC3E}">
        <p14:creationId xmlns:p14="http://schemas.microsoft.com/office/powerpoint/2010/main" val="256980478"/>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Lst>
  <p:hf sldNum="0" hdr="0" dt="0"/>
  <p:txStyles>
    <p:titleStyle>
      <a:lvl1pPr algn="l" defTabSz="914377" rtl="0" eaLnBrk="1" latinLnBrk="0" hangingPunct="1">
        <a:lnSpc>
          <a:spcPct val="90000"/>
        </a:lnSpc>
        <a:spcBef>
          <a:spcPct val="0"/>
        </a:spcBef>
        <a:buNone/>
        <a:defRPr sz="3600" b="0" i="0" kern="1200">
          <a:solidFill>
            <a:schemeClr val="tx1"/>
          </a:solidFill>
          <a:latin typeface="IBM Plex Sans Light" panose="020B0403050203000203" pitchFamily="34" charset="77"/>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02620630"/>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p:txStyles>
    <p:titleStyle>
      <a:lvl1pPr algn="ctr" defTabSz="609585" rtl="0" eaLnBrk="1" latinLnBrk="0" hangingPunct="1">
        <a:spcBef>
          <a:spcPct val="0"/>
        </a:spcBef>
        <a:buNone/>
        <a:defRPr sz="5867" kern="1200">
          <a:solidFill>
            <a:schemeClr val="tx1"/>
          </a:solidFill>
          <a:latin typeface="IBM Plex Sans" panose="020B0503050000000000" pitchFamily="34" charset="0"/>
          <a:ea typeface="+mj-ea"/>
          <a:cs typeface="Arial"/>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IBM Plex Sans" panose="020B0503050000000000" pitchFamily="34" charset="0"/>
          <a:ea typeface="+mn-ea"/>
          <a:cs typeface="Arial"/>
        </a:defRPr>
      </a:lvl1pPr>
      <a:lvl2pPr marL="990575" indent="-380990" algn="l" defTabSz="609585" rtl="0" eaLnBrk="1" latinLnBrk="0" hangingPunct="1">
        <a:spcBef>
          <a:spcPct val="20000"/>
        </a:spcBef>
        <a:buFont typeface="Arial"/>
        <a:buChar char="–"/>
        <a:defRPr sz="3733" kern="1200">
          <a:solidFill>
            <a:schemeClr val="tx1"/>
          </a:solidFill>
          <a:latin typeface="IBM Plex Sans" panose="020B0503050000000000" pitchFamily="34" charset="0"/>
          <a:ea typeface="+mn-ea"/>
          <a:cs typeface="Arial"/>
        </a:defRPr>
      </a:lvl2pPr>
      <a:lvl3pPr marL="1523962" indent="-304792" algn="l" defTabSz="609585" rtl="0" eaLnBrk="1" latinLnBrk="0" hangingPunct="1">
        <a:spcBef>
          <a:spcPct val="20000"/>
        </a:spcBef>
        <a:buFont typeface="Arial"/>
        <a:buChar char="•"/>
        <a:defRPr sz="3200" kern="1200">
          <a:solidFill>
            <a:schemeClr val="tx1"/>
          </a:solidFill>
          <a:latin typeface="IBM Plex Sans" panose="020B0503050000000000" pitchFamily="34" charset="0"/>
          <a:ea typeface="+mn-ea"/>
          <a:cs typeface="Arial"/>
        </a:defRPr>
      </a:lvl3pPr>
      <a:lvl4pPr marL="2133547" indent="-304792" algn="l" defTabSz="609585" rtl="0" eaLnBrk="1" latinLnBrk="0" hangingPunct="1">
        <a:spcBef>
          <a:spcPct val="20000"/>
        </a:spcBef>
        <a:buFont typeface="Arial"/>
        <a:buChar char="–"/>
        <a:defRPr sz="2667" kern="1200">
          <a:solidFill>
            <a:schemeClr val="tx1"/>
          </a:solidFill>
          <a:latin typeface="IBM Plex Sans" panose="020B0503050000000000" pitchFamily="34" charset="0"/>
          <a:ea typeface="+mn-ea"/>
          <a:cs typeface="Arial"/>
        </a:defRPr>
      </a:lvl4pPr>
      <a:lvl5pPr marL="2743131" indent="-304792" algn="l" defTabSz="609585" rtl="0" eaLnBrk="1" latinLnBrk="0" hangingPunct="1">
        <a:spcBef>
          <a:spcPct val="20000"/>
        </a:spcBef>
        <a:buFont typeface="Arial"/>
        <a:buChar char="»"/>
        <a:defRPr sz="2667" kern="1200">
          <a:solidFill>
            <a:schemeClr val="tx1"/>
          </a:solidFill>
          <a:latin typeface="IBM Plex Sans" panose="020B0503050000000000" pitchFamily="34" charset="0"/>
          <a:ea typeface="+mn-ea"/>
          <a:cs typeface="Arial"/>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4" name="Title Placeholder"/>
          <p:cNvSpPr>
            <a:spLocks noGrp="1"/>
          </p:cNvSpPr>
          <p:nvPr>
            <p:ph type="title"/>
          </p:nvPr>
        </p:nvSpPr>
        <p:spPr>
          <a:xfrm>
            <a:off x="280416" y="268224"/>
            <a:ext cx="5522976" cy="5726176"/>
          </a:xfrm>
          <a:prstGeom prst="rect">
            <a:avLst/>
          </a:prstGeom>
        </p:spPr>
        <p:txBody>
          <a:bodyPr vert="horz" lIns="0" tIns="0" rIns="0" bIns="0" rtlCol="0" anchor="t">
            <a:noAutofit/>
          </a:bodyPr>
          <a:lstStyle/>
          <a:p>
            <a:r>
              <a:rPr lang="en-US"/>
              <a:t>Click to edit Master title style</a:t>
            </a:r>
            <a:endParaRPr lang="en-US" dirty="0"/>
          </a:p>
        </p:txBody>
      </p:sp>
      <p:sp>
        <p:nvSpPr>
          <p:cNvPr id="5" name="Text Placeholder"/>
          <p:cNvSpPr>
            <a:spLocks noGrp="1"/>
          </p:cNvSpPr>
          <p:nvPr>
            <p:ph type="body" idx="1"/>
          </p:nvPr>
        </p:nvSpPr>
        <p:spPr>
          <a:xfrm>
            <a:off x="6388608" y="268224"/>
            <a:ext cx="5498592" cy="5726176"/>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p:cNvSpPr>
            <a:spLocks noGrp="1"/>
          </p:cNvSpPr>
          <p:nvPr>
            <p:ph type="ftr" sz="quarter" idx="3"/>
          </p:nvPr>
        </p:nvSpPr>
        <p:spPr>
          <a:xfrm>
            <a:off x="304889" y="6383869"/>
            <a:ext cx="5486314" cy="222249"/>
          </a:xfrm>
          <a:prstGeom prst="rect">
            <a:avLst/>
          </a:prstGeom>
        </p:spPr>
        <p:txBody>
          <a:bodyPr vert="horz" lIns="0" tIns="0" rIns="0" bIns="0" rtlCol="0" anchor="ctr"/>
          <a:lstStyle>
            <a:lvl1pPr marL="0" marR="0" indent="0" algn="l" defTabSz="685992" rtl="0" eaLnBrk="1" fontAlgn="auto" latinLnBrk="0" hangingPunct="1">
              <a:lnSpc>
                <a:spcPct val="100000"/>
              </a:lnSpc>
              <a:spcBef>
                <a:spcPts val="0"/>
              </a:spcBef>
              <a:spcAft>
                <a:spcPts val="0"/>
              </a:spcAft>
              <a:buClrTx/>
              <a:buSzTx/>
              <a:buFontTx/>
              <a:buNone/>
              <a:tabLst/>
              <a:defRPr sz="600">
                <a:solidFill>
                  <a:schemeClr val="bg1"/>
                </a:solidFill>
                <a:latin typeface="IBM Plex Sans" panose="020B0503050203000203" pitchFamily="34" charset="0"/>
              </a:defRPr>
            </a:lvl1pPr>
          </a:lstStyle>
          <a:p>
            <a:r>
              <a:rPr lang="en-US" dirty="0"/>
              <a:t>Executive Review – Artemis QSC  / August, 2020 / © 2020 IBM Corporation / IBM CONFIDENTIAL</a:t>
            </a:r>
          </a:p>
        </p:txBody>
      </p:sp>
      <p:sp>
        <p:nvSpPr>
          <p:cNvPr id="8" name="Slide Number Placeholder"/>
          <p:cNvSpPr>
            <a:spLocks noGrp="1"/>
          </p:cNvSpPr>
          <p:nvPr>
            <p:ph type="sldNum" sz="quarter" idx="4"/>
          </p:nvPr>
        </p:nvSpPr>
        <p:spPr>
          <a:xfrm>
            <a:off x="9448802" y="6383869"/>
            <a:ext cx="2438309" cy="222249"/>
          </a:xfrm>
          <a:prstGeom prst="rect">
            <a:avLst/>
          </a:prstGeom>
        </p:spPr>
        <p:txBody>
          <a:bodyPr vert="horz" lIns="0" tIns="0" rIns="0" bIns="0" rtlCol="0" anchor="ctr"/>
          <a:lstStyle>
            <a:lvl1pPr algn="r">
              <a:defRPr sz="6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grpSp>
        <p:nvGrpSpPr>
          <p:cNvPr id="59" name="Group 1" descr="Outside edge tick marks for alignment">
            <a:extLst>
              <a:ext uri="{C183D7F6-B498-43B3-948B-1728B52AA6E4}">
                <adec:decorative xmlns:adec="http://schemas.microsoft.com/office/drawing/2017/decorative" val="0"/>
              </a:ext>
            </a:extLst>
          </p:cNvPr>
          <p:cNvGrpSpPr/>
          <p:nvPr userDrawn="1"/>
        </p:nvGrpSpPr>
        <p:grpSpPr>
          <a:xfrm>
            <a:off x="-146305" y="-147320"/>
            <a:ext cx="12485626" cy="715264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a:extLst>
                  <a:ext uri="{C183D7F6-B498-43B3-948B-1728B52AA6E4}">
                    <adec:decorative xmlns:adec="http://schemas.microsoft.com/office/drawing/2017/decorative" val="1"/>
                  </a:ext>
                </a:extLst>
              </p:cNvPr>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a:extLst>
                  <a:ext uri="{C183D7F6-B498-43B3-948B-1728B52AA6E4}">
                    <adec:decorative xmlns:adec="http://schemas.microsoft.com/office/drawing/2017/decorative" val="1"/>
                  </a:ext>
                </a:extLst>
              </p:cNvPr>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a:extLst>
                  <a:ext uri="{C183D7F6-B498-43B3-948B-1728B52AA6E4}">
                    <adec:decorative xmlns:adec="http://schemas.microsoft.com/office/drawing/2017/decorative" val="1"/>
                  </a:ext>
                </a:extLst>
              </p:cNvPr>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a:extLst>
                  <a:ext uri="{C183D7F6-B498-43B3-948B-1728B52AA6E4}">
                    <adec:decorative xmlns:adec="http://schemas.microsoft.com/office/drawing/2017/decorative" val="1"/>
                  </a:ext>
                </a:extLst>
              </p:cNvPr>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a:extLst>
                  <a:ext uri="{C183D7F6-B498-43B3-948B-1728B52AA6E4}">
                    <adec:decorative xmlns:adec="http://schemas.microsoft.com/office/drawing/2017/decorative" val="1"/>
                  </a:ext>
                </a:extLst>
              </p:cNvPr>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a:extLst>
                  <a:ext uri="{C183D7F6-B498-43B3-948B-1728B52AA6E4}">
                    <adec:decorative xmlns:adec="http://schemas.microsoft.com/office/drawing/2017/decorative" val="1"/>
                  </a:ext>
                </a:extLst>
              </p:cNvPr>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a:extLst>
                  <a:ext uri="{C183D7F6-B498-43B3-948B-1728B52AA6E4}">
                    <adec:decorative xmlns:adec="http://schemas.microsoft.com/office/drawing/2017/decorative" val="1"/>
                  </a:ext>
                </a:extLst>
              </p:cNvPr>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a:extLst>
                  <a:ext uri="{C183D7F6-B498-43B3-948B-1728B52AA6E4}">
                    <adec:decorative xmlns:adec="http://schemas.microsoft.com/office/drawing/2017/decorative" val="1"/>
                  </a:ext>
                </a:extLst>
              </p:cNvPr>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a:extLst>
                  <a:ext uri="{C183D7F6-B498-43B3-948B-1728B52AA6E4}">
                    <adec:decorative xmlns:adec="http://schemas.microsoft.com/office/drawing/2017/decorative" val="1"/>
                  </a:ext>
                </a:extLst>
              </p:cNvPr>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a:extLst>
                  <a:ext uri="{C183D7F6-B498-43B3-948B-1728B52AA6E4}">
                    <adec:decorative xmlns:adec="http://schemas.microsoft.com/office/drawing/2017/decorative" val="1"/>
                  </a:ext>
                </a:extLst>
              </p:cNvPr>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a:extLst>
                  <a:ext uri="{C183D7F6-B498-43B3-948B-1728B52AA6E4}">
                    <adec:decorative xmlns:adec="http://schemas.microsoft.com/office/drawing/2017/decorative" val="1"/>
                  </a:ext>
                </a:extLst>
              </p:cNvPr>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a:extLst>
                  <a:ext uri="{C183D7F6-B498-43B3-948B-1728B52AA6E4}">
                    <adec:decorative xmlns:adec="http://schemas.microsoft.com/office/drawing/2017/decorative" val="1"/>
                  </a:ext>
                </a:extLst>
              </p:cNvPr>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a:extLst>
                  <a:ext uri="{C183D7F6-B498-43B3-948B-1728B52AA6E4}">
                    <adec:decorative xmlns:adec="http://schemas.microsoft.com/office/drawing/2017/decorative" val="1"/>
                  </a:ext>
                </a:extLst>
              </p:cNvPr>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a:extLst>
                  <a:ext uri="{C183D7F6-B498-43B3-948B-1728B52AA6E4}">
                    <adec:decorative xmlns:adec="http://schemas.microsoft.com/office/drawing/2017/decorative" val="1"/>
                  </a:ext>
                </a:extLst>
              </p:cNvPr>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a:extLst>
                  <a:ext uri="{C183D7F6-B498-43B3-948B-1728B52AA6E4}">
                    <adec:decorative xmlns:adec="http://schemas.microsoft.com/office/drawing/2017/decorative" val="1"/>
                  </a:ext>
                </a:extLst>
              </p:cNvPr>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a:extLst>
                  <a:ext uri="{C183D7F6-B498-43B3-948B-1728B52AA6E4}">
                    <adec:decorative xmlns:adec="http://schemas.microsoft.com/office/drawing/2017/decorative" val="1"/>
                  </a:ext>
                </a:extLst>
              </p:cNvPr>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a:extLst>
                  <a:ext uri="{C183D7F6-B498-43B3-948B-1728B52AA6E4}">
                    <adec:decorative xmlns:adec="http://schemas.microsoft.com/office/drawing/2017/decorative" val="1"/>
                  </a:ext>
                </a:extLst>
              </p:cNvPr>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a:extLst>
                  <a:ext uri="{C183D7F6-B498-43B3-948B-1728B52AA6E4}">
                    <adec:decorative xmlns:adec="http://schemas.microsoft.com/office/drawing/2017/decorative" val="1"/>
                  </a:ext>
                </a:extLst>
              </p:cNvPr>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a:extLst>
                  <a:ext uri="{C183D7F6-B498-43B3-948B-1728B52AA6E4}">
                    <adec:decorative xmlns:adec="http://schemas.microsoft.com/office/drawing/2017/decorative" val="1"/>
                  </a:ext>
                </a:extLst>
              </p:cNvPr>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a:extLst>
                  <a:ext uri="{C183D7F6-B498-43B3-948B-1728B52AA6E4}">
                    <adec:decorative xmlns:adec="http://schemas.microsoft.com/office/drawing/2017/decorative" val="1"/>
                  </a:ext>
                </a:extLst>
              </p:cNvPr>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a:extLst>
                  <a:ext uri="{C183D7F6-B498-43B3-948B-1728B52AA6E4}">
                    <adec:decorative xmlns:adec="http://schemas.microsoft.com/office/drawing/2017/decorative" val="1"/>
                  </a:ext>
                </a:extLst>
              </p:cNvPr>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a:extLst>
                  <a:ext uri="{C183D7F6-B498-43B3-948B-1728B52AA6E4}">
                    <adec:decorative xmlns:adec="http://schemas.microsoft.com/office/drawing/2017/decorative" val="1"/>
                  </a:ext>
                </a:extLst>
              </p:cNvPr>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64456"/>
              <a:chOff x="-109730" y="237744"/>
              <a:chExt cx="91440" cy="4664456"/>
            </a:xfrm>
          </p:grpSpPr>
          <p:cxnSp>
            <p:nvCxnSpPr>
              <p:cNvPr id="73" name="Straight Connector 72">
                <a:extLst>
                  <a:ext uri="{C183D7F6-B498-43B3-948B-1728B52AA6E4}">
                    <adec:decorative xmlns:adec="http://schemas.microsoft.com/office/drawing/2017/decorative" val="1"/>
                  </a:ext>
                </a:extLst>
              </p:cNvPr>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a:extLst>
                  <a:ext uri="{C183D7F6-B498-43B3-948B-1728B52AA6E4}">
                    <adec:decorative xmlns:adec="http://schemas.microsoft.com/office/drawing/2017/decorative" val="1"/>
                  </a:ext>
                </a:extLst>
              </p:cNvPr>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a:extLst>
                  <a:ext uri="{C183D7F6-B498-43B3-948B-1728B52AA6E4}">
                    <adec:decorative xmlns:adec="http://schemas.microsoft.com/office/drawing/2017/decorative" val="1"/>
                  </a:ext>
                </a:extLst>
              </p:cNvPr>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a:extLst>
                  <a:ext uri="{C183D7F6-B498-43B3-948B-1728B52AA6E4}">
                    <adec:decorative xmlns:adec="http://schemas.microsoft.com/office/drawing/2017/decorative" val="1"/>
                  </a:ext>
                </a:extLst>
              </p:cNvPr>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a:extLst>
                  <a:ext uri="{C183D7F6-B498-43B3-948B-1728B52AA6E4}">
                    <adec:decorative xmlns:adec="http://schemas.microsoft.com/office/drawing/2017/decorative" val="1"/>
                  </a:ext>
                </a:extLst>
              </p:cNvPr>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C183D7F6-B498-43B3-948B-1728B52AA6E4}">
                    <adec:decorative xmlns:adec="http://schemas.microsoft.com/office/drawing/2017/decorative" val="1"/>
                  </a:ext>
                </a:extLst>
              </p:cNvPr>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a:extLst>
                  <a:ext uri="{C183D7F6-B498-43B3-948B-1728B52AA6E4}">
                    <adec:decorative xmlns:adec="http://schemas.microsoft.com/office/drawing/2017/decorative" val="1"/>
                  </a:ext>
                </a:extLst>
              </p:cNvPr>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a:extLst>
                  <a:ext uri="{C183D7F6-B498-43B3-948B-1728B52AA6E4}">
                    <adec:decorative xmlns:adec="http://schemas.microsoft.com/office/drawing/2017/decorative" val="1"/>
                  </a:ext>
                </a:extLst>
              </p:cNvPr>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a:extLst>
                  <a:ext uri="{C183D7F6-B498-43B3-948B-1728B52AA6E4}">
                    <adec:decorative xmlns:adec="http://schemas.microsoft.com/office/drawing/2017/decorative" val="1"/>
                  </a:ext>
                </a:extLst>
              </p:cNvPr>
              <p:cNvCxnSpPr/>
              <p:nvPr userDrawn="1"/>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3440"/>
              <a:chOff x="-109730" y="231394"/>
              <a:chExt cx="91440" cy="4663440"/>
            </a:xfrm>
          </p:grpSpPr>
          <p:cxnSp>
            <p:nvCxnSpPr>
              <p:cNvPr id="64" name="Straight Connector 63">
                <a:extLst>
                  <a:ext uri="{C183D7F6-B498-43B3-948B-1728B52AA6E4}">
                    <adec:decorative xmlns:adec="http://schemas.microsoft.com/office/drawing/2017/decorative" val="1"/>
                  </a:ext>
                </a:extLst>
              </p:cNvPr>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a:extLst>
                  <a:ext uri="{C183D7F6-B498-43B3-948B-1728B52AA6E4}">
                    <adec:decorative xmlns:adec="http://schemas.microsoft.com/office/drawing/2017/decorative" val="1"/>
                  </a:ext>
                </a:extLst>
              </p:cNvPr>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a:extLst>
                  <a:ext uri="{C183D7F6-B498-43B3-948B-1728B52AA6E4}">
                    <adec:decorative xmlns:adec="http://schemas.microsoft.com/office/drawing/2017/decorative" val="1"/>
                  </a:ext>
                </a:extLst>
              </p:cNvPr>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a:extLst>
                  <a:ext uri="{C183D7F6-B498-43B3-948B-1728B52AA6E4}">
                    <adec:decorative xmlns:adec="http://schemas.microsoft.com/office/drawing/2017/decorative" val="1"/>
                  </a:ext>
                </a:extLst>
              </p:cNvPr>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a:extLst>
                  <a:ext uri="{C183D7F6-B498-43B3-948B-1728B52AA6E4}">
                    <adec:decorative xmlns:adec="http://schemas.microsoft.com/office/drawing/2017/decorative" val="1"/>
                  </a:ext>
                </a:extLst>
              </p:cNvPr>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a:extLst>
                  <a:ext uri="{C183D7F6-B498-43B3-948B-1728B52AA6E4}">
                    <adec:decorative xmlns:adec="http://schemas.microsoft.com/office/drawing/2017/decorative" val="1"/>
                  </a:ext>
                </a:extLst>
              </p:cNvPr>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a:extLst>
                  <a:ext uri="{C183D7F6-B498-43B3-948B-1728B52AA6E4}">
                    <adec:decorative xmlns:adec="http://schemas.microsoft.com/office/drawing/2017/decorative" val="1"/>
                  </a:ext>
                </a:extLst>
              </p:cNvPr>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a:extLst>
                  <a:ext uri="{C183D7F6-B498-43B3-948B-1728B52AA6E4}">
                    <adec:decorative xmlns:adec="http://schemas.microsoft.com/office/drawing/2017/decorative" val="1"/>
                  </a:ext>
                </a:extLst>
              </p:cNvPr>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a:extLst>
                  <a:ext uri="{C183D7F6-B498-43B3-948B-1728B52AA6E4}">
                    <adec:decorative xmlns:adec="http://schemas.microsoft.com/office/drawing/2017/decorative" val="1"/>
                  </a:ext>
                </a:extLst>
              </p:cNvPr>
              <p:cNvCxnSpPr/>
              <p:nvPr userDrawn="1"/>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741334156"/>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 id="2147483761" r:id="rId18"/>
    <p:sldLayoutId id="2147483762" r:id="rId19"/>
    <p:sldLayoutId id="2147483763" r:id="rId20"/>
    <p:sldLayoutId id="2147483764" r:id="rId21"/>
    <p:sldLayoutId id="2147483765" r:id="rId22"/>
    <p:sldLayoutId id="2147483766" r:id="rId23"/>
    <p:sldLayoutId id="2147483767" r:id="rId24"/>
    <p:sldLayoutId id="2147483768" r:id="rId25"/>
    <p:sldLayoutId id="2147483769" r:id="rId26"/>
    <p:sldLayoutId id="2147483770" r:id="rId27"/>
    <p:sldLayoutId id="2147483771" r:id="rId28"/>
    <p:sldLayoutId id="2147483772" r:id="rId29"/>
    <p:sldLayoutId id="2147483773" r:id="rId30"/>
    <p:sldLayoutId id="2147483774" r:id="rId31"/>
    <p:sldLayoutId id="2147483775" r:id="rId32"/>
  </p:sldLayoutIdLst>
  <p:hf hdr="0" dt="0"/>
  <p:txStyles>
    <p:titleStyle>
      <a:lvl1pPr algn="l" rtl="0" eaLnBrk="1" fontAlgn="base" hangingPunct="1">
        <a:lnSpc>
          <a:spcPct val="90000"/>
        </a:lnSpc>
        <a:spcBef>
          <a:spcPct val="0"/>
        </a:spcBef>
        <a:spcAft>
          <a:spcPct val="0"/>
        </a:spcAft>
        <a:defRPr sz="2400" b="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1pPr>
      <a:lvl2pPr algn="l" rtl="0" eaLnBrk="1" fontAlgn="base" hangingPunct="1">
        <a:lnSpc>
          <a:spcPct val="90000"/>
        </a:lnSpc>
        <a:spcBef>
          <a:spcPct val="0"/>
        </a:spcBef>
        <a:spcAft>
          <a:spcPct val="0"/>
        </a:spcAft>
        <a:defRPr sz="2220">
          <a:solidFill>
            <a:srgbClr val="191919"/>
          </a:solidFill>
          <a:latin typeface="HelvNeue Light for IBM" pitchFamily="34" charset="0"/>
        </a:defRPr>
      </a:lvl2pPr>
      <a:lvl3pPr algn="l" rtl="0" eaLnBrk="1" fontAlgn="base" hangingPunct="1">
        <a:lnSpc>
          <a:spcPct val="90000"/>
        </a:lnSpc>
        <a:spcBef>
          <a:spcPct val="0"/>
        </a:spcBef>
        <a:spcAft>
          <a:spcPct val="0"/>
        </a:spcAft>
        <a:defRPr sz="2220">
          <a:solidFill>
            <a:srgbClr val="191919"/>
          </a:solidFill>
          <a:latin typeface="HelvNeue Light for IBM" pitchFamily="34" charset="0"/>
        </a:defRPr>
      </a:lvl3pPr>
      <a:lvl4pPr algn="l" rtl="0" eaLnBrk="1" fontAlgn="base" hangingPunct="1">
        <a:lnSpc>
          <a:spcPct val="90000"/>
        </a:lnSpc>
        <a:spcBef>
          <a:spcPct val="0"/>
        </a:spcBef>
        <a:spcAft>
          <a:spcPct val="0"/>
        </a:spcAft>
        <a:defRPr sz="2220">
          <a:solidFill>
            <a:srgbClr val="191919"/>
          </a:solidFill>
          <a:latin typeface="HelvNeue Light for IBM" pitchFamily="34" charset="0"/>
        </a:defRPr>
      </a:lvl4pPr>
      <a:lvl5pPr algn="l" rtl="0" eaLnBrk="1" fontAlgn="base" hangingPunct="1">
        <a:lnSpc>
          <a:spcPct val="90000"/>
        </a:lnSpc>
        <a:spcBef>
          <a:spcPct val="0"/>
        </a:spcBef>
        <a:spcAft>
          <a:spcPct val="0"/>
        </a:spcAft>
        <a:defRPr sz="2220">
          <a:solidFill>
            <a:srgbClr val="191919"/>
          </a:solidFill>
          <a:latin typeface="HelvNeue Light for IBM" pitchFamily="34" charset="0"/>
        </a:defRPr>
      </a:lvl5pPr>
      <a:lvl6pPr marL="362568" algn="l" rtl="0" eaLnBrk="1" fontAlgn="base" hangingPunct="1">
        <a:lnSpc>
          <a:spcPct val="90000"/>
        </a:lnSpc>
        <a:spcBef>
          <a:spcPct val="0"/>
        </a:spcBef>
        <a:spcAft>
          <a:spcPct val="0"/>
        </a:spcAft>
        <a:defRPr sz="2220">
          <a:solidFill>
            <a:srgbClr val="191919"/>
          </a:solidFill>
          <a:latin typeface="HelvNeue Light for IBM" pitchFamily="34" charset="0"/>
        </a:defRPr>
      </a:lvl6pPr>
      <a:lvl7pPr marL="725139" algn="l" rtl="0" eaLnBrk="1" fontAlgn="base" hangingPunct="1">
        <a:lnSpc>
          <a:spcPct val="90000"/>
        </a:lnSpc>
        <a:spcBef>
          <a:spcPct val="0"/>
        </a:spcBef>
        <a:spcAft>
          <a:spcPct val="0"/>
        </a:spcAft>
        <a:defRPr sz="2220">
          <a:solidFill>
            <a:srgbClr val="191919"/>
          </a:solidFill>
          <a:latin typeface="HelvNeue Light for IBM" pitchFamily="34" charset="0"/>
        </a:defRPr>
      </a:lvl7pPr>
      <a:lvl8pPr marL="1087707" algn="l" rtl="0" eaLnBrk="1" fontAlgn="base" hangingPunct="1">
        <a:lnSpc>
          <a:spcPct val="90000"/>
        </a:lnSpc>
        <a:spcBef>
          <a:spcPct val="0"/>
        </a:spcBef>
        <a:spcAft>
          <a:spcPct val="0"/>
        </a:spcAft>
        <a:defRPr sz="2220">
          <a:solidFill>
            <a:srgbClr val="191919"/>
          </a:solidFill>
          <a:latin typeface="HelvNeue Light for IBM" pitchFamily="34" charset="0"/>
        </a:defRPr>
      </a:lvl8pPr>
      <a:lvl9pPr marL="1450276" algn="l" rtl="0" eaLnBrk="1" fontAlgn="base" hangingPunct="1">
        <a:lnSpc>
          <a:spcPct val="90000"/>
        </a:lnSpc>
        <a:spcBef>
          <a:spcPct val="0"/>
        </a:spcBef>
        <a:spcAft>
          <a:spcPct val="0"/>
        </a:spcAft>
        <a:defRPr sz="2220">
          <a:solidFill>
            <a:srgbClr val="191919"/>
          </a:solidFill>
          <a:latin typeface="HelvNeue Light for IBM" pitchFamily="34" charset="0"/>
        </a:defRPr>
      </a:lvl9pPr>
    </p:titleStyle>
    <p:bodyStyle>
      <a:lvl1pPr marL="0" indent="0" algn="l" rtl="0" eaLnBrk="1" fontAlgn="base" hangingPunct="1">
        <a:lnSpc>
          <a:spcPct val="100000"/>
        </a:lnSpc>
        <a:spcBef>
          <a:spcPts val="1100"/>
        </a:spcBef>
        <a:spcAft>
          <a:spcPct val="0"/>
        </a:spcAft>
        <a:buClr>
          <a:srgbClr val="6D6E70"/>
        </a:buClr>
        <a:buSzPct val="90000"/>
        <a:buFont typeface="Wingdings" pitchFamily="2" charset="2"/>
        <a:buNone/>
        <a:defRPr sz="140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1pPr>
      <a:lvl2pPr marL="171452" indent="-173736" algn="l" rtl="0" eaLnBrk="1" fontAlgn="base" hangingPunct="1">
        <a:lnSpc>
          <a:spcPct val="100000"/>
        </a:lnSpc>
        <a:spcBef>
          <a:spcPts val="1100"/>
        </a:spcBef>
        <a:spcAft>
          <a:spcPct val="0"/>
        </a:spcAft>
        <a:buClr>
          <a:schemeClr val="bg1"/>
        </a:buClr>
        <a:buSzPct val="100000"/>
        <a:buFont typeface=".AppleSystemUIFont" charset="-120"/>
        <a:buChar char="–"/>
        <a:tabLst/>
        <a:defRPr sz="140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2pPr>
      <a:lvl3pPr marL="342905" indent="-173736" algn="l" rtl="0" eaLnBrk="1" fontAlgn="base" hangingPunct="1">
        <a:lnSpc>
          <a:spcPct val="100000"/>
        </a:lnSpc>
        <a:spcBef>
          <a:spcPts val="1100"/>
        </a:spcBef>
        <a:spcAft>
          <a:spcPct val="0"/>
        </a:spcAft>
        <a:buClr>
          <a:schemeClr val="bg1"/>
        </a:buClr>
        <a:buSzPct val="100000"/>
        <a:buFont typeface="Arial" panose="020B0604020202020204" pitchFamily="34" charset="0"/>
        <a:buChar char="•"/>
        <a:tabLst/>
        <a:defRPr sz="140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3pPr>
      <a:lvl4pPr marL="628658" indent="-173736" algn="l" rtl="0" eaLnBrk="1" fontAlgn="base" hangingPunct="1">
        <a:lnSpc>
          <a:spcPct val="100000"/>
        </a:lnSpc>
        <a:spcBef>
          <a:spcPts val="1100"/>
        </a:spcBef>
        <a:spcAft>
          <a:spcPct val="0"/>
        </a:spcAft>
        <a:buClr>
          <a:schemeClr val="bg1"/>
        </a:buClr>
        <a:buSzPct val="100000"/>
        <a:buFont typeface=".AppleSystemUIFont" charset="-120"/>
        <a:buChar char="–"/>
        <a:tabLst/>
        <a:defRPr sz="1400" baseline="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4pPr>
      <a:lvl5pPr marL="803285" indent="-173736" algn="l" rtl="0" eaLnBrk="1" fontAlgn="base" hangingPunct="1">
        <a:lnSpc>
          <a:spcPct val="100000"/>
        </a:lnSpc>
        <a:spcBef>
          <a:spcPts val="1100"/>
        </a:spcBef>
        <a:spcAft>
          <a:spcPct val="0"/>
        </a:spcAft>
        <a:buClr>
          <a:schemeClr val="bg1"/>
        </a:buClr>
        <a:buFont typeface=".AppleSystemUIFont" charset="-120"/>
        <a:buChar char="»"/>
        <a:tabLst/>
        <a:defRPr sz="140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p:bodyStyle>
    <p:otherStyle>
      <a:defPPr>
        <a:defRPr lang="en-US"/>
      </a:defPPr>
      <a:lvl1pPr marL="0" algn="l" defTabSz="725139" rtl="0" eaLnBrk="1" latinLnBrk="0" hangingPunct="1">
        <a:defRPr sz="1428" kern="1200">
          <a:solidFill>
            <a:schemeClr val="tx1"/>
          </a:solidFill>
          <a:latin typeface="+mn-lt"/>
          <a:ea typeface="+mn-ea"/>
          <a:cs typeface="+mn-cs"/>
        </a:defRPr>
      </a:lvl1pPr>
      <a:lvl2pPr marL="362568" algn="l" defTabSz="725139" rtl="0" eaLnBrk="1" latinLnBrk="0" hangingPunct="1">
        <a:defRPr sz="1428" kern="1200">
          <a:solidFill>
            <a:schemeClr val="tx1"/>
          </a:solidFill>
          <a:latin typeface="+mn-lt"/>
          <a:ea typeface="+mn-ea"/>
          <a:cs typeface="+mn-cs"/>
        </a:defRPr>
      </a:lvl2pPr>
      <a:lvl3pPr marL="725139" algn="l" defTabSz="725139" rtl="0" eaLnBrk="1" latinLnBrk="0" hangingPunct="1">
        <a:defRPr sz="1428" kern="1200">
          <a:solidFill>
            <a:schemeClr val="tx1"/>
          </a:solidFill>
          <a:latin typeface="+mn-lt"/>
          <a:ea typeface="+mn-ea"/>
          <a:cs typeface="+mn-cs"/>
        </a:defRPr>
      </a:lvl3pPr>
      <a:lvl4pPr marL="1087707" algn="l" defTabSz="725139" rtl="0" eaLnBrk="1" latinLnBrk="0" hangingPunct="1">
        <a:defRPr sz="1428" kern="1200">
          <a:solidFill>
            <a:schemeClr val="tx1"/>
          </a:solidFill>
          <a:latin typeface="+mn-lt"/>
          <a:ea typeface="+mn-ea"/>
          <a:cs typeface="+mn-cs"/>
        </a:defRPr>
      </a:lvl4pPr>
      <a:lvl5pPr marL="1450276" algn="l" defTabSz="725139" rtl="0" eaLnBrk="1" latinLnBrk="0" hangingPunct="1">
        <a:defRPr sz="1428" kern="1200">
          <a:solidFill>
            <a:schemeClr val="tx1"/>
          </a:solidFill>
          <a:latin typeface="+mn-lt"/>
          <a:ea typeface="+mn-ea"/>
          <a:cs typeface="+mn-cs"/>
        </a:defRPr>
      </a:lvl5pPr>
      <a:lvl6pPr marL="1812846" algn="l" defTabSz="725139" rtl="0" eaLnBrk="1" latinLnBrk="0" hangingPunct="1">
        <a:defRPr sz="1428" kern="1200">
          <a:solidFill>
            <a:schemeClr val="tx1"/>
          </a:solidFill>
          <a:latin typeface="+mn-lt"/>
          <a:ea typeface="+mn-ea"/>
          <a:cs typeface="+mn-cs"/>
        </a:defRPr>
      </a:lvl6pPr>
      <a:lvl7pPr marL="2175414" algn="l" defTabSz="725139" rtl="0" eaLnBrk="1" latinLnBrk="0" hangingPunct="1">
        <a:defRPr sz="1428" kern="1200">
          <a:solidFill>
            <a:schemeClr val="tx1"/>
          </a:solidFill>
          <a:latin typeface="+mn-lt"/>
          <a:ea typeface="+mn-ea"/>
          <a:cs typeface="+mn-cs"/>
        </a:defRPr>
      </a:lvl7pPr>
      <a:lvl8pPr marL="2537983" algn="l" defTabSz="725139" rtl="0" eaLnBrk="1" latinLnBrk="0" hangingPunct="1">
        <a:defRPr sz="1428" kern="1200">
          <a:solidFill>
            <a:schemeClr val="tx1"/>
          </a:solidFill>
          <a:latin typeface="+mn-lt"/>
          <a:ea typeface="+mn-ea"/>
          <a:cs typeface="+mn-cs"/>
        </a:defRPr>
      </a:lvl8pPr>
      <a:lvl9pPr marL="2900552" algn="l" defTabSz="725139" rtl="0" eaLnBrk="1" latinLnBrk="0" hangingPunct="1">
        <a:defRPr sz="142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00">
          <p15:clr>
            <a:srgbClr val="F26B43"/>
          </p15:clr>
        </p15:guide>
        <p15:guide id="2" pos="192">
          <p15:clr>
            <a:srgbClr val="F26B43"/>
          </p15:clr>
        </p15:guide>
        <p15:guide id="3" pos="7486">
          <p15:clr>
            <a:srgbClr val="F26B43"/>
          </p15:clr>
        </p15:guide>
        <p15:guide id="4" orient="horz" pos="3776">
          <p15:clr>
            <a:srgbClr val="F26B43"/>
          </p15:clr>
        </p15:guide>
        <p15:guide id="5" orient="horz" pos="4117">
          <p15:clr>
            <a:srgbClr val="F26B43"/>
          </p15:clr>
        </p15:guide>
        <p15:guide id="6" pos="3839">
          <p15:clr>
            <a:srgbClr val="F26B43"/>
          </p15:clr>
        </p15:guide>
        <p15:guide id="7" pos="3647">
          <p15:clr>
            <a:srgbClr val="F26B43"/>
          </p15:clr>
        </p15:guide>
        <p15:guide id="8" pos="1920">
          <p15:clr>
            <a:srgbClr val="F26B43"/>
          </p15:clr>
        </p15:guide>
        <p15:guide id="9" pos="4031">
          <p15:clr>
            <a:srgbClr val="F26B43"/>
          </p15:clr>
        </p15:guide>
        <p15:guide id="10" pos="1728">
          <p15:clr>
            <a:srgbClr val="F26B43"/>
          </p15:clr>
        </p15:guide>
        <p15:guide id="11" pos="2111">
          <p15:clr>
            <a:srgbClr val="F26B43"/>
          </p15:clr>
        </p15:guide>
        <p15:guide id="12" pos="5759">
          <p15:clr>
            <a:srgbClr val="F26B43"/>
          </p15:clr>
        </p15:guide>
        <p15:guide id="13" pos="5567">
          <p15:clr>
            <a:srgbClr val="F26B43"/>
          </p15:clr>
        </p15:guide>
        <p15:guide id="14" pos="5950">
          <p15:clr>
            <a:srgbClr val="F26B43"/>
          </p15:clr>
        </p15:guide>
        <p15:guide id="15" orient="horz" pos="549">
          <p15:clr>
            <a:srgbClr val="F26B43"/>
          </p15:clr>
        </p15:guide>
        <p15:guide id="17" orient="horz" pos="1083">
          <p15:clr>
            <a:srgbClr val="F26B43"/>
          </p15:clr>
        </p15:guide>
        <p15:guide id="18" orient="horz" pos="2160">
          <p15:clr>
            <a:srgbClr val="F26B43"/>
          </p15:clr>
        </p15:guide>
        <p15:guide id="19" orient="horz" pos="1621">
          <p15:clr>
            <a:srgbClr val="F26B43"/>
          </p15:clr>
        </p15:guide>
        <p15:guide id="20" orient="horz" pos="2696">
          <p15:clr>
            <a:srgbClr val="F26B43"/>
          </p15:clr>
        </p15:guide>
        <p15:guide id="21" orient="horz" pos="3232">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4" name="Title Placeholder"/>
          <p:cNvSpPr>
            <a:spLocks noGrp="1"/>
          </p:cNvSpPr>
          <p:nvPr>
            <p:ph type="title"/>
          </p:nvPr>
        </p:nvSpPr>
        <p:spPr>
          <a:xfrm>
            <a:off x="280416" y="268224"/>
            <a:ext cx="5522976" cy="5726176"/>
          </a:xfrm>
          <a:prstGeom prst="rect">
            <a:avLst/>
          </a:prstGeom>
        </p:spPr>
        <p:txBody>
          <a:bodyPr vert="horz" lIns="0" tIns="0" rIns="0" bIns="0" rtlCol="0" anchor="t">
            <a:noAutofit/>
          </a:bodyPr>
          <a:lstStyle/>
          <a:p>
            <a:r>
              <a:rPr lang="en-US"/>
              <a:t>Click to edit Master title style</a:t>
            </a:r>
            <a:endParaRPr lang="en-US" dirty="0"/>
          </a:p>
        </p:txBody>
      </p:sp>
      <p:sp>
        <p:nvSpPr>
          <p:cNvPr id="5" name="Text Placeholder"/>
          <p:cNvSpPr>
            <a:spLocks noGrp="1"/>
          </p:cNvSpPr>
          <p:nvPr>
            <p:ph type="body" idx="1"/>
          </p:nvPr>
        </p:nvSpPr>
        <p:spPr>
          <a:xfrm>
            <a:off x="6388608" y="268224"/>
            <a:ext cx="5498592" cy="5726176"/>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59" name="Group 1" descr="Outside edge tick marks for alignment">
            <a:extLst>
              <a:ext uri="{C183D7F6-B498-43B3-948B-1728B52AA6E4}">
                <adec:decorative xmlns:adec="http://schemas.microsoft.com/office/drawing/2017/decorative" val="0"/>
              </a:ext>
            </a:extLst>
          </p:cNvPr>
          <p:cNvGrpSpPr/>
          <p:nvPr userDrawn="1"/>
        </p:nvGrpSpPr>
        <p:grpSpPr>
          <a:xfrm>
            <a:off x="-146307" y="-147320"/>
            <a:ext cx="12485627" cy="715264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a:extLst>
                  <a:ext uri="{C183D7F6-B498-43B3-948B-1728B52AA6E4}">
                    <adec:decorative xmlns:adec="http://schemas.microsoft.com/office/drawing/2017/decorative" val="1"/>
                  </a:ext>
                </a:extLst>
              </p:cNvPr>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a:extLst>
                  <a:ext uri="{C183D7F6-B498-43B3-948B-1728B52AA6E4}">
                    <adec:decorative xmlns:adec="http://schemas.microsoft.com/office/drawing/2017/decorative" val="1"/>
                  </a:ext>
                </a:extLst>
              </p:cNvPr>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a:extLst>
                  <a:ext uri="{C183D7F6-B498-43B3-948B-1728B52AA6E4}">
                    <adec:decorative xmlns:adec="http://schemas.microsoft.com/office/drawing/2017/decorative" val="1"/>
                  </a:ext>
                </a:extLst>
              </p:cNvPr>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a:extLst>
                  <a:ext uri="{C183D7F6-B498-43B3-948B-1728B52AA6E4}">
                    <adec:decorative xmlns:adec="http://schemas.microsoft.com/office/drawing/2017/decorative" val="1"/>
                  </a:ext>
                </a:extLst>
              </p:cNvPr>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a:extLst>
                  <a:ext uri="{C183D7F6-B498-43B3-948B-1728B52AA6E4}">
                    <adec:decorative xmlns:adec="http://schemas.microsoft.com/office/drawing/2017/decorative" val="1"/>
                  </a:ext>
                </a:extLst>
              </p:cNvPr>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a:extLst>
                  <a:ext uri="{C183D7F6-B498-43B3-948B-1728B52AA6E4}">
                    <adec:decorative xmlns:adec="http://schemas.microsoft.com/office/drawing/2017/decorative" val="1"/>
                  </a:ext>
                </a:extLst>
              </p:cNvPr>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a:extLst>
                  <a:ext uri="{C183D7F6-B498-43B3-948B-1728B52AA6E4}">
                    <adec:decorative xmlns:adec="http://schemas.microsoft.com/office/drawing/2017/decorative" val="1"/>
                  </a:ext>
                </a:extLst>
              </p:cNvPr>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a:extLst>
                  <a:ext uri="{C183D7F6-B498-43B3-948B-1728B52AA6E4}">
                    <adec:decorative xmlns:adec="http://schemas.microsoft.com/office/drawing/2017/decorative" val="1"/>
                  </a:ext>
                </a:extLst>
              </p:cNvPr>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a:extLst>
                  <a:ext uri="{C183D7F6-B498-43B3-948B-1728B52AA6E4}">
                    <adec:decorative xmlns:adec="http://schemas.microsoft.com/office/drawing/2017/decorative" val="1"/>
                  </a:ext>
                </a:extLst>
              </p:cNvPr>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a:extLst>
                  <a:ext uri="{C183D7F6-B498-43B3-948B-1728B52AA6E4}">
                    <adec:decorative xmlns:adec="http://schemas.microsoft.com/office/drawing/2017/decorative" val="1"/>
                  </a:ext>
                </a:extLst>
              </p:cNvPr>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a:extLst>
                  <a:ext uri="{C183D7F6-B498-43B3-948B-1728B52AA6E4}">
                    <adec:decorative xmlns:adec="http://schemas.microsoft.com/office/drawing/2017/decorative" val="1"/>
                  </a:ext>
                </a:extLst>
              </p:cNvPr>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a:extLst>
                  <a:ext uri="{C183D7F6-B498-43B3-948B-1728B52AA6E4}">
                    <adec:decorative xmlns:adec="http://schemas.microsoft.com/office/drawing/2017/decorative" val="1"/>
                  </a:ext>
                </a:extLst>
              </p:cNvPr>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a:extLst>
                  <a:ext uri="{C183D7F6-B498-43B3-948B-1728B52AA6E4}">
                    <adec:decorative xmlns:adec="http://schemas.microsoft.com/office/drawing/2017/decorative" val="1"/>
                  </a:ext>
                </a:extLst>
              </p:cNvPr>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a:extLst>
                  <a:ext uri="{C183D7F6-B498-43B3-948B-1728B52AA6E4}">
                    <adec:decorative xmlns:adec="http://schemas.microsoft.com/office/drawing/2017/decorative" val="1"/>
                  </a:ext>
                </a:extLst>
              </p:cNvPr>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a:extLst>
                  <a:ext uri="{C183D7F6-B498-43B3-948B-1728B52AA6E4}">
                    <adec:decorative xmlns:adec="http://schemas.microsoft.com/office/drawing/2017/decorative" val="1"/>
                  </a:ext>
                </a:extLst>
              </p:cNvPr>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a:extLst>
                  <a:ext uri="{C183D7F6-B498-43B3-948B-1728B52AA6E4}">
                    <adec:decorative xmlns:adec="http://schemas.microsoft.com/office/drawing/2017/decorative" val="1"/>
                  </a:ext>
                </a:extLst>
              </p:cNvPr>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a:extLst>
                  <a:ext uri="{C183D7F6-B498-43B3-948B-1728B52AA6E4}">
                    <adec:decorative xmlns:adec="http://schemas.microsoft.com/office/drawing/2017/decorative" val="1"/>
                  </a:ext>
                </a:extLst>
              </p:cNvPr>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a:extLst>
                  <a:ext uri="{C183D7F6-B498-43B3-948B-1728B52AA6E4}">
                    <adec:decorative xmlns:adec="http://schemas.microsoft.com/office/drawing/2017/decorative" val="1"/>
                  </a:ext>
                </a:extLst>
              </p:cNvPr>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a:extLst>
                  <a:ext uri="{C183D7F6-B498-43B3-948B-1728B52AA6E4}">
                    <adec:decorative xmlns:adec="http://schemas.microsoft.com/office/drawing/2017/decorative" val="1"/>
                  </a:ext>
                </a:extLst>
              </p:cNvPr>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a:extLst>
                  <a:ext uri="{C183D7F6-B498-43B3-948B-1728B52AA6E4}">
                    <adec:decorative xmlns:adec="http://schemas.microsoft.com/office/drawing/2017/decorative" val="1"/>
                  </a:ext>
                </a:extLst>
              </p:cNvPr>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a:extLst>
                  <a:ext uri="{C183D7F6-B498-43B3-948B-1728B52AA6E4}">
                    <adec:decorative xmlns:adec="http://schemas.microsoft.com/office/drawing/2017/decorative" val="1"/>
                  </a:ext>
                </a:extLst>
              </p:cNvPr>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a:extLst>
                  <a:ext uri="{C183D7F6-B498-43B3-948B-1728B52AA6E4}">
                    <adec:decorative xmlns:adec="http://schemas.microsoft.com/office/drawing/2017/decorative" val="1"/>
                  </a:ext>
                </a:extLst>
              </p:cNvPr>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64456"/>
              <a:chOff x="-109730" y="237744"/>
              <a:chExt cx="91440" cy="4664456"/>
            </a:xfrm>
          </p:grpSpPr>
          <p:cxnSp>
            <p:nvCxnSpPr>
              <p:cNvPr id="73" name="Straight Connector 72">
                <a:extLst>
                  <a:ext uri="{C183D7F6-B498-43B3-948B-1728B52AA6E4}">
                    <adec:decorative xmlns:adec="http://schemas.microsoft.com/office/drawing/2017/decorative" val="1"/>
                  </a:ext>
                </a:extLst>
              </p:cNvPr>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a:extLst>
                  <a:ext uri="{C183D7F6-B498-43B3-948B-1728B52AA6E4}">
                    <adec:decorative xmlns:adec="http://schemas.microsoft.com/office/drawing/2017/decorative" val="1"/>
                  </a:ext>
                </a:extLst>
              </p:cNvPr>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a:extLst>
                  <a:ext uri="{C183D7F6-B498-43B3-948B-1728B52AA6E4}">
                    <adec:decorative xmlns:adec="http://schemas.microsoft.com/office/drawing/2017/decorative" val="1"/>
                  </a:ext>
                </a:extLst>
              </p:cNvPr>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a:extLst>
                  <a:ext uri="{C183D7F6-B498-43B3-948B-1728B52AA6E4}">
                    <adec:decorative xmlns:adec="http://schemas.microsoft.com/office/drawing/2017/decorative" val="1"/>
                  </a:ext>
                </a:extLst>
              </p:cNvPr>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a:extLst>
                  <a:ext uri="{C183D7F6-B498-43B3-948B-1728B52AA6E4}">
                    <adec:decorative xmlns:adec="http://schemas.microsoft.com/office/drawing/2017/decorative" val="1"/>
                  </a:ext>
                </a:extLst>
              </p:cNvPr>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C183D7F6-B498-43B3-948B-1728B52AA6E4}">
                    <adec:decorative xmlns:adec="http://schemas.microsoft.com/office/drawing/2017/decorative" val="1"/>
                  </a:ext>
                </a:extLst>
              </p:cNvPr>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a:extLst>
                  <a:ext uri="{C183D7F6-B498-43B3-948B-1728B52AA6E4}">
                    <adec:decorative xmlns:adec="http://schemas.microsoft.com/office/drawing/2017/decorative" val="1"/>
                  </a:ext>
                </a:extLst>
              </p:cNvPr>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a:extLst>
                  <a:ext uri="{C183D7F6-B498-43B3-948B-1728B52AA6E4}">
                    <adec:decorative xmlns:adec="http://schemas.microsoft.com/office/drawing/2017/decorative" val="1"/>
                  </a:ext>
                </a:extLst>
              </p:cNvPr>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a:extLst>
                  <a:ext uri="{C183D7F6-B498-43B3-948B-1728B52AA6E4}">
                    <adec:decorative xmlns:adec="http://schemas.microsoft.com/office/drawing/2017/decorative" val="1"/>
                  </a:ext>
                </a:extLst>
              </p:cNvPr>
              <p:cNvCxnSpPr/>
              <p:nvPr userDrawn="1"/>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3440"/>
              <a:chOff x="-109730" y="231394"/>
              <a:chExt cx="91440" cy="4663440"/>
            </a:xfrm>
          </p:grpSpPr>
          <p:cxnSp>
            <p:nvCxnSpPr>
              <p:cNvPr id="64" name="Straight Connector 63">
                <a:extLst>
                  <a:ext uri="{C183D7F6-B498-43B3-948B-1728B52AA6E4}">
                    <adec:decorative xmlns:adec="http://schemas.microsoft.com/office/drawing/2017/decorative" val="1"/>
                  </a:ext>
                </a:extLst>
              </p:cNvPr>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a:extLst>
                  <a:ext uri="{C183D7F6-B498-43B3-948B-1728B52AA6E4}">
                    <adec:decorative xmlns:adec="http://schemas.microsoft.com/office/drawing/2017/decorative" val="1"/>
                  </a:ext>
                </a:extLst>
              </p:cNvPr>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a:extLst>
                  <a:ext uri="{C183D7F6-B498-43B3-948B-1728B52AA6E4}">
                    <adec:decorative xmlns:adec="http://schemas.microsoft.com/office/drawing/2017/decorative" val="1"/>
                  </a:ext>
                </a:extLst>
              </p:cNvPr>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a:extLst>
                  <a:ext uri="{C183D7F6-B498-43B3-948B-1728B52AA6E4}">
                    <adec:decorative xmlns:adec="http://schemas.microsoft.com/office/drawing/2017/decorative" val="1"/>
                  </a:ext>
                </a:extLst>
              </p:cNvPr>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a:extLst>
                  <a:ext uri="{C183D7F6-B498-43B3-948B-1728B52AA6E4}">
                    <adec:decorative xmlns:adec="http://schemas.microsoft.com/office/drawing/2017/decorative" val="1"/>
                  </a:ext>
                </a:extLst>
              </p:cNvPr>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a:extLst>
                  <a:ext uri="{C183D7F6-B498-43B3-948B-1728B52AA6E4}">
                    <adec:decorative xmlns:adec="http://schemas.microsoft.com/office/drawing/2017/decorative" val="1"/>
                  </a:ext>
                </a:extLst>
              </p:cNvPr>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a:extLst>
                  <a:ext uri="{C183D7F6-B498-43B3-948B-1728B52AA6E4}">
                    <adec:decorative xmlns:adec="http://schemas.microsoft.com/office/drawing/2017/decorative" val="1"/>
                  </a:ext>
                </a:extLst>
              </p:cNvPr>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a:extLst>
                  <a:ext uri="{C183D7F6-B498-43B3-948B-1728B52AA6E4}">
                    <adec:decorative xmlns:adec="http://schemas.microsoft.com/office/drawing/2017/decorative" val="1"/>
                  </a:ext>
                </a:extLst>
              </p:cNvPr>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a:extLst>
                  <a:ext uri="{C183D7F6-B498-43B3-948B-1728B52AA6E4}">
                    <adec:decorative xmlns:adec="http://schemas.microsoft.com/office/drawing/2017/decorative" val="1"/>
                  </a:ext>
                </a:extLst>
              </p:cNvPr>
              <p:cNvCxnSpPr/>
              <p:nvPr userDrawn="1"/>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1545087703"/>
      </p:ext>
    </p:extLst>
  </p:cSld>
  <p:clrMap bg1="dk1" tx1="lt1" bg2="dk2" tx2="lt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788" r:id="rId12"/>
    <p:sldLayoutId id="2147483789" r:id="rId13"/>
    <p:sldLayoutId id="2147483790" r:id="rId14"/>
    <p:sldLayoutId id="2147483791" r:id="rId15"/>
    <p:sldLayoutId id="2147483792" r:id="rId16"/>
    <p:sldLayoutId id="2147483793" r:id="rId17"/>
    <p:sldLayoutId id="2147483794" r:id="rId18"/>
    <p:sldLayoutId id="2147483795" r:id="rId19"/>
    <p:sldLayoutId id="2147483796" r:id="rId20"/>
    <p:sldLayoutId id="2147483797" r:id="rId21"/>
    <p:sldLayoutId id="2147483798" r:id="rId22"/>
    <p:sldLayoutId id="2147483799" r:id="rId23"/>
    <p:sldLayoutId id="2147483800" r:id="rId24"/>
    <p:sldLayoutId id="2147483801" r:id="rId25"/>
    <p:sldLayoutId id="2147483802" r:id="rId26"/>
    <p:sldLayoutId id="2147483803" r:id="rId27"/>
    <p:sldLayoutId id="2147483804" r:id="rId28"/>
    <p:sldLayoutId id="2147483805" r:id="rId29"/>
    <p:sldLayoutId id="2147483806" r:id="rId30"/>
    <p:sldLayoutId id="2147483807" r:id="rId31"/>
    <p:sldLayoutId id="2147483808" r:id="rId32"/>
    <p:sldLayoutId id="2147483809" r:id="rId33"/>
    <p:sldLayoutId id="2147483810" r:id="rId34"/>
    <p:sldLayoutId id="2147483811" r:id="rId35"/>
    <p:sldLayoutId id="2147483812" r:id="rId36"/>
    <p:sldLayoutId id="2147484201" r:id="rId37"/>
    <p:sldLayoutId id="2147484202" r:id="rId38"/>
  </p:sldLayoutIdLst>
  <p:transition>
    <p:fade/>
  </p:transition>
  <p:hf sldNum="0" hdr="0" ftr="0" dt="0"/>
  <p:txStyles>
    <p:titleStyle>
      <a:lvl1pPr algn="l" rtl="0" eaLnBrk="1" fontAlgn="base" hangingPunct="1">
        <a:lnSpc>
          <a:spcPct val="90000"/>
        </a:lnSpc>
        <a:spcBef>
          <a:spcPct val="0"/>
        </a:spcBef>
        <a:spcAft>
          <a:spcPct val="0"/>
        </a:spcAft>
        <a:defRPr sz="3200" b="0">
          <a:solidFill>
            <a:schemeClr val="bg1"/>
          </a:solidFill>
          <a:latin typeface="+mj-lt"/>
          <a:ea typeface="IBM Plex Sans" charset="0"/>
          <a:cs typeface="IBM Plex Sans" charset="0"/>
        </a:defRPr>
      </a:lvl1pPr>
      <a:lvl2pPr algn="l" rtl="0" eaLnBrk="1" fontAlgn="base" hangingPunct="1">
        <a:lnSpc>
          <a:spcPct val="90000"/>
        </a:lnSpc>
        <a:spcBef>
          <a:spcPct val="0"/>
        </a:spcBef>
        <a:spcAft>
          <a:spcPct val="0"/>
        </a:spcAft>
        <a:defRPr sz="2960">
          <a:solidFill>
            <a:srgbClr val="191919"/>
          </a:solidFill>
          <a:latin typeface="HelvNeue Light for IBM" pitchFamily="34" charset="0"/>
        </a:defRPr>
      </a:lvl2pPr>
      <a:lvl3pPr algn="l" rtl="0" eaLnBrk="1" fontAlgn="base" hangingPunct="1">
        <a:lnSpc>
          <a:spcPct val="90000"/>
        </a:lnSpc>
        <a:spcBef>
          <a:spcPct val="0"/>
        </a:spcBef>
        <a:spcAft>
          <a:spcPct val="0"/>
        </a:spcAft>
        <a:defRPr sz="2960">
          <a:solidFill>
            <a:srgbClr val="191919"/>
          </a:solidFill>
          <a:latin typeface="HelvNeue Light for IBM" pitchFamily="34" charset="0"/>
        </a:defRPr>
      </a:lvl3pPr>
      <a:lvl4pPr algn="l" rtl="0" eaLnBrk="1" fontAlgn="base" hangingPunct="1">
        <a:lnSpc>
          <a:spcPct val="90000"/>
        </a:lnSpc>
        <a:spcBef>
          <a:spcPct val="0"/>
        </a:spcBef>
        <a:spcAft>
          <a:spcPct val="0"/>
        </a:spcAft>
        <a:defRPr sz="2960">
          <a:solidFill>
            <a:srgbClr val="191919"/>
          </a:solidFill>
          <a:latin typeface="HelvNeue Light for IBM" pitchFamily="34" charset="0"/>
        </a:defRPr>
      </a:lvl4pPr>
      <a:lvl5pPr algn="l" rtl="0" eaLnBrk="1" fontAlgn="base" hangingPunct="1">
        <a:lnSpc>
          <a:spcPct val="90000"/>
        </a:lnSpc>
        <a:spcBef>
          <a:spcPct val="0"/>
        </a:spcBef>
        <a:spcAft>
          <a:spcPct val="0"/>
        </a:spcAft>
        <a:defRPr sz="2960">
          <a:solidFill>
            <a:srgbClr val="191919"/>
          </a:solidFill>
          <a:latin typeface="HelvNeue Light for IBM" pitchFamily="34" charset="0"/>
        </a:defRPr>
      </a:lvl5pPr>
      <a:lvl6pPr marL="483412" algn="l" rtl="0" eaLnBrk="1" fontAlgn="base" hangingPunct="1">
        <a:lnSpc>
          <a:spcPct val="90000"/>
        </a:lnSpc>
        <a:spcBef>
          <a:spcPct val="0"/>
        </a:spcBef>
        <a:spcAft>
          <a:spcPct val="0"/>
        </a:spcAft>
        <a:defRPr sz="2960">
          <a:solidFill>
            <a:srgbClr val="191919"/>
          </a:solidFill>
          <a:latin typeface="HelvNeue Light for IBM" pitchFamily="34" charset="0"/>
        </a:defRPr>
      </a:lvl6pPr>
      <a:lvl7pPr marL="966828" algn="l" rtl="0" eaLnBrk="1" fontAlgn="base" hangingPunct="1">
        <a:lnSpc>
          <a:spcPct val="90000"/>
        </a:lnSpc>
        <a:spcBef>
          <a:spcPct val="0"/>
        </a:spcBef>
        <a:spcAft>
          <a:spcPct val="0"/>
        </a:spcAft>
        <a:defRPr sz="2960">
          <a:solidFill>
            <a:srgbClr val="191919"/>
          </a:solidFill>
          <a:latin typeface="HelvNeue Light for IBM" pitchFamily="34" charset="0"/>
        </a:defRPr>
      </a:lvl7pPr>
      <a:lvl8pPr marL="1450240" algn="l" rtl="0" eaLnBrk="1" fontAlgn="base" hangingPunct="1">
        <a:lnSpc>
          <a:spcPct val="90000"/>
        </a:lnSpc>
        <a:spcBef>
          <a:spcPct val="0"/>
        </a:spcBef>
        <a:spcAft>
          <a:spcPct val="0"/>
        </a:spcAft>
        <a:defRPr sz="2960">
          <a:solidFill>
            <a:srgbClr val="191919"/>
          </a:solidFill>
          <a:latin typeface="HelvNeue Light for IBM" pitchFamily="34" charset="0"/>
        </a:defRPr>
      </a:lvl8pPr>
      <a:lvl9pPr marL="1933653" algn="l" rtl="0" eaLnBrk="1" fontAlgn="base" hangingPunct="1">
        <a:lnSpc>
          <a:spcPct val="90000"/>
        </a:lnSpc>
        <a:spcBef>
          <a:spcPct val="0"/>
        </a:spcBef>
        <a:spcAft>
          <a:spcPct val="0"/>
        </a:spcAft>
        <a:defRPr sz="2960">
          <a:solidFill>
            <a:srgbClr val="191919"/>
          </a:solidFill>
          <a:latin typeface="HelvNeue Light for IBM" pitchFamily="34" charset="0"/>
        </a:defRPr>
      </a:lvl9pPr>
    </p:titleStyle>
    <p:bodyStyle>
      <a:lvl1pPr marL="0" indent="0" algn="l" rtl="0" eaLnBrk="1" fontAlgn="base" hangingPunct="1">
        <a:lnSpc>
          <a:spcPct val="100000"/>
        </a:lnSpc>
        <a:spcBef>
          <a:spcPts val="1467"/>
        </a:spcBef>
        <a:spcAft>
          <a:spcPct val="0"/>
        </a:spcAft>
        <a:buClr>
          <a:srgbClr val="6D6E70"/>
        </a:buClr>
        <a:buSzPct val="90000"/>
        <a:buFont typeface="Wingdings" pitchFamily="2" charset="2"/>
        <a:buNone/>
        <a:defRPr sz="1867">
          <a:solidFill>
            <a:schemeClr val="bg1"/>
          </a:solidFill>
          <a:latin typeface="+mn-lt"/>
          <a:ea typeface="IBM Plex Sans" charset="0"/>
          <a:cs typeface="IBM Plex Sans" charset="0"/>
        </a:defRPr>
      </a:lvl1pPr>
      <a:lvl2pPr marL="228597" indent="-231642" algn="l" rtl="0" eaLnBrk="1" fontAlgn="base" hangingPunct="1">
        <a:lnSpc>
          <a:spcPct val="100000"/>
        </a:lnSpc>
        <a:spcBef>
          <a:spcPts val="1467"/>
        </a:spcBef>
        <a:spcAft>
          <a:spcPct val="0"/>
        </a:spcAft>
        <a:buClr>
          <a:schemeClr val="bg1"/>
        </a:buClr>
        <a:buSzPct val="100000"/>
        <a:buFont typeface=".AppleSystemUIFont" charset="-120"/>
        <a:buChar char="–"/>
        <a:tabLst/>
        <a:defRPr sz="1867">
          <a:solidFill>
            <a:schemeClr val="bg1"/>
          </a:solidFill>
          <a:latin typeface="+mn-lt"/>
          <a:ea typeface="IBM Plex Sans" charset="0"/>
          <a:cs typeface="IBM Plex Sans" charset="0"/>
        </a:defRPr>
      </a:lvl2pPr>
      <a:lvl3pPr marL="457195" indent="-231642" algn="l" rtl="0" eaLnBrk="1" fontAlgn="base" hangingPunct="1">
        <a:lnSpc>
          <a:spcPct val="100000"/>
        </a:lnSpc>
        <a:spcBef>
          <a:spcPts val="1467"/>
        </a:spcBef>
        <a:spcAft>
          <a:spcPct val="0"/>
        </a:spcAft>
        <a:buClr>
          <a:schemeClr val="bg1"/>
        </a:buClr>
        <a:buSzPct val="100000"/>
        <a:buFont typeface="Arial" panose="020B0604020202020204" pitchFamily="34" charset="0"/>
        <a:buChar char="•"/>
        <a:tabLst/>
        <a:defRPr sz="1867">
          <a:solidFill>
            <a:schemeClr val="bg1"/>
          </a:solidFill>
          <a:latin typeface="+mn-lt"/>
          <a:ea typeface="IBM Plex Sans" charset="0"/>
          <a:cs typeface="IBM Plex Sans" charset="0"/>
        </a:defRPr>
      </a:lvl3pPr>
      <a:lvl4pPr marL="838190" indent="-231642" algn="l" rtl="0" eaLnBrk="1" fontAlgn="base" hangingPunct="1">
        <a:lnSpc>
          <a:spcPct val="100000"/>
        </a:lnSpc>
        <a:spcBef>
          <a:spcPts val="1467"/>
        </a:spcBef>
        <a:spcAft>
          <a:spcPct val="0"/>
        </a:spcAft>
        <a:buClr>
          <a:schemeClr val="bg1"/>
        </a:buClr>
        <a:buSzPct val="100000"/>
        <a:buFont typeface=".AppleSystemUIFont" charset="-120"/>
        <a:buChar char="–"/>
        <a:tabLst/>
        <a:defRPr sz="1867" baseline="0">
          <a:solidFill>
            <a:schemeClr val="bg1"/>
          </a:solidFill>
          <a:latin typeface="+mn-lt"/>
          <a:ea typeface="IBM Plex Sans" charset="0"/>
          <a:cs typeface="IBM Plex Sans" charset="0"/>
        </a:defRPr>
      </a:lvl4pPr>
      <a:lvl5pPr marL="1071020" indent="-231642" algn="l" rtl="0" eaLnBrk="1" fontAlgn="base" hangingPunct="1">
        <a:lnSpc>
          <a:spcPct val="100000"/>
        </a:lnSpc>
        <a:spcBef>
          <a:spcPts val="1467"/>
        </a:spcBef>
        <a:spcAft>
          <a:spcPct val="0"/>
        </a:spcAft>
        <a:buClr>
          <a:schemeClr val="bg1"/>
        </a:buClr>
        <a:buFont typeface=".AppleSystemUIFont" charset="-120"/>
        <a:buChar char="»"/>
        <a:tabLst/>
        <a:defRPr sz="1867">
          <a:solidFill>
            <a:schemeClr val="bg1"/>
          </a:solidFill>
          <a:latin typeface="+mn-lt"/>
          <a:ea typeface="IBM Plex Sans" charset="0"/>
          <a:cs typeface="IBM Plex Sans" charset="0"/>
        </a:defRPr>
      </a:lvl5pPr>
      <a:lvl6pPr marL="2111575" indent="-172889" algn="l" rtl="0" eaLnBrk="1" fontAlgn="base" hangingPunct="1">
        <a:spcBef>
          <a:spcPct val="20000"/>
        </a:spcBef>
        <a:spcAft>
          <a:spcPct val="0"/>
        </a:spcAft>
        <a:buClr>
          <a:schemeClr val="bg1"/>
        </a:buClr>
        <a:buChar char="»"/>
        <a:defRPr sz="1692">
          <a:solidFill>
            <a:schemeClr val="bg1"/>
          </a:solidFill>
          <a:latin typeface="Arial" charset="0"/>
        </a:defRPr>
      </a:lvl6pPr>
      <a:lvl7pPr marL="2594990" indent="-172889" algn="l" rtl="0" eaLnBrk="1" fontAlgn="base" hangingPunct="1">
        <a:spcBef>
          <a:spcPct val="20000"/>
        </a:spcBef>
        <a:spcAft>
          <a:spcPct val="0"/>
        </a:spcAft>
        <a:buClr>
          <a:schemeClr val="bg1"/>
        </a:buClr>
        <a:buChar char="»"/>
        <a:defRPr sz="1692">
          <a:solidFill>
            <a:schemeClr val="bg1"/>
          </a:solidFill>
          <a:latin typeface="Arial" charset="0"/>
        </a:defRPr>
      </a:lvl7pPr>
      <a:lvl8pPr marL="3078403" indent="-172889" algn="l" rtl="0" eaLnBrk="1" fontAlgn="base" hangingPunct="1">
        <a:spcBef>
          <a:spcPct val="20000"/>
        </a:spcBef>
        <a:spcAft>
          <a:spcPct val="0"/>
        </a:spcAft>
        <a:buClr>
          <a:schemeClr val="bg1"/>
        </a:buClr>
        <a:buChar char="»"/>
        <a:defRPr sz="1692">
          <a:solidFill>
            <a:schemeClr val="bg1"/>
          </a:solidFill>
          <a:latin typeface="Arial" charset="0"/>
        </a:defRPr>
      </a:lvl8pPr>
      <a:lvl9pPr marL="3561818" indent="-172889" algn="l" rtl="0" eaLnBrk="1" fontAlgn="base" hangingPunct="1">
        <a:spcBef>
          <a:spcPct val="20000"/>
        </a:spcBef>
        <a:spcAft>
          <a:spcPct val="0"/>
        </a:spcAft>
        <a:buClr>
          <a:schemeClr val="bg1"/>
        </a:buClr>
        <a:buChar char="»"/>
        <a:defRPr sz="1692">
          <a:solidFill>
            <a:schemeClr val="bg1"/>
          </a:solidFill>
          <a:latin typeface="Arial" charset="0"/>
        </a:defRPr>
      </a:lvl9pPr>
    </p:bodyStyle>
    <p:otherStyle>
      <a:defPPr>
        <a:defRPr lang="en-US"/>
      </a:defPPr>
      <a:lvl1pPr marL="0" algn="l" defTabSz="966828" rtl="0" eaLnBrk="1" latinLnBrk="0" hangingPunct="1">
        <a:defRPr sz="1904" kern="1200">
          <a:solidFill>
            <a:schemeClr val="tx1"/>
          </a:solidFill>
          <a:latin typeface="+mn-lt"/>
          <a:ea typeface="+mn-ea"/>
          <a:cs typeface="+mn-cs"/>
        </a:defRPr>
      </a:lvl1pPr>
      <a:lvl2pPr marL="483412" algn="l" defTabSz="966828" rtl="0" eaLnBrk="1" latinLnBrk="0" hangingPunct="1">
        <a:defRPr sz="1904" kern="1200">
          <a:solidFill>
            <a:schemeClr val="tx1"/>
          </a:solidFill>
          <a:latin typeface="+mn-lt"/>
          <a:ea typeface="+mn-ea"/>
          <a:cs typeface="+mn-cs"/>
        </a:defRPr>
      </a:lvl2pPr>
      <a:lvl3pPr marL="966828" algn="l" defTabSz="966828" rtl="0" eaLnBrk="1" latinLnBrk="0" hangingPunct="1">
        <a:defRPr sz="1904" kern="1200">
          <a:solidFill>
            <a:schemeClr val="tx1"/>
          </a:solidFill>
          <a:latin typeface="+mn-lt"/>
          <a:ea typeface="+mn-ea"/>
          <a:cs typeface="+mn-cs"/>
        </a:defRPr>
      </a:lvl3pPr>
      <a:lvl4pPr marL="1450240" algn="l" defTabSz="966828" rtl="0" eaLnBrk="1" latinLnBrk="0" hangingPunct="1">
        <a:defRPr sz="1904" kern="1200">
          <a:solidFill>
            <a:schemeClr val="tx1"/>
          </a:solidFill>
          <a:latin typeface="+mn-lt"/>
          <a:ea typeface="+mn-ea"/>
          <a:cs typeface="+mn-cs"/>
        </a:defRPr>
      </a:lvl4pPr>
      <a:lvl5pPr marL="1933653" algn="l" defTabSz="966828" rtl="0" eaLnBrk="1" latinLnBrk="0" hangingPunct="1">
        <a:defRPr sz="1904" kern="1200">
          <a:solidFill>
            <a:schemeClr val="tx1"/>
          </a:solidFill>
          <a:latin typeface="+mn-lt"/>
          <a:ea typeface="+mn-ea"/>
          <a:cs typeface="+mn-cs"/>
        </a:defRPr>
      </a:lvl5pPr>
      <a:lvl6pPr marL="2417068" algn="l" defTabSz="966828" rtl="0" eaLnBrk="1" latinLnBrk="0" hangingPunct="1">
        <a:defRPr sz="1904" kern="1200">
          <a:solidFill>
            <a:schemeClr val="tx1"/>
          </a:solidFill>
          <a:latin typeface="+mn-lt"/>
          <a:ea typeface="+mn-ea"/>
          <a:cs typeface="+mn-cs"/>
        </a:defRPr>
      </a:lvl6pPr>
      <a:lvl7pPr marL="2900479" algn="l" defTabSz="966828" rtl="0" eaLnBrk="1" latinLnBrk="0" hangingPunct="1">
        <a:defRPr sz="1904" kern="1200">
          <a:solidFill>
            <a:schemeClr val="tx1"/>
          </a:solidFill>
          <a:latin typeface="+mn-lt"/>
          <a:ea typeface="+mn-ea"/>
          <a:cs typeface="+mn-cs"/>
        </a:defRPr>
      </a:lvl7pPr>
      <a:lvl8pPr marL="3383893" algn="l" defTabSz="966828" rtl="0" eaLnBrk="1" latinLnBrk="0" hangingPunct="1">
        <a:defRPr sz="1904" kern="1200">
          <a:solidFill>
            <a:schemeClr val="tx1"/>
          </a:solidFill>
          <a:latin typeface="+mn-lt"/>
          <a:ea typeface="+mn-ea"/>
          <a:cs typeface="+mn-cs"/>
        </a:defRPr>
      </a:lvl8pPr>
      <a:lvl9pPr marL="3867306" algn="l" defTabSz="966828" rtl="0" eaLnBrk="1" latinLnBrk="0" hangingPunct="1">
        <a:defRPr sz="190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0">
          <p15:clr>
            <a:srgbClr val="F26B43"/>
          </p15:clr>
        </p15:guide>
        <p15:guide id="2" pos="144">
          <p15:clr>
            <a:srgbClr val="F26B43"/>
          </p15:clr>
        </p15:guide>
        <p15:guide id="3" pos="5616">
          <p15:clr>
            <a:srgbClr val="F26B43"/>
          </p15:clr>
        </p15:guide>
        <p15:guide id="4" orient="horz" pos="2832">
          <p15:clr>
            <a:srgbClr val="F26B43"/>
          </p15:clr>
        </p15:guide>
        <p15:guide id="5" orient="horz" pos="3088">
          <p15:clr>
            <a:srgbClr val="F26B43"/>
          </p15:clr>
        </p15:guide>
        <p15:guide id="6" pos="2880">
          <p15:clr>
            <a:srgbClr val="F26B43"/>
          </p15:clr>
        </p15:guide>
        <p15:guide id="7" pos="2736">
          <p15:clr>
            <a:srgbClr val="F26B43"/>
          </p15:clr>
        </p15:guide>
        <p15:guide id="8" pos="1440">
          <p15:clr>
            <a:srgbClr val="F26B43"/>
          </p15:clr>
        </p15:guide>
        <p15:guide id="9" pos="3024">
          <p15:clr>
            <a:srgbClr val="F26B43"/>
          </p15:clr>
        </p15:guide>
        <p15:guide id="10" pos="1296">
          <p15:clr>
            <a:srgbClr val="F26B43"/>
          </p15:clr>
        </p15:guide>
        <p15:guide id="11" pos="1584">
          <p15:clr>
            <a:srgbClr val="F26B43"/>
          </p15:clr>
        </p15:guide>
        <p15:guide id="12" pos="4320">
          <p15:clr>
            <a:srgbClr val="F26B43"/>
          </p15:clr>
        </p15:guide>
        <p15:guide id="13" pos="4176">
          <p15:clr>
            <a:srgbClr val="F26B43"/>
          </p15:clr>
        </p15:guide>
        <p15:guide id="14" pos="4464">
          <p15:clr>
            <a:srgbClr val="F26B43"/>
          </p15:clr>
        </p15:guide>
        <p15:guide id="15" orient="horz" pos="412">
          <p15:clr>
            <a:srgbClr val="F26B43"/>
          </p15:clr>
        </p15:guide>
        <p15:guide id="17" orient="horz" pos="812">
          <p15:clr>
            <a:srgbClr val="F26B43"/>
          </p15:clr>
        </p15:guide>
        <p15:guide id="18" orient="horz" pos="1620">
          <p15:clr>
            <a:srgbClr val="F26B43"/>
          </p15:clr>
        </p15:guide>
        <p15:guide id="19" orient="horz" pos="1216">
          <p15:clr>
            <a:srgbClr val="F26B43"/>
          </p15:clr>
        </p15:guide>
        <p15:guide id="20" orient="horz" pos="2022">
          <p15:clr>
            <a:srgbClr val="F26B43"/>
          </p15:clr>
        </p15:guide>
        <p15:guide id="21" orient="horz" pos="242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4" name="Title Placeholder"/>
          <p:cNvSpPr>
            <a:spLocks noGrp="1"/>
          </p:cNvSpPr>
          <p:nvPr>
            <p:ph type="title"/>
          </p:nvPr>
        </p:nvSpPr>
        <p:spPr>
          <a:xfrm>
            <a:off x="280416" y="268224"/>
            <a:ext cx="5522976" cy="5726176"/>
          </a:xfrm>
          <a:prstGeom prst="rect">
            <a:avLst/>
          </a:prstGeom>
        </p:spPr>
        <p:txBody>
          <a:bodyPr vert="horz" lIns="0" tIns="0" rIns="0" bIns="0" rtlCol="0" anchor="t">
            <a:noAutofit/>
          </a:bodyPr>
          <a:lstStyle/>
          <a:p>
            <a:r>
              <a:rPr lang="en-US"/>
              <a:t>Click to edit Master title style</a:t>
            </a:r>
            <a:endParaRPr lang="en-US" dirty="0"/>
          </a:p>
        </p:txBody>
      </p:sp>
      <p:sp>
        <p:nvSpPr>
          <p:cNvPr id="5" name="Text Placeholder"/>
          <p:cNvSpPr>
            <a:spLocks noGrp="1"/>
          </p:cNvSpPr>
          <p:nvPr>
            <p:ph type="body" idx="1"/>
          </p:nvPr>
        </p:nvSpPr>
        <p:spPr>
          <a:xfrm>
            <a:off x="6388608" y="268224"/>
            <a:ext cx="5498592" cy="5726176"/>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59" name="Group 1" descr="Outside edge tick marks for alignment">
            <a:extLst>
              <a:ext uri="{C183D7F6-B498-43B3-948B-1728B52AA6E4}">
                <adec:decorative xmlns:adec="http://schemas.microsoft.com/office/drawing/2017/decorative" val="0"/>
              </a:ext>
            </a:extLst>
          </p:cNvPr>
          <p:cNvGrpSpPr/>
          <p:nvPr userDrawn="1"/>
        </p:nvGrpSpPr>
        <p:grpSpPr>
          <a:xfrm>
            <a:off x="-146307" y="-147320"/>
            <a:ext cx="12485627" cy="715264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a:extLst>
                  <a:ext uri="{C183D7F6-B498-43B3-948B-1728B52AA6E4}">
                    <adec:decorative xmlns:adec="http://schemas.microsoft.com/office/drawing/2017/decorative" val="1"/>
                  </a:ext>
                </a:extLst>
              </p:cNvPr>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a:extLst>
                  <a:ext uri="{C183D7F6-B498-43B3-948B-1728B52AA6E4}">
                    <adec:decorative xmlns:adec="http://schemas.microsoft.com/office/drawing/2017/decorative" val="1"/>
                  </a:ext>
                </a:extLst>
              </p:cNvPr>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a:extLst>
                  <a:ext uri="{C183D7F6-B498-43B3-948B-1728B52AA6E4}">
                    <adec:decorative xmlns:adec="http://schemas.microsoft.com/office/drawing/2017/decorative" val="1"/>
                  </a:ext>
                </a:extLst>
              </p:cNvPr>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a:extLst>
                  <a:ext uri="{C183D7F6-B498-43B3-948B-1728B52AA6E4}">
                    <adec:decorative xmlns:adec="http://schemas.microsoft.com/office/drawing/2017/decorative" val="1"/>
                  </a:ext>
                </a:extLst>
              </p:cNvPr>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a:extLst>
                  <a:ext uri="{C183D7F6-B498-43B3-948B-1728B52AA6E4}">
                    <adec:decorative xmlns:adec="http://schemas.microsoft.com/office/drawing/2017/decorative" val="1"/>
                  </a:ext>
                </a:extLst>
              </p:cNvPr>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a:extLst>
                  <a:ext uri="{C183D7F6-B498-43B3-948B-1728B52AA6E4}">
                    <adec:decorative xmlns:adec="http://schemas.microsoft.com/office/drawing/2017/decorative" val="1"/>
                  </a:ext>
                </a:extLst>
              </p:cNvPr>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a:extLst>
                  <a:ext uri="{C183D7F6-B498-43B3-948B-1728B52AA6E4}">
                    <adec:decorative xmlns:adec="http://schemas.microsoft.com/office/drawing/2017/decorative" val="1"/>
                  </a:ext>
                </a:extLst>
              </p:cNvPr>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a:extLst>
                  <a:ext uri="{C183D7F6-B498-43B3-948B-1728B52AA6E4}">
                    <adec:decorative xmlns:adec="http://schemas.microsoft.com/office/drawing/2017/decorative" val="1"/>
                  </a:ext>
                </a:extLst>
              </p:cNvPr>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a:extLst>
                  <a:ext uri="{C183D7F6-B498-43B3-948B-1728B52AA6E4}">
                    <adec:decorative xmlns:adec="http://schemas.microsoft.com/office/drawing/2017/decorative" val="1"/>
                  </a:ext>
                </a:extLst>
              </p:cNvPr>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a:extLst>
                  <a:ext uri="{C183D7F6-B498-43B3-948B-1728B52AA6E4}">
                    <adec:decorative xmlns:adec="http://schemas.microsoft.com/office/drawing/2017/decorative" val="1"/>
                  </a:ext>
                </a:extLst>
              </p:cNvPr>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a:extLst>
                  <a:ext uri="{C183D7F6-B498-43B3-948B-1728B52AA6E4}">
                    <adec:decorative xmlns:adec="http://schemas.microsoft.com/office/drawing/2017/decorative" val="1"/>
                  </a:ext>
                </a:extLst>
              </p:cNvPr>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a:extLst>
                  <a:ext uri="{C183D7F6-B498-43B3-948B-1728B52AA6E4}">
                    <adec:decorative xmlns:adec="http://schemas.microsoft.com/office/drawing/2017/decorative" val="1"/>
                  </a:ext>
                </a:extLst>
              </p:cNvPr>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a:extLst>
                  <a:ext uri="{C183D7F6-B498-43B3-948B-1728B52AA6E4}">
                    <adec:decorative xmlns:adec="http://schemas.microsoft.com/office/drawing/2017/decorative" val="1"/>
                  </a:ext>
                </a:extLst>
              </p:cNvPr>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a:extLst>
                  <a:ext uri="{C183D7F6-B498-43B3-948B-1728B52AA6E4}">
                    <adec:decorative xmlns:adec="http://schemas.microsoft.com/office/drawing/2017/decorative" val="1"/>
                  </a:ext>
                </a:extLst>
              </p:cNvPr>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a:extLst>
                  <a:ext uri="{C183D7F6-B498-43B3-948B-1728B52AA6E4}">
                    <adec:decorative xmlns:adec="http://schemas.microsoft.com/office/drawing/2017/decorative" val="1"/>
                  </a:ext>
                </a:extLst>
              </p:cNvPr>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a:extLst>
                  <a:ext uri="{C183D7F6-B498-43B3-948B-1728B52AA6E4}">
                    <adec:decorative xmlns:adec="http://schemas.microsoft.com/office/drawing/2017/decorative" val="1"/>
                  </a:ext>
                </a:extLst>
              </p:cNvPr>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a:extLst>
                  <a:ext uri="{C183D7F6-B498-43B3-948B-1728B52AA6E4}">
                    <adec:decorative xmlns:adec="http://schemas.microsoft.com/office/drawing/2017/decorative" val="1"/>
                  </a:ext>
                </a:extLst>
              </p:cNvPr>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a:extLst>
                  <a:ext uri="{C183D7F6-B498-43B3-948B-1728B52AA6E4}">
                    <adec:decorative xmlns:adec="http://schemas.microsoft.com/office/drawing/2017/decorative" val="1"/>
                  </a:ext>
                </a:extLst>
              </p:cNvPr>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a:extLst>
                  <a:ext uri="{C183D7F6-B498-43B3-948B-1728B52AA6E4}">
                    <adec:decorative xmlns:adec="http://schemas.microsoft.com/office/drawing/2017/decorative" val="1"/>
                  </a:ext>
                </a:extLst>
              </p:cNvPr>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a:extLst>
                  <a:ext uri="{C183D7F6-B498-43B3-948B-1728B52AA6E4}">
                    <adec:decorative xmlns:adec="http://schemas.microsoft.com/office/drawing/2017/decorative" val="1"/>
                  </a:ext>
                </a:extLst>
              </p:cNvPr>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a:extLst>
                  <a:ext uri="{C183D7F6-B498-43B3-948B-1728B52AA6E4}">
                    <adec:decorative xmlns:adec="http://schemas.microsoft.com/office/drawing/2017/decorative" val="1"/>
                  </a:ext>
                </a:extLst>
              </p:cNvPr>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a:extLst>
                  <a:ext uri="{C183D7F6-B498-43B3-948B-1728B52AA6E4}">
                    <adec:decorative xmlns:adec="http://schemas.microsoft.com/office/drawing/2017/decorative" val="1"/>
                  </a:ext>
                </a:extLst>
              </p:cNvPr>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64456"/>
              <a:chOff x="-109730" y="237744"/>
              <a:chExt cx="91440" cy="4664456"/>
            </a:xfrm>
          </p:grpSpPr>
          <p:cxnSp>
            <p:nvCxnSpPr>
              <p:cNvPr id="73" name="Straight Connector 72">
                <a:extLst>
                  <a:ext uri="{C183D7F6-B498-43B3-948B-1728B52AA6E4}">
                    <adec:decorative xmlns:adec="http://schemas.microsoft.com/office/drawing/2017/decorative" val="1"/>
                  </a:ext>
                </a:extLst>
              </p:cNvPr>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a:extLst>
                  <a:ext uri="{C183D7F6-B498-43B3-948B-1728B52AA6E4}">
                    <adec:decorative xmlns:adec="http://schemas.microsoft.com/office/drawing/2017/decorative" val="1"/>
                  </a:ext>
                </a:extLst>
              </p:cNvPr>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a:extLst>
                  <a:ext uri="{C183D7F6-B498-43B3-948B-1728B52AA6E4}">
                    <adec:decorative xmlns:adec="http://schemas.microsoft.com/office/drawing/2017/decorative" val="1"/>
                  </a:ext>
                </a:extLst>
              </p:cNvPr>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a:extLst>
                  <a:ext uri="{C183D7F6-B498-43B3-948B-1728B52AA6E4}">
                    <adec:decorative xmlns:adec="http://schemas.microsoft.com/office/drawing/2017/decorative" val="1"/>
                  </a:ext>
                </a:extLst>
              </p:cNvPr>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a:extLst>
                  <a:ext uri="{C183D7F6-B498-43B3-948B-1728B52AA6E4}">
                    <adec:decorative xmlns:adec="http://schemas.microsoft.com/office/drawing/2017/decorative" val="1"/>
                  </a:ext>
                </a:extLst>
              </p:cNvPr>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C183D7F6-B498-43B3-948B-1728B52AA6E4}">
                    <adec:decorative xmlns:adec="http://schemas.microsoft.com/office/drawing/2017/decorative" val="1"/>
                  </a:ext>
                </a:extLst>
              </p:cNvPr>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a:extLst>
                  <a:ext uri="{C183D7F6-B498-43B3-948B-1728B52AA6E4}">
                    <adec:decorative xmlns:adec="http://schemas.microsoft.com/office/drawing/2017/decorative" val="1"/>
                  </a:ext>
                </a:extLst>
              </p:cNvPr>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a:extLst>
                  <a:ext uri="{C183D7F6-B498-43B3-948B-1728B52AA6E4}">
                    <adec:decorative xmlns:adec="http://schemas.microsoft.com/office/drawing/2017/decorative" val="1"/>
                  </a:ext>
                </a:extLst>
              </p:cNvPr>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a:extLst>
                  <a:ext uri="{C183D7F6-B498-43B3-948B-1728B52AA6E4}">
                    <adec:decorative xmlns:adec="http://schemas.microsoft.com/office/drawing/2017/decorative" val="1"/>
                  </a:ext>
                </a:extLst>
              </p:cNvPr>
              <p:cNvCxnSpPr/>
              <p:nvPr userDrawn="1"/>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3440"/>
              <a:chOff x="-109730" y="231394"/>
              <a:chExt cx="91440" cy="4663440"/>
            </a:xfrm>
          </p:grpSpPr>
          <p:cxnSp>
            <p:nvCxnSpPr>
              <p:cNvPr id="64" name="Straight Connector 63">
                <a:extLst>
                  <a:ext uri="{C183D7F6-B498-43B3-948B-1728B52AA6E4}">
                    <adec:decorative xmlns:adec="http://schemas.microsoft.com/office/drawing/2017/decorative" val="1"/>
                  </a:ext>
                </a:extLst>
              </p:cNvPr>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a:extLst>
                  <a:ext uri="{C183D7F6-B498-43B3-948B-1728B52AA6E4}">
                    <adec:decorative xmlns:adec="http://schemas.microsoft.com/office/drawing/2017/decorative" val="1"/>
                  </a:ext>
                </a:extLst>
              </p:cNvPr>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a:extLst>
                  <a:ext uri="{C183D7F6-B498-43B3-948B-1728B52AA6E4}">
                    <adec:decorative xmlns:adec="http://schemas.microsoft.com/office/drawing/2017/decorative" val="1"/>
                  </a:ext>
                </a:extLst>
              </p:cNvPr>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a:extLst>
                  <a:ext uri="{C183D7F6-B498-43B3-948B-1728B52AA6E4}">
                    <adec:decorative xmlns:adec="http://schemas.microsoft.com/office/drawing/2017/decorative" val="1"/>
                  </a:ext>
                </a:extLst>
              </p:cNvPr>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a:extLst>
                  <a:ext uri="{C183D7F6-B498-43B3-948B-1728B52AA6E4}">
                    <adec:decorative xmlns:adec="http://schemas.microsoft.com/office/drawing/2017/decorative" val="1"/>
                  </a:ext>
                </a:extLst>
              </p:cNvPr>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a:extLst>
                  <a:ext uri="{C183D7F6-B498-43B3-948B-1728B52AA6E4}">
                    <adec:decorative xmlns:adec="http://schemas.microsoft.com/office/drawing/2017/decorative" val="1"/>
                  </a:ext>
                </a:extLst>
              </p:cNvPr>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a:extLst>
                  <a:ext uri="{C183D7F6-B498-43B3-948B-1728B52AA6E4}">
                    <adec:decorative xmlns:adec="http://schemas.microsoft.com/office/drawing/2017/decorative" val="1"/>
                  </a:ext>
                </a:extLst>
              </p:cNvPr>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a:extLst>
                  <a:ext uri="{C183D7F6-B498-43B3-948B-1728B52AA6E4}">
                    <adec:decorative xmlns:adec="http://schemas.microsoft.com/office/drawing/2017/decorative" val="1"/>
                  </a:ext>
                </a:extLst>
              </p:cNvPr>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a:extLst>
                  <a:ext uri="{C183D7F6-B498-43B3-948B-1728B52AA6E4}">
                    <adec:decorative xmlns:adec="http://schemas.microsoft.com/office/drawing/2017/decorative" val="1"/>
                  </a:ext>
                </a:extLst>
              </p:cNvPr>
              <p:cNvCxnSpPr/>
              <p:nvPr userDrawn="1"/>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35279719"/>
      </p:ext>
    </p:extLst>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825" r:id="rId12"/>
    <p:sldLayoutId id="2147483826" r:id="rId13"/>
    <p:sldLayoutId id="2147483827" r:id="rId14"/>
    <p:sldLayoutId id="2147483828" r:id="rId15"/>
    <p:sldLayoutId id="2147483829" r:id="rId16"/>
    <p:sldLayoutId id="2147483830" r:id="rId17"/>
    <p:sldLayoutId id="2147483831" r:id="rId18"/>
    <p:sldLayoutId id="2147483832" r:id="rId19"/>
    <p:sldLayoutId id="2147483833" r:id="rId20"/>
    <p:sldLayoutId id="2147483834" r:id="rId21"/>
    <p:sldLayoutId id="2147483835" r:id="rId22"/>
    <p:sldLayoutId id="2147483836" r:id="rId23"/>
    <p:sldLayoutId id="2147483837" r:id="rId24"/>
    <p:sldLayoutId id="2147483838" r:id="rId25"/>
    <p:sldLayoutId id="2147483839" r:id="rId26"/>
    <p:sldLayoutId id="2147483840" r:id="rId27"/>
    <p:sldLayoutId id="2147483841" r:id="rId28"/>
    <p:sldLayoutId id="2147483842" r:id="rId29"/>
    <p:sldLayoutId id="2147483843" r:id="rId30"/>
    <p:sldLayoutId id="2147483844" r:id="rId31"/>
    <p:sldLayoutId id="2147483845" r:id="rId32"/>
    <p:sldLayoutId id="2147483846" r:id="rId33"/>
  </p:sldLayoutIdLst>
  <p:hf sldNum="0" hdr="0" ftr="0" dt="0"/>
  <p:txStyles>
    <p:titleStyle>
      <a:lvl1pPr algn="l" rtl="0" eaLnBrk="1" fontAlgn="base" hangingPunct="1">
        <a:lnSpc>
          <a:spcPct val="90000"/>
        </a:lnSpc>
        <a:spcBef>
          <a:spcPct val="0"/>
        </a:spcBef>
        <a:spcAft>
          <a:spcPct val="0"/>
        </a:spcAft>
        <a:defRPr sz="3200" b="0">
          <a:solidFill>
            <a:schemeClr val="bg1"/>
          </a:solidFill>
          <a:latin typeface="+mj-lt"/>
          <a:ea typeface="IBM Plex Sans" charset="0"/>
          <a:cs typeface="IBM Plex Sans" charset="0"/>
        </a:defRPr>
      </a:lvl1pPr>
      <a:lvl2pPr algn="l" rtl="0" eaLnBrk="1" fontAlgn="base" hangingPunct="1">
        <a:lnSpc>
          <a:spcPct val="90000"/>
        </a:lnSpc>
        <a:spcBef>
          <a:spcPct val="0"/>
        </a:spcBef>
        <a:spcAft>
          <a:spcPct val="0"/>
        </a:spcAft>
        <a:defRPr sz="2960">
          <a:solidFill>
            <a:srgbClr val="191919"/>
          </a:solidFill>
          <a:latin typeface="HelvNeue Light for IBM" pitchFamily="34" charset="0"/>
        </a:defRPr>
      </a:lvl2pPr>
      <a:lvl3pPr algn="l" rtl="0" eaLnBrk="1" fontAlgn="base" hangingPunct="1">
        <a:lnSpc>
          <a:spcPct val="90000"/>
        </a:lnSpc>
        <a:spcBef>
          <a:spcPct val="0"/>
        </a:spcBef>
        <a:spcAft>
          <a:spcPct val="0"/>
        </a:spcAft>
        <a:defRPr sz="2960">
          <a:solidFill>
            <a:srgbClr val="191919"/>
          </a:solidFill>
          <a:latin typeface="HelvNeue Light for IBM" pitchFamily="34" charset="0"/>
        </a:defRPr>
      </a:lvl3pPr>
      <a:lvl4pPr algn="l" rtl="0" eaLnBrk="1" fontAlgn="base" hangingPunct="1">
        <a:lnSpc>
          <a:spcPct val="90000"/>
        </a:lnSpc>
        <a:spcBef>
          <a:spcPct val="0"/>
        </a:spcBef>
        <a:spcAft>
          <a:spcPct val="0"/>
        </a:spcAft>
        <a:defRPr sz="2960">
          <a:solidFill>
            <a:srgbClr val="191919"/>
          </a:solidFill>
          <a:latin typeface="HelvNeue Light for IBM" pitchFamily="34" charset="0"/>
        </a:defRPr>
      </a:lvl4pPr>
      <a:lvl5pPr algn="l" rtl="0" eaLnBrk="1" fontAlgn="base" hangingPunct="1">
        <a:lnSpc>
          <a:spcPct val="90000"/>
        </a:lnSpc>
        <a:spcBef>
          <a:spcPct val="0"/>
        </a:spcBef>
        <a:spcAft>
          <a:spcPct val="0"/>
        </a:spcAft>
        <a:defRPr sz="2960">
          <a:solidFill>
            <a:srgbClr val="191919"/>
          </a:solidFill>
          <a:latin typeface="HelvNeue Light for IBM" pitchFamily="34" charset="0"/>
        </a:defRPr>
      </a:lvl5pPr>
      <a:lvl6pPr marL="483412" algn="l" rtl="0" eaLnBrk="1" fontAlgn="base" hangingPunct="1">
        <a:lnSpc>
          <a:spcPct val="90000"/>
        </a:lnSpc>
        <a:spcBef>
          <a:spcPct val="0"/>
        </a:spcBef>
        <a:spcAft>
          <a:spcPct val="0"/>
        </a:spcAft>
        <a:defRPr sz="2960">
          <a:solidFill>
            <a:srgbClr val="191919"/>
          </a:solidFill>
          <a:latin typeface="HelvNeue Light for IBM" pitchFamily="34" charset="0"/>
        </a:defRPr>
      </a:lvl6pPr>
      <a:lvl7pPr marL="966828" algn="l" rtl="0" eaLnBrk="1" fontAlgn="base" hangingPunct="1">
        <a:lnSpc>
          <a:spcPct val="90000"/>
        </a:lnSpc>
        <a:spcBef>
          <a:spcPct val="0"/>
        </a:spcBef>
        <a:spcAft>
          <a:spcPct val="0"/>
        </a:spcAft>
        <a:defRPr sz="2960">
          <a:solidFill>
            <a:srgbClr val="191919"/>
          </a:solidFill>
          <a:latin typeface="HelvNeue Light for IBM" pitchFamily="34" charset="0"/>
        </a:defRPr>
      </a:lvl7pPr>
      <a:lvl8pPr marL="1450240" algn="l" rtl="0" eaLnBrk="1" fontAlgn="base" hangingPunct="1">
        <a:lnSpc>
          <a:spcPct val="90000"/>
        </a:lnSpc>
        <a:spcBef>
          <a:spcPct val="0"/>
        </a:spcBef>
        <a:spcAft>
          <a:spcPct val="0"/>
        </a:spcAft>
        <a:defRPr sz="2960">
          <a:solidFill>
            <a:srgbClr val="191919"/>
          </a:solidFill>
          <a:latin typeface="HelvNeue Light for IBM" pitchFamily="34" charset="0"/>
        </a:defRPr>
      </a:lvl8pPr>
      <a:lvl9pPr marL="1933653" algn="l" rtl="0" eaLnBrk="1" fontAlgn="base" hangingPunct="1">
        <a:lnSpc>
          <a:spcPct val="90000"/>
        </a:lnSpc>
        <a:spcBef>
          <a:spcPct val="0"/>
        </a:spcBef>
        <a:spcAft>
          <a:spcPct val="0"/>
        </a:spcAft>
        <a:defRPr sz="2960">
          <a:solidFill>
            <a:srgbClr val="191919"/>
          </a:solidFill>
          <a:latin typeface="HelvNeue Light for IBM" pitchFamily="34" charset="0"/>
        </a:defRPr>
      </a:lvl9pPr>
    </p:titleStyle>
    <p:bodyStyle>
      <a:lvl1pPr marL="0" indent="0" algn="l" rtl="0" eaLnBrk="1" fontAlgn="base" hangingPunct="1">
        <a:lnSpc>
          <a:spcPct val="100000"/>
        </a:lnSpc>
        <a:spcBef>
          <a:spcPts val="1467"/>
        </a:spcBef>
        <a:spcAft>
          <a:spcPct val="0"/>
        </a:spcAft>
        <a:buClr>
          <a:srgbClr val="6D6E70"/>
        </a:buClr>
        <a:buSzPct val="90000"/>
        <a:buFont typeface="Wingdings" pitchFamily="2" charset="2"/>
        <a:buNone/>
        <a:defRPr sz="1867">
          <a:solidFill>
            <a:schemeClr val="bg1"/>
          </a:solidFill>
          <a:latin typeface="+mn-lt"/>
          <a:ea typeface="IBM Plex Sans" charset="0"/>
          <a:cs typeface="IBM Plex Sans" charset="0"/>
        </a:defRPr>
      </a:lvl1pPr>
      <a:lvl2pPr marL="228597" indent="-231642" algn="l" rtl="0" eaLnBrk="1" fontAlgn="base" hangingPunct="1">
        <a:lnSpc>
          <a:spcPct val="100000"/>
        </a:lnSpc>
        <a:spcBef>
          <a:spcPts val="1467"/>
        </a:spcBef>
        <a:spcAft>
          <a:spcPct val="0"/>
        </a:spcAft>
        <a:buClr>
          <a:schemeClr val="bg1"/>
        </a:buClr>
        <a:buSzPct val="100000"/>
        <a:buFont typeface=".AppleSystemUIFont" charset="-120"/>
        <a:buChar char="–"/>
        <a:tabLst/>
        <a:defRPr sz="1867">
          <a:solidFill>
            <a:schemeClr val="bg1"/>
          </a:solidFill>
          <a:latin typeface="+mn-lt"/>
          <a:ea typeface="IBM Plex Sans" charset="0"/>
          <a:cs typeface="IBM Plex Sans" charset="0"/>
        </a:defRPr>
      </a:lvl2pPr>
      <a:lvl3pPr marL="457195" indent="-231642" algn="l" rtl="0" eaLnBrk="1" fontAlgn="base" hangingPunct="1">
        <a:lnSpc>
          <a:spcPct val="100000"/>
        </a:lnSpc>
        <a:spcBef>
          <a:spcPts val="1467"/>
        </a:spcBef>
        <a:spcAft>
          <a:spcPct val="0"/>
        </a:spcAft>
        <a:buClr>
          <a:schemeClr val="bg1"/>
        </a:buClr>
        <a:buSzPct val="100000"/>
        <a:buFont typeface="Arial" panose="020B0604020202020204" pitchFamily="34" charset="0"/>
        <a:buChar char="•"/>
        <a:tabLst/>
        <a:defRPr sz="1867">
          <a:solidFill>
            <a:schemeClr val="bg1"/>
          </a:solidFill>
          <a:latin typeface="+mn-lt"/>
          <a:ea typeface="IBM Plex Sans" charset="0"/>
          <a:cs typeface="IBM Plex Sans" charset="0"/>
        </a:defRPr>
      </a:lvl3pPr>
      <a:lvl4pPr marL="838190" indent="-231642" algn="l" rtl="0" eaLnBrk="1" fontAlgn="base" hangingPunct="1">
        <a:lnSpc>
          <a:spcPct val="100000"/>
        </a:lnSpc>
        <a:spcBef>
          <a:spcPts val="1467"/>
        </a:spcBef>
        <a:spcAft>
          <a:spcPct val="0"/>
        </a:spcAft>
        <a:buClr>
          <a:schemeClr val="bg1"/>
        </a:buClr>
        <a:buSzPct val="100000"/>
        <a:buFont typeface=".AppleSystemUIFont" charset="-120"/>
        <a:buChar char="–"/>
        <a:tabLst/>
        <a:defRPr sz="1867" baseline="0">
          <a:solidFill>
            <a:schemeClr val="bg1"/>
          </a:solidFill>
          <a:latin typeface="+mn-lt"/>
          <a:ea typeface="IBM Plex Sans" charset="0"/>
          <a:cs typeface="IBM Plex Sans" charset="0"/>
        </a:defRPr>
      </a:lvl4pPr>
      <a:lvl5pPr marL="1071020" indent="-231642" algn="l" rtl="0" eaLnBrk="1" fontAlgn="base" hangingPunct="1">
        <a:lnSpc>
          <a:spcPct val="100000"/>
        </a:lnSpc>
        <a:spcBef>
          <a:spcPts val="1467"/>
        </a:spcBef>
        <a:spcAft>
          <a:spcPct val="0"/>
        </a:spcAft>
        <a:buClr>
          <a:schemeClr val="bg1"/>
        </a:buClr>
        <a:buFont typeface=".AppleSystemUIFont" charset="-120"/>
        <a:buChar char="»"/>
        <a:tabLst/>
        <a:defRPr sz="1867">
          <a:solidFill>
            <a:schemeClr val="bg1"/>
          </a:solidFill>
          <a:latin typeface="+mn-lt"/>
          <a:ea typeface="IBM Plex Sans" charset="0"/>
          <a:cs typeface="IBM Plex Sans" charset="0"/>
        </a:defRPr>
      </a:lvl5pPr>
      <a:lvl6pPr marL="2111575" indent="-172889" algn="l" rtl="0" eaLnBrk="1" fontAlgn="base" hangingPunct="1">
        <a:spcBef>
          <a:spcPct val="20000"/>
        </a:spcBef>
        <a:spcAft>
          <a:spcPct val="0"/>
        </a:spcAft>
        <a:buClr>
          <a:schemeClr val="bg1"/>
        </a:buClr>
        <a:buChar char="»"/>
        <a:defRPr sz="1692">
          <a:solidFill>
            <a:schemeClr val="bg1"/>
          </a:solidFill>
          <a:latin typeface="Arial" charset="0"/>
        </a:defRPr>
      </a:lvl6pPr>
      <a:lvl7pPr marL="2594990" indent="-172889" algn="l" rtl="0" eaLnBrk="1" fontAlgn="base" hangingPunct="1">
        <a:spcBef>
          <a:spcPct val="20000"/>
        </a:spcBef>
        <a:spcAft>
          <a:spcPct val="0"/>
        </a:spcAft>
        <a:buClr>
          <a:schemeClr val="bg1"/>
        </a:buClr>
        <a:buChar char="»"/>
        <a:defRPr sz="1692">
          <a:solidFill>
            <a:schemeClr val="bg1"/>
          </a:solidFill>
          <a:latin typeface="Arial" charset="0"/>
        </a:defRPr>
      </a:lvl7pPr>
      <a:lvl8pPr marL="3078403" indent="-172889" algn="l" rtl="0" eaLnBrk="1" fontAlgn="base" hangingPunct="1">
        <a:spcBef>
          <a:spcPct val="20000"/>
        </a:spcBef>
        <a:spcAft>
          <a:spcPct val="0"/>
        </a:spcAft>
        <a:buClr>
          <a:schemeClr val="bg1"/>
        </a:buClr>
        <a:buChar char="»"/>
        <a:defRPr sz="1692">
          <a:solidFill>
            <a:schemeClr val="bg1"/>
          </a:solidFill>
          <a:latin typeface="Arial" charset="0"/>
        </a:defRPr>
      </a:lvl8pPr>
      <a:lvl9pPr marL="3561818" indent="-172889" algn="l" rtl="0" eaLnBrk="1" fontAlgn="base" hangingPunct="1">
        <a:spcBef>
          <a:spcPct val="20000"/>
        </a:spcBef>
        <a:spcAft>
          <a:spcPct val="0"/>
        </a:spcAft>
        <a:buClr>
          <a:schemeClr val="bg1"/>
        </a:buClr>
        <a:buChar char="»"/>
        <a:defRPr sz="1692">
          <a:solidFill>
            <a:schemeClr val="bg1"/>
          </a:solidFill>
          <a:latin typeface="Arial" charset="0"/>
        </a:defRPr>
      </a:lvl9pPr>
    </p:bodyStyle>
    <p:otherStyle>
      <a:defPPr>
        <a:defRPr lang="en-US"/>
      </a:defPPr>
      <a:lvl1pPr marL="0" algn="l" defTabSz="966828" rtl="0" eaLnBrk="1" latinLnBrk="0" hangingPunct="1">
        <a:defRPr sz="1904" kern="1200">
          <a:solidFill>
            <a:schemeClr val="tx1"/>
          </a:solidFill>
          <a:latin typeface="+mn-lt"/>
          <a:ea typeface="+mn-ea"/>
          <a:cs typeface="+mn-cs"/>
        </a:defRPr>
      </a:lvl1pPr>
      <a:lvl2pPr marL="483412" algn="l" defTabSz="966828" rtl="0" eaLnBrk="1" latinLnBrk="0" hangingPunct="1">
        <a:defRPr sz="1904" kern="1200">
          <a:solidFill>
            <a:schemeClr val="tx1"/>
          </a:solidFill>
          <a:latin typeface="+mn-lt"/>
          <a:ea typeface="+mn-ea"/>
          <a:cs typeface="+mn-cs"/>
        </a:defRPr>
      </a:lvl2pPr>
      <a:lvl3pPr marL="966828" algn="l" defTabSz="966828" rtl="0" eaLnBrk="1" latinLnBrk="0" hangingPunct="1">
        <a:defRPr sz="1904" kern="1200">
          <a:solidFill>
            <a:schemeClr val="tx1"/>
          </a:solidFill>
          <a:latin typeface="+mn-lt"/>
          <a:ea typeface="+mn-ea"/>
          <a:cs typeface="+mn-cs"/>
        </a:defRPr>
      </a:lvl3pPr>
      <a:lvl4pPr marL="1450240" algn="l" defTabSz="966828" rtl="0" eaLnBrk="1" latinLnBrk="0" hangingPunct="1">
        <a:defRPr sz="1904" kern="1200">
          <a:solidFill>
            <a:schemeClr val="tx1"/>
          </a:solidFill>
          <a:latin typeface="+mn-lt"/>
          <a:ea typeface="+mn-ea"/>
          <a:cs typeface="+mn-cs"/>
        </a:defRPr>
      </a:lvl4pPr>
      <a:lvl5pPr marL="1933653" algn="l" defTabSz="966828" rtl="0" eaLnBrk="1" latinLnBrk="0" hangingPunct="1">
        <a:defRPr sz="1904" kern="1200">
          <a:solidFill>
            <a:schemeClr val="tx1"/>
          </a:solidFill>
          <a:latin typeface="+mn-lt"/>
          <a:ea typeface="+mn-ea"/>
          <a:cs typeface="+mn-cs"/>
        </a:defRPr>
      </a:lvl5pPr>
      <a:lvl6pPr marL="2417068" algn="l" defTabSz="966828" rtl="0" eaLnBrk="1" latinLnBrk="0" hangingPunct="1">
        <a:defRPr sz="1904" kern="1200">
          <a:solidFill>
            <a:schemeClr val="tx1"/>
          </a:solidFill>
          <a:latin typeface="+mn-lt"/>
          <a:ea typeface="+mn-ea"/>
          <a:cs typeface="+mn-cs"/>
        </a:defRPr>
      </a:lvl6pPr>
      <a:lvl7pPr marL="2900479" algn="l" defTabSz="966828" rtl="0" eaLnBrk="1" latinLnBrk="0" hangingPunct="1">
        <a:defRPr sz="1904" kern="1200">
          <a:solidFill>
            <a:schemeClr val="tx1"/>
          </a:solidFill>
          <a:latin typeface="+mn-lt"/>
          <a:ea typeface="+mn-ea"/>
          <a:cs typeface="+mn-cs"/>
        </a:defRPr>
      </a:lvl7pPr>
      <a:lvl8pPr marL="3383893" algn="l" defTabSz="966828" rtl="0" eaLnBrk="1" latinLnBrk="0" hangingPunct="1">
        <a:defRPr sz="1904" kern="1200">
          <a:solidFill>
            <a:schemeClr val="tx1"/>
          </a:solidFill>
          <a:latin typeface="+mn-lt"/>
          <a:ea typeface="+mn-ea"/>
          <a:cs typeface="+mn-cs"/>
        </a:defRPr>
      </a:lvl8pPr>
      <a:lvl9pPr marL="3867306" algn="l" defTabSz="966828" rtl="0" eaLnBrk="1" latinLnBrk="0" hangingPunct="1">
        <a:defRPr sz="190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0">
          <p15:clr>
            <a:srgbClr val="F26B43"/>
          </p15:clr>
        </p15:guide>
        <p15:guide id="2" pos="144">
          <p15:clr>
            <a:srgbClr val="F26B43"/>
          </p15:clr>
        </p15:guide>
        <p15:guide id="3" pos="5616">
          <p15:clr>
            <a:srgbClr val="F26B43"/>
          </p15:clr>
        </p15:guide>
        <p15:guide id="4" orient="horz" pos="2832">
          <p15:clr>
            <a:srgbClr val="F26B43"/>
          </p15:clr>
        </p15:guide>
        <p15:guide id="5" orient="horz" pos="3088">
          <p15:clr>
            <a:srgbClr val="F26B43"/>
          </p15:clr>
        </p15:guide>
        <p15:guide id="6" pos="2880">
          <p15:clr>
            <a:srgbClr val="F26B43"/>
          </p15:clr>
        </p15:guide>
        <p15:guide id="7" pos="2736">
          <p15:clr>
            <a:srgbClr val="F26B43"/>
          </p15:clr>
        </p15:guide>
        <p15:guide id="8" pos="1440">
          <p15:clr>
            <a:srgbClr val="F26B43"/>
          </p15:clr>
        </p15:guide>
        <p15:guide id="9" pos="3024">
          <p15:clr>
            <a:srgbClr val="F26B43"/>
          </p15:clr>
        </p15:guide>
        <p15:guide id="10" pos="1296">
          <p15:clr>
            <a:srgbClr val="F26B43"/>
          </p15:clr>
        </p15:guide>
        <p15:guide id="11" pos="1584">
          <p15:clr>
            <a:srgbClr val="F26B43"/>
          </p15:clr>
        </p15:guide>
        <p15:guide id="12" pos="4320">
          <p15:clr>
            <a:srgbClr val="F26B43"/>
          </p15:clr>
        </p15:guide>
        <p15:guide id="13" pos="4176">
          <p15:clr>
            <a:srgbClr val="F26B43"/>
          </p15:clr>
        </p15:guide>
        <p15:guide id="14" pos="4464">
          <p15:clr>
            <a:srgbClr val="F26B43"/>
          </p15:clr>
        </p15:guide>
        <p15:guide id="15" orient="horz" pos="412">
          <p15:clr>
            <a:srgbClr val="F26B43"/>
          </p15:clr>
        </p15:guide>
        <p15:guide id="17" orient="horz" pos="812">
          <p15:clr>
            <a:srgbClr val="F26B43"/>
          </p15:clr>
        </p15:guide>
        <p15:guide id="18" orient="horz" pos="1620">
          <p15:clr>
            <a:srgbClr val="F26B43"/>
          </p15:clr>
        </p15:guide>
        <p15:guide id="19" orient="horz" pos="1216">
          <p15:clr>
            <a:srgbClr val="F26B43"/>
          </p15:clr>
        </p15:guide>
        <p15:guide id="20" orient="horz" pos="2022">
          <p15:clr>
            <a:srgbClr val="F26B43"/>
          </p15:clr>
        </p15:guide>
        <p15:guide id="21" orient="horz" pos="2424">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grpSp>
        <p:nvGrpSpPr>
          <p:cNvPr id="51" name="Group 50">
            <a:extLst>
              <a:ext uri="{FF2B5EF4-FFF2-40B4-BE49-F238E27FC236}">
                <a16:creationId xmlns:a16="http://schemas.microsoft.com/office/drawing/2014/main" id="{E49C9F1F-B2C7-7444-A07B-81CDB6D7123A}"/>
              </a:ext>
            </a:extLst>
          </p:cNvPr>
          <p:cNvGrpSpPr/>
          <p:nvPr userDrawn="1"/>
        </p:nvGrpSpPr>
        <p:grpSpPr>
          <a:xfrm>
            <a:off x="-146307" y="-147320"/>
            <a:ext cx="12485627" cy="7152640"/>
            <a:chOff x="-109730" y="-110490"/>
            <a:chExt cx="9364220" cy="5364480"/>
          </a:xfrm>
        </p:grpSpPr>
        <p:cxnSp>
          <p:nvCxnSpPr>
            <p:cNvPr id="52" name="Straight Connector 51">
              <a:extLst>
                <a:ext uri="{FF2B5EF4-FFF2-40B4-BE49-F238E27FC236}">
                  <a16:creationId xmlns:a16="http://schemas.microsoft.com/office/drawing/2014/main" id="{90A0DE23-6FB1-9445-914E-A52CB6687829}"/>
                </a:ext>
                <a:ext uri="{C183D7F6-B498-43B3-948B-1728B52AA6E4}">
                  <adec:decorative xmlns:adec="http://schemas.microsoft.com/office/drawing/2017/decorative" val="1"/>
                </a:ext>
              </a:extLst>
            </p:cNvPr>
            <p:cNvCxnSpPr>
              <a:cxnSpLocks/>
            </p:cNvCxnSpPr>
            <p:nvPr/>
          </p:nvCxnSpPr>
          <p:spPr bwMode="auto">
            <a:xfrm rot="5400000" flipH="1">
              <a:off x="181436"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A4A3D491-3263-4144-A1CA-641CBEFE8C95}"/>
                </a:ext>
                <a:ext uri="{C183D7F6-B498-43B3-948B-1728B52AA6E4}">
                  <adec:decorative xmlns:adec="http://schemas.microsoft.com/office/drawing/2017/decorative" val="1"/>
                </a:ext>
              </a:extLst>
            </p:cNvPr>
            <p:cNvCxnSpPr>
              <a:cxnSpLocks/>
            </p:cNvCxnSpPr>
            <p:nvPr/>
          </p:nvCxnSpPr>
          <p:spPr bwMode="auto">
            <a:xfrm rot="5400000" flipH="1">
              <a:off x="20116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52C91274-8F80-F146-8477-F1698D97297F}"/>
                </a:ext>
                <a:ext uri="{C183D7F6-B498-43B3-948B-1728B52AA6E4}">
                  <adec:decorative xmlns:adec="http://schemas.microsoft.com/office/drawing/2017/decorative" val="1"/>
                </a:ext>
              </a:extLst>
            </p:cNvPr>
            <p:cNvCxnSpPr>
              <a:cxnSpLocks/>
            </p:cNvCxnSpPr>
            <p:nvPr/>
          </p:nvCxnSpPr>
          <p:spPr bwMode="auto">
            <a:xfrm rot="5400000" flipH="1">
              <a:off x="22402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5" name="Straight Connector 54">
              <a:extLst>
                <a:ext uri="{FF2B5EF4-FFF2-40B4-BE49-F238E27FC236}">
                  <a16:creationId xmlns:a16="http://schemas.microsoft.com/office/drawing/2014/main" id="{B03AE647-947F-2B42-9334-6811F7815684}"/>
                </a:ext>
                <a:ext uri="{C183D7F6-B498-43B3-948B-1728B52AA6E4}">
                  <adec:decorative xmlns:adec="http://schemas.microsoft.com/office/drawing/2017/decorative" val="1"/>
                </a:ext>
              </a:extLst>
            </p:cNvPr>
            <p:cNvCxnSpPr>
              <a:cxnSpLocks/>
            </p:cNvCxnSpPr>
            <p:nvPr/>
          </p:nvCxnSpPr>
          <p:spPr bwMode="auto">
            <a:xfrm rot="5400000" flipH="1">
              <a:off x="24688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6" name="Straight Connector 55">
              <a:extLst>
                <a:ext uri="{FF2B5EF4-FFF2-40B4-BE49-F238E27FC236}">
                  <a16:creationId xmlns:a16="http://schemas.microsoft.com/office/drawing/2014/main" id="{CB9BFEF8-B7FA-614C-B8EE-5DB067CAC9CD}"/>
                </a:ext>
                <a:ext uri="{C183D7F6-B498-43B3-948B-1728B52AA6E4}">
                  <adec:decorative xmlns:adec="http://schemas.microsoft.com/office/drawing/2017/decorative" val="1"/>
                </a:ext>
              </a:extLst>
            </p:cNvPr>
            <p:cNvCxnSpPr>
              <a:cxnSpLocks/>
            </p:cNvCxnSpPr>
            <p:nvPr/>
          </p:nvCxnSpPr>
          <p:spPr bwMode="auto">
            <a:xfrm rot="5400000" flipH="1">
              <a:off x="42976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7" name="Straight Connector 56">
              <a:extLst>
                <a:ext uri="{FF2B5EF4-FFF2-40B4-BE49-F238E27FC236}">
                  <a16:creationId xmlns:a16="http://schemas.microsoft.com/office/drawing/2014/main" id="{C4A8FA6E-00D7-B24E-8566-DE47B3D4CA90}"/>
                </a:ext>
                <a:ext uri="{C183D7F6-B498-43B3-948B-1728B52AA6E4}">
                  <adec:decorative xmlns:adec="http://schemas.microsoft.com/office/drawing/2017/decorative" val="1"/>
                </a:ext>
              </a:extLst>
            </p:cNvPr>
            <p:cNvCxnSpPr>
              <a:cxnSpLocks/>
            </p:cNvCxnSpPr>
            <p:nvPr/>
          </p:nvCxnSpPr>
          <p:spPr bwMode="auto">
            <a:xfrm rot="5400000" flipH="1">
              <a:off x="45262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99C31A62-0460-0643-B1FA-0BFF932B97AF}"/>
                </a:ext>
                <a:ext uri="{C183D7F6-B498-43B3-948B-1728B52AA6E4}">
                  <adec:decorative xmlns:adec="http://schemas.microsoft.com/office/drawing/2017/decorative" val="1"/>
                </a:ext>
              </a:extLst>
            </p:cNvPr>
            <p:cNvCxnSpPr>
              <a:cxnSpLocks/>
            </p:cNvCxnSpPr>
            <p:nvPr/>
          </p:nvCxnSpPr>
          <p:spPr bwMode="auto">
            <a:xfrm rot="5400000" flipH="1">
              <a:off x="47548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CD59999B-7322-B24F-B23D-51728921A61B}"/>
                </a:ext>
                <a:ext uri="{C183D7F6-B498-43B3-948B-1728B52AA6E4}">
                  <adec:decorative xmlns:adec="http://schemas.microsoft.com/office/drawing/2017/decorative" val="1"/>
                </a:ext>
              </a:extLst>
            </p:cNvPr>
            <p:cNvCxnSpPr>
              <a:cxnSpLocks/>
            </p:cNvCxnSpPr>
            <p:nvPr/>
          </p:nvCxnSpPr>
          <p:spPr bwMode="auto">
            <a:xfrm rot="5400000" flipH="1">
              <a:off x="65836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A746295C-E955-CD42-BB2B-2A936C75DEF7}"/>
                </a:ext>
                <a:ext uri="{C183D7F6-B498-43B3-948B-1728B52AA6E4}">
                  <adec:decorative xmlns:adec="http://schemas.microsoft.com/office/drawing/2017/decorative" val="1"/>
                </a:ext>
              </a:extLst>
            </p:cNvPr>
            <p:cNvCxnSpPr>
              <a:cxnSpLocks/>
            </p:cNvCxnSpPr>
            <p:nvPr/>
          </p:nvCxnSpPr>
          <p:spPr bwMode="auto">
            <a:xfrm rot="5400000" flipH="1">
              <a:off x="68122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1" name="Straight Connector 60">
              <a:extLst>
                <a:ext uri="{FF2B5EF4-FFF2-40B4-BE49-F238E27FC236}">
                  <a16:creationId xmlns:a16="http://schemas.microsoft.com/office/drawing/2014/main" id="{5528E5C5-6574-914F-8DA0-170A2140517A}"/>
                </a:ext>
                <a:ext uri="{C183D7F6-B498-43B3-948B-1728B52AA6E4}">
                  <adec:decorative xmlns:adec="http://schemas.microsoft.com/office/drawing/2017/decorative" val="1"/>
                </a:ext>
              </a:extLst>
            </p:cNvPr>
            <p:cNvCxnSpPr>
              <a:cxnSpLocks/>
            </p:cNvCxnSpPr>
            <p:nvPr/>
          </p:nvCxnSpPr>
          <p:spPr bwMode="auto">
            <a:xfrm rot="5400000" flipH="1">
              <a:off x="7040880"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2" name="Straight Connector 61">
              <a:extLst>
                <a:ext uri="{FF2B5EF4-FFF2-40B4-BE49-F238E27FC236}">
                  <a16:creationId xmlns:a16="http://schemas.microsoft.com/office/drawing/2014/main" id="{8911C621-476A-F843-A6FA-A8638DB62357}"/>
                </a:ext>
                <a:ext uri="{C183D7F6-B498-43B3-948B-1728B52AA6E4}">
                  <adec:decorative xmlns:adec="http://schemas.microsoft.com/office/drawing/2017/decorative" val="1"/>
                </a:ext>
              </a:extLst>
            </p:cNvPr>
            <p:cNvCxnSpPr>
              <a:cxnSpLocks/>
            </p:cNvCxnSpPr>
            <p:nvPr/>
          </p:nvCxnSpPr>
          <p:spPr bwMode="auto">
            <a:xfrm rot="5400000" flipH="1">
              <a:off x="8874636" y="-64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3" name="Straight Connector 62">
              <a:extLst>
                <a:ext uri="{FF2B5EF4-FFF2-40B4-BE49-F238E27FC236}">
                  <a16:creationId xmlns:a16="http://schemas.microsoft.com/office/drawing/2014/main" id="{33571B6D-11FF-3742-B5A9-C86847385A15}"/>
                </a:ext>
                <a:ext uri="{C183D7F6-B498-43B3-948B-1728B52AA6E4}">
                  <adec:decorative xmlns:adec="http://schemas.microsoft.com/office/drawing/2017/decorative" val="1"/>
                </a:ext>
              </a:extLst>
            </p:cNvPr>
            <p:cNvCxnSpPr>
              <a:cxnSpLocks/>
            </p:cNvCxnSpPr>
            <p:nvPr/>
          </p:nvCxnSpPr>
          <p:spPr bwMode="auto">
            <a:xfrm rot="5400000" flipH="1">
              <a:off x="181436"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EACCF760-9B68-5E45-B5B5-0381A189A44C}"/>
                </a:ext>
                <a:ext uri="{C183D7F6-B498-43B3-948B-1728B52AA6E4}">
                  <adec:decorative xmlns:adec="http://schemas.microsoft.com/office/drawing/2017/decorative" val="1"/>
                </a:ext>
              </a:extLst>
            </p:cNvPr>
            <p:cNvCxnSpPr>
              <a:cxnSpLocks/>
            </p:cNvCxnSpPr>
            <p:nvPr/>
          </p:nvCxnSpPr>
          <p:spPr bwMode="auto">
            <a:xfrm rot="5400000" flipH="1">
              <a:off x="20116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a:extLst>
                <a:ext uri="{FF2B5EF4-FFF2-40B4-BE49-F238E27FC236}">
                  <a16:creationId xmlns:a16="http://schemas.microsoft.com/office/drawing/2014/main" id="{F8409525-C665-D84F-AC33-8BCC170BBA7B}"/>
                </a:ext>
                <a:ext uri="{C183D7F6-B498-43B3-948B-1728B52AA6E4}">
                  <adec:decorative xmlns:adec="http://schemas.microsoft.com/office/drawing/2017/decorative" val="1"/>
                </a:ext>
              </a:extLst>
            </p:cNvPr>
            <p:cNvCxnSpPr>
              <a:cxnSpLocks/>
            </p:cNvCxnSpPr>
            <p:nvPr/>
          </p:nvCxnSpPr>
          <p:spPr bwMode="auto">
            <a:xfrm rot="5400000" flipH="1">
              <a:off x="22402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a:extLst>
                <a:ext uri="{FF2B5EF4-FFF2-40B4-BE49-F238E27FC236}">
                  <a16:creationId xmlns:a16="http://schemas.microsoft.com/office/drawing/2014/main" id="{7E5E4C41-FD9F-7C46-8A10-1AD7761D46BD}"/>
                </a:ext>
                <a:ext uri="{C183D7F6-B498-43B3-948B-1728B52AA6E4}">
                  <adec:decorative xmlns:adec="http://schemas.microsoft.com/office/drawing/2017/decorative" val="1"/>
                </a:ext>
              </a:extLst>
            </p:cNvPr>
            <p:cNvCxnSpPr>
              <a:cxnSpLocks/>
            </p:cNvCxnSpPr>
            <p:nvPr/>
          </p:nvCxnSpPr>
          <p:spPr bwMode="auto">
            <a:xfrm rot="5400000" flipH="1">
              <a:off x="24688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a:extLst>
                <a:ext uri="{FF2B5EF4-FFF2-40B4-BE49-F238E27FC236}">
                  <a16:creationId xmlns:a16="http://schemas.microsoft.com/office/drawing/2014/main" id="{50D9A51D-6FA1-204E-B0C8-FEAA88E43E52}"/>
                </a:ext>
                <a:ext uri="{C183D7F6-B498-43B3-948B-1728B52AA6E4}">
                  <adec:decorative xmlns:adec="http://schemas.microsoft.com/office/drawing/2017/decorative" val="1"/>
                </a:ext>
              </a:extLst>
            </p:cNvPr>
            <p:cNvCxnSpPr>
              <a:cxnSpLocks/>
            </p:cNvCxnSpPr>
            <p:nvPr/>
          </p:nvCxnSpPr>
          <p:spPr bwMode="auto">
            <a:xfrm rot="5400000" flipH="1">
              <a:off x="42976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49EF72D8-4E1F-5E4C-A7EF-A6CB30ACD35A}"/>
                </a:ext>
                <a:ext uri="{C183D7F6-B498-43B3-948B-1728B52AA6E4}">
                  <adec:decorative xmlns:adec="http://schemas.microsoft.com/office/drawing/2017/decorative" val="1"/>
                </a:ext>
              </a:extLst>
            </p:cNvPr>
            <p:cNvCxnSpPr>
              <a:cxnSpLocks/>
            </p:cNvCxnSpPr>
            <p:nvPr/>
          </p:nvCxnSpPr>
          <p:spPr bwMode="auto">
            <a:xfrm rot="5400000" flipH="1">
              <a:off x="45262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a:extLst>
                <a:ext uri="{FF2B5EF4-FFF2-40B4-BE49-F238E27FC236}">
                  <a16:creationId xmlns:a16="http://schemas.microsoft.com/office/drawing/2014/main" id="{1275C031-440F-DD4D-BD85-D9FCB7F3FF21}"/>
                </a:ext>
                <a:ext uri="{C183D7F6-B498-43B3-948B-1728B52AA6E4}">
                  <adec:decorative xmlns:adec="http://schemas.microsoft.com/office/drawing/2017/decorative" val="1"/>
                </a:ext>
              </a:extLst>
            </p:cNvPr>
            <p:cNvCxnSpPr>
              <a:cxnSpLocks/>
            </p:cNvCxnSpPr>
            <p:nvPr/>
          </p:nvCxnSpPr>
          <p:spPr bwMode="auto">
            <a:xfrm rot="5400000" flipH="1">
              <a:off x="47548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a:extLst>
                <a:ext uri="{FF2B5EF4-FFF2-40B4-BE49-F238E27FC236}">
                  <a16:creationId xmlns:a16="http://schemas.microsoft.com/office/drawing/2014/main" id="{E379AA8A-4C56-0B44-BC64-5FD6A509F90E}"/>
                </a:ext>
                <a:ext uri="{C183D7F6-B498-43B3-948B-1728B52AA6E4}">
                  <adec:decorative xmlns:adec="http://schemas.microsoft.com/office/drawing/2017/decorative" val="1"/>
                </a:ext>
              </a:extLst>
            </p:cNvPr>
            <p:cNvCxnSpPr>
              <a:cxnSpLocks/>
            </p:cNvCxnSpPr>
            <p:nvPr/>
          </p:nvCxnSpPr>
          <p:spPr bwMode="auto">
            <a:xfrm rot="5400000" flipH="1">
              <a:off x="65836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a:extLst>
                <a:ext uri="{FF2B5EF4-FFF2-40B4-BE49-F238E27FC236}">
                  <a16:creationId xmlns:a16="http://schemas.microsoft.com/office/drawing/2014/main" id="{A6CFA7DE-95EC-3B41-8ACF-09E1181B17E9}"/>
                </a:ext>
                <a:ext uri="{C183D7F6-B498-43B3-948B-1728B52AA6E4}">
                  <adec:decorative xmlns:adec="http://schemas.microsoft.com/office/drawing/2017/decorative" val="1"/>
                </a:ext>
              </a:extLst>
            </p:cNvPr>
            <p:cNvCxnSpPr>
              <a:cxnSpLocks/>
            </p:cNvCxnSpPr>
            <p:nvPr/>
          </p:nvCxnSpPr>
          <p:spPr bwMode="auto">
            <a:xfrm rot="5400000" flipH="1">
              <a:off x="68122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a:extLst>
                <a:ext uri="{FF2B5EF4-FFF2-40B4-BE49-F238E27FC236}">
                  <a16:creationId xmlns:a16="http://schemas.microsoft.com/office/drawing/2014/main" id="{1C31DEB2-23D9-5D4C-8222-AB2BDC5CB26A}"/>
                </a:ext>
                <a:ext uri="{C183D7F6-B498-43B3-948B-1728B52AA6E4}">
                  <adec:decorative xmlns:adec="http://schemas.microsoft.com/office/drawing/2017/decorative" val="1"/>
                </a:ext>
              </a:extLst>
            </p:cNvPr>
            <p:cNvCxnSpPr>
              <a:cxnSpLocks/>
            </p:cNvCxnSpPr>
            <p:nvPr/>
          </p:nvCxnSpPr>
          <p:spPr bwMode="auto">
            <a:xfrm rot="5400000" flipH="1">
              <a:off x="7040880"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1D35651C-B78E-4A4A-BAEB-809E2DC60BF1}"/>
                </a:ext>
                <a:ext uri="{C183D7F6-B498-43B3-948B-1728B52AA6E4}">
                  <adec:decorative xmlns:adec="http://schemas.microsoft.com/office/drawing/2017/decorative" val="1"/>
                </a:ext>
              </a:extLst>
            </p:cNvPr>
            <p:cNvCxnSpPr>
              <a:cxnSpLocks/>
            </p:cNvCxnSpPr>
            <p:nvPr/>
          </p:nvCxnSpPr>
          <p:spPr bwMode="auto">
            <a:xfrm rot="5400000" flipH="1">
              <a:off x="8874636" y="52082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a:extLst>
                <a:ext uri="{FF2B5EF4-FFF2-40B4-BE49-F238E27FC236}">
                  <a16:creationId xmlns:a16="http://schemas.microsoft.com/office/drawing/2014/main" id="{F5EF2A1F-D916-BF48-849B-ADC1216A0249}"/>
                </a:ext>
                <a:ext uri="{C183D7F6-B498-43B3-948B-1728B52AA6E4}">
                  <adec:decorative xmlns:adec="http://schemas.microsoft.com/office/drawing/2017/decorative" val="1"/>
                </a:ext>
              </a:extLst>
            </p:cNvPr>
            <p:cNvCxnSpPr>
              <a:cxnSpLocks/>
            </p:cNvCxnSpPr>
            <p:nvPr/>
          </p:nvCxnSpPr>
          <p:spPr bwMode="auto">
            <a:xfrm flipH="1">
              <a:off x="-109730" y="653942"/>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762703F2-5904-354F-A5DD-9B47823A7F16}"/>
                </a:ext>
                <a:ext uri="{C183D7F6-B498-43B3-948B-1728B52AA6E4}">
                  <adec:decorative xmlns:adec="http://schemas.microsoft.com/office/drawing/2017/decorative" val="1"/>
                </a:ext>
              </a:extLst>
            </p:cNvPr>
            <p:cNvCxnSpPr>
              <a:cxnSpLocks/>
            </p:cNvCxnSpPr>
            <p:nvPr/>
          </p:nvCxnSpPr>
          <p:spPr bwMode="auto">
            <a:xfrm flipH="1">
              <a:off x="-109730" y="1294328"/>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a:extLst>
                <a:ext uri="{FF2B5EF4-FFF2-40B4-BE49-F238E27FC236}">
                  <a16:creationId xmlns:a16="http://schemas.microsoft.com/office/drawing/2014/main" id="{1A886FE8-8913-324B-9F98-18018D59E4C7}"/>
                </a:ext>
                <a:ext uri="{C183D7F6-B498-43B3-948B-1728B52AA6E4}">
                  <adec:decorative xmlns:adec="http://schemas.microsoft.com/office/drawing/2017/decorative" val="1"/>
                </a:ext>
              </a:extLst>
            </p:cNvPr>
            <p:cNvCxnSpPr>
              <a:cxnSpLocks/>
            </p:cNvCxnSpPr>
            <p:nvPr/>
          </p:nvCxnSpPr>
          <p:spPr bwMode="auto">
            <a:xfrm flipH="1">
              <a:off x="-109730" y="1934408"/>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a:extLst>
                <a:ext uri="{FF2B5EF4-FFF2-40B4-BE49-F238E27FC236}">
                  <a16:creationId xmlns:a16="http://schemas.microsoft.com/office/drawing/2014/main" id="{C9B895E4-AA68-7E46-973A-2524A4E0F341}"/>
                </a:ext>
                <a:ext uri="{C183D7F6-B498-43B3-948B-1728B52AA6E4}">
                  <adec:decorative xmlns:adec="http://schemas.microsoft.com/office/drawing/2017/decorative" val="1"/>
                </a:ext>
              </a:extLst>
            </p:cNvPr>
            <p:cNvCxnSpPr>
              <a:cxnSpLocks/>
            </p:cNvCxnSpPr>
            <p:nvPr/>
          </p:nvCxnSpPr>
          <p:spPr bwMode="auto">
            <a:xfrm flipH="1">
              <a:off x="-109728" y="2575397"/>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3552237C-6626-7D40-93D8-037261C02F55}"/>
                </a:ext>
                <a:ext uri="{C183D7F6-B498-43B3-948B-1728B52AA6E4}">
                  <adec:decorative xmlns:adec="http://schemas.microsoft.com/office/drawing/2017/decorative" val="1"/>
                </a:ext>
              </a:extLst>
            </p:cNvPr>
            <p:cNvCxnSpPr>
              <a:cxnSpLocks/>
            </p:cNvCxnSpPr>
            <p:nvPr/>
          </p:nvCxnSpPr>
          <p:spPr bwMode="auto">
            <a:xfrm flipH="1">
              <a:off x="-109730" y="3209252"/>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a:extLst>
                <a:ext uri="{FF2B5EF4-FFF2-40B4-BE49-F238E27FC236}">
                  <a16:creationId xmlns:a16="http://schemas.microsoft.com/office/drawing/2014/main" id="{87F92EA5-8203-5644-A5CA-C651663D3C15}"/>
                </a:ext>
                <a:ext uri="{C183D7F6-B498-43B3-948B-1728B52AA6E4}">
                  <adec:decorative xmlns:adec="http://schemas.microsoft.com/office/drawing/2017/decorative" val="1"/>
                </a:ext>
              </a:extLst>
            </p:cNvPr>
            <p:cNvCxnSpPr>
              <a:cxnSpLocks/>
            </p:cNvCxnSpPr>
            <p:nvPr/>
          </p:nvCxnSpPr>
          <p:spPr bwMode="auto">
            <a:xfrm flipH="1">
              <a:off x="-109730" y="3849332"/>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a:extLst>
                <a:ext uri="{FF2B5EF4-FFF2-40B4-BE49-F238E27FC236}">
                  <a16:creationId xmlns:a16="http://schemas.microsoft.com/office/drawing/2014/main" id="{79BFF9C1-0A3D-A746-8020-65372B007FC2}"/>
                </a:ext>
                <a:ext uri="{C183D7F6-B498-43B3-948B-1728B52AA6E4}">
                  <adec:decorative xmlns:adec="http://schemas.microsoft.com/office/drawing/2017/decorative" val="1"/>
                </a:ext>
              </a:extLst>
            </p:cNvPr>
            <p:cNvCxnSpPr>
              <a:cxnSpLocks/>
            </p:cNvCxnSpPr>
            <p:nvPr/>
          </p:nvCxnSpPr>
          <p:spPr bwMode="auto">
            <a:xfrm flipH="1">
              <a:off x="-109730" y="449118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a:extLst>
                <a:ext uri="{FF2B5EF4-FFF2-40B4-BE49-F238E27FC236}">
                  <a16:creationId xmlns:a16="http://schemas.microsoft.com/office/drawing/2014/main" id="{69D4F711-8587-7848-91F5-21F335CE02AF}"/>
                </a:ext>
                <a:ext uri="{C183D7F6-B498-43B3-948B-1728B52AA6E4}">
                  <adec:decorative xmlns:adec="http://schemas.microsoft.com/office/drawing/2017/decorative" val="1"/>
                </a:ext>
              </a:extLst>
            </p:cNvPr>
            <p:cNvCxnSpPr>
              <a:cxnSpLocks/>
            </p:cNvCxnSpPr>
            <p:nvPr/>
          </p:nvCxnSpPr>
          <p:spPr bwMode="auto">
            <a:xfrm flipH="1">
              <a:off x="-109730" y="22977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2" name="Straight Connector 81">
              <a:extLst>
                <a:ext uri="{FF2B5EF4-FFF2-40B4-BE49-F238E27FC236}">
                  <a16:creationId xmlns:a16="http://schemas.microsoft.com/office/drawing/2014/main" id="{09681896-4927-1D4D-8493-28A4BA103CB0}"/>
                </a:ext>
                <a:ext uri="{C183D7F6-B498-43B3-948B-1728B52AA6E4}">
                  <adec:decorative xmlns:adec="http://schemas.microsoft.com/office/drawing/2017/decorative" val="1"/>
                </a:ext>
              </a:extLst>
            </p:cNvPr>
            <p:cNvCxnSpPr>
              <a:cxnSpLocks/>
            </p:cNvCxnSpPr>
            <p:nvPr/>
          </p:nvCxnSpPr>
          <p:spPr bwMode="auto">
            <a:xfrm flipH="1">
              <a:off x="-109730" y="4917056"/>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a:extLst>
                <a:ext uri="{FF2B5EF4-FFF2-40B4-BE49-F238E27FC236}">
                  <a16:creationId xmlns:a16="http://schemas.microsoft.com/office/drawing/2014/main" id="{8E7DE246-DE08-FC4E-8DB6-1C461C3C871E}"/>
                </a:ext>
                <a:ext uri="{C183D7F6-B498-43B3-948B-1728B52AA6E4}">
                  <adec:decorative xmlns:adec="http://schemas.microsoft.com/office/drawing/2017/decorative" val="1"/>
                </a:ext>
              </a:extLst>
            </p:cNvPr>
            <p:cNvCxnSpPr>
              <a:cxnSpLocks/>
            </p:cNvCxnSpPr>
            <p:nvPr/>
          </p:nvCxnSpPr>
          <p:spPr bwMode="auto">
            <a:xfrm flipH="1">
              <a:off x="9163050" y="653942"/>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a:extLst>
                <a:ext uri="{FF2B5EF4-FFF2-40B4-BE49-F238E27FC236}">
                  <a16:creationId xmlns:a16="http://schemas.microsoft.com/office/drawing/2014/main" id="{9D6F650E-D45C-EE48-8429-C38A95F7DF25}"/>
                </a:ext>
                <a:ext uri="{C183D7F6-B498-43B3-948B-1728B52AA6E4}">
                  <adec:decorative xmlns:adec="http://schemas.microsoft.com/office/drawing/2017/decorative" val="1"/>
                </a:ext>
              </a:extLst>
            </p:cNvPr>
            <p:cNvCxnSpPr>
              <a:cxnSpLocks/>
            </p:cNvCxnSpPr>
            <p:nvPr/>
          </p:nvCxnSpPr>
          <p:spPr bwMode="auto">
            <a:xfrm flipH="1">
              <a:off x="9163050" y="1294328"/>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a:extLst>
                <a:ext uri="{FF2B5EF4-FFF2-40B4-BE49-F238E27FC236}">
                  <a16:creationId xmlns:a16="http://schemas.microsoft.com/office/drawing/2014/main" id="{EBD97342-538A-8743-AD1D-31BE2CE8432B}"/>
                </a:ext>
                <a:ext uri="{C183D7F6-B498-43B3-948B-1728B52AA6E4}">
                  <adec:decorative xmlns:adec="http://schemas.microsoft.com/office/drawing/2017/decorative" val="1"/>
                </a:ext>
              </a:extLst>
            </p:cNvPr>
            <p:cNvCxnSpPr>
              <a:cxnSpLocks/>
            </p:cNvCxnSpPr>
            <p:nvPr/>
          </p:nvCxnSpPr>
          <p:spPr bwMode="auto">
            <a:xfrm flipH="1">
              <a:off x="9163050" y="1934408"/>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a:extLst>
                <a:ext uri="{FF2B5EF4-FFF2-40B4-BE49-F238E27FC236}">
                  <a16:creationId xmlns:a16="http://schemas.microsoft.com/office/drawing/2014/main" id="{32360BE5-7EE7-7446-97E1-91467213F089}"/>
                </a:ext>
                <a:ext uri="{C183D7F6-B498-43B3-948B-1728B52AA6E4}">
                  <adec:decorative xmlns:adec="http://schemas.microsoft.com/office/drawing/2017/decorative" val="1"/>
                </a:ext>
              </a:extLst>
            </p:cNvPr>
            <p:cNvCxnSpPr>
              <a:cxnSpLocks/>
            </p:cNvCxnSpPr>
            <p:nvPr/>
          </p:nvCxnSpPr>
          <p:spPr bwMode="auto">
            <a:xfrm flipH="1">
              <a:off x="9163050" y="2575397"/>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a:extLst>
                <a:ext uri="{FF2B5EF4-FFF2-40B4-BE49-F238E27FC236}">
                  <a16:creationId xmlns:a16="http://schemas.microsoft.com/office/drawing/2014/main" id="{14A442D2-7AF7-5944-BEDC-4B807410DFC1}"/>
                </a:ext>
                <a:ext uri="{C183D7F6-B498-43B3-948B-1728B52AA6E4}">
                  <adec:decorative xmlns:adec="http://schemas.microsoft.com/office/drawing/2017/decorative" val="1"/>
                </a:ext>
              </a:extLst>
            </p:cNvPr>
            <p:cNvCxnSpPr>
              <a:cxnSpLocks/>
            </p:cNvCxnSpPr>
            <p:nvPr/>
          </p:nvCxnSpPr>
          <p:spPr bwMode="auto">
            <a:xfrm flipH="1">
              <a:off x="9163050" y="3209252"/>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a:extLst>
                <a:ext uri="{FF2B5EF4-FFF2-40B4-BE49-F238E27FC236}">
                  <a16:creationId xmlns:a16="http://schemas.microsoft.com/office/drawing/2014/main" id="{CA2AC9FA-92E7-4445-8D98-679EBAE556F1}"/>
                </a:ext>
                <a:ext uri="{C183D7F6-B498-43B3-948B-1728B52AA6E4}">
                  <adec:decorative xmlns:adec="http://schemas.microsoft.com/office/drawing/2017/decorative" val="1"/>
                </a:ext>
              </a:extLst>
            </p:cNvPr>
            <p:cNvCxnSpPr>
              <a:cxnSpLocks/>
            </p:cNvCxnSpPr>
            <p:nvPr/>
          </p:nvCxnSpPr>
          <p:spPr bwMode="auto">
            <a:xfrm flipH="1">
              <a:off x="9163050" y="3849332"/>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a:extLst>
                <a:ext uri="{FF2B5EF4-FFF2-40B4-BE49-F238E27FC236}">
                  <a16:creationId xmlns:a16="http://schemas.microsoft.com/office/drawing/2014/main" id="{5E554B51-88C8-B143-BE86-8B204940C9A6}"/>
                </a:ext>
                <a:ext uri="{C183D7F6-B498-43B3-948B-1728B52AA6E4}">
                  <adec:decorative xmlns:adec="http://schemas.microsoft.com/office/drawing/2017/decorative" val="1"/>
                </a:ext>
              </a:extLst>
            </p:cNvPr>
            <p:cNvCxnSpPr>
              <a:cxnSpLocks/>
            </p:cNvCxnSpPr>
            <p:nvPr/>
          </p:nvCxnSpPr>
          <p:spPr bwMode="auto">
            <a:xfrm flipH="1">
              <a:off x="9163050" y="4491180"/>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a:extLst>
                <a:ext uri="{FF2B5EF4-FFF2-40B4-BE49-F238E27FC236}">
                  <a16:creationId xmlns:a16="http://schemas.microsoft.com/office/drawing/2014/main" id="{3B343B28-C3A2-8A48-AC56-6377DCA98F77}"/>
                </a:ext>
                <a:ext uri="{C183D7F6-B498-43B3-948B-1728B52AA6E4}">
                  <adec:decorative xmlns:adec="http://schemas.microsoft.com/office/drawing/2017/decorative" val="1"/>
                </a:ext>
              </a:extLst>
            </p:cNvPr>
            <p:cNvCxnSpPr>
              <a:cxnSpLocks/>
            </p:cNvCxnSpPr>
            <p:nvPr/>
          </p:nvCxnSpPr>
          <p:spPr bwMode="auto">
            <a:xfrm flipH="1">
              <a:off x="9163050" y="224746"/>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a:extLst>
                <a:ext uri="{FF2B5EF4-FFF2-40B4-BE49-F238E27FC236}">
                  <a16:creationId xmlns:a16="http://schemas.microsoft.com/office/drawing/2014/main" id="{5026248C-A5D7-274F-AD27-C9AAD4EDA255}"/>
                </a:ext>
                <a:ext uri="{C183D7F6-B498-43B3-948B-1728B52AA6E4}">
                  <adec:decorative xmlns:adec="http://schemas.microsoft.com/office/drawing/2017/decorative" val="1"/>
                </a:ext>
              </a:extLst>
            </p:cNvPr>
            <p:cNvCxnSpPr>
              <a:cxnSpLocks/>
            </p:cNvCxnSpPr>
            <p:nvPr/>
          </p:nvCxnSpPr>
          <p:spPr bwMode="auto">
            <a:xfrm flipH="1">
              <a:off x="9163050" y="4917056"/>
              <a:ext cx="91440" cy="0"/>
            </a:xfrm>
            <a:prstGeom prst="line">
              <a:avLst/>
            </a:prstGeom>
            <a:ln>
              <a:solidFill>
                <a:srgbClr val="C6C6C6"/>
              </a:solidFill>
              <a:headEnd type="none" w="med" len="med"/>
              <a:tailEnd type="none" w="med" len="med"/>
            </a:ln>
          </p:spPr>
          <p:style>
            <a:lnRef idx="1">
              <a:schemeClr val="dk1"/>
            </a:lnRef>
            <a:fillRef idx="0">
              <a:schemeClr val="dk1"/>
            </a:fillRef>
            <a:effectRef idx="0">
              <a:schemeClr val="dk1"/>
            </a:effectRef>
            <a:fontRef idx="minor">
              <a:schemeClr val="tx1"/>
            </a:fontRef>
          </p:style>
        </p:cxnSp>
      </p:grpSp>
      <p:sp>
        <p:nvSpPr>
          <p:cNvPr id="4" name="Title Placeholder"/>
          <p:cNvSpPr>
            <a:spLocks noGrp="1"/>
          </p:cNvSpPr>
          <p:nvPr>
            <p:ph type="title"/>
          </p:nvPr>
        </p:nvSpPr>
        <p:spPr>
          <a:xfrm>
            <a:off x="280416" y="251175"/>
            <a:ext cx="5498592" cy="5726176"/>
          </a:xfrm>
          <a:prstGeom prst="rect">
            <a:avLst/>
          </a:prstGeom>
        </p:spPr>
        <p:txBody>
          <a:bodyPr vert="horz" lIns="0" tIns="0" rIns="0" bIns="0" rtlCol="0" anchor="t">
            <a:noAutofit/>
          </a:bodyPr>
          <a:lstStyle/>
          <a:p>
            <a:r>
              <a:rPr lang="en-US" dirty="0"/>
              <a:t>Click to edit Master title style</a:t>
            </a:r>
          </a:p>
        </p:txBody>
      </p:sp>
      <p:sp>
        <p:nvSpPr>
          <p:cNvPr id="5" name="Text Placeholder"/>
          <p:cNvSpPr>
            <a:spLocks noGrp="1"/>
          </p:cNvSpPr>
          <p:nvPr>
            <p:ph type="body" idx="1"/>
          </p:nvPr>
        </p:nvSpPr>
        <p:spPr>
          <a:xfrm>
            <a:off x="6388608" y="251175"/>
            <a:ext cx="5498592" cy="5726176"/>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p:cNvSpPr>
            <a:spLocks noGrp="1"/>
          </p:cNvSpPr>
          <p:nvPr>
            <p:ph type="ftr" sz="quarter" idx="3"/>
          </p:nvPr>
        </p:nvSpPr>
        <p:spPr>
          <a:xfrm>
            <a:off x="304889" y="6406297"/>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bg1"/>
                </a:solidFill>
                <a:latin typeface="IBM Plex Sans" panose="020B0503050203000203" pitchFamily="34" charset="0"/>
              </a:defRPr>
            </a:lvl1pPr>
          </a:lstStyle>
          <a:p>
            <a:r>
              <a:rPr lang="en-US"/>
              <a:t>IBM Think 2021 / © 2021 IBM Corporation</a:t>
            </a:r>
            <a:endParaRPr lang="en-US" dirty="0"/>
          </a:p>
        </p:txBody>
      </p:sp>
      <p:sp>
        <p:nvSpPr>
          <p:cNvPr id="8" name="Slide Number Placeholder"/>
          <p:cNvSpPr>
            <a:spLocks noGrp="1"/>
          </p:cNvSpPr>
          <p:nvPr>
            <p:ph type="sldNum" sz="quarter" idx="4"/>
          </p:nvPr>
        </p:nvSpPr>
        <p:spPr>
          <a:xfrm>
            <a:off x="9448802" y="6406297"/>
            <a:ext cx="2438309" cy="222249"/>
          </a:xfrm>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317749053"/>
      </p:ext>
    </p:extLst>
  </p:cSld>
  <p:clrMap bg1="dk1" tx1="lt1" bg2="dk2" tx2="lt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Lst>
  <p:hf hdr="0" dt="0"/>
  <p:txStyles>
    <p:titleStyle>
      <a:lvl1pPr algn="l" rtl="0" eaLnBrk="1" fontAlgn="base" hangingPunct="1">
        <a:lnSpc>
          <a:spcPct val="90000"/>
        </a:lnSpc>
        <a:spcBef>
          <a:spcPct val="0"/>
        </a:spcBef>
        <a:spcAft>
          <a:spcPct val="0"/>
        </a:spcAft>
        <a:defRPr sz="3200" b="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1pPr>
      <a:lvl2pPr algn="l" rtl="0" eaLnBrk="1" fontAlgn="base" hangingPunct="1">
        <a:lnSpc>
          <a:spcPct val="90000"/>
        </a:lnSpc>
        <a:spcBef>
          <a:spcPct val="0"/>
        </a:spcBef>
        <a:spcAft>
          <a:spcPct val="0"/>
        </a:spcAft>
        <a:defRPr sz="2960">
          <a:solidFill>
            <a:srgbClr val="191919"/>
          </a:solidFill>
          <a:latin typeface="IBM Plex Sans" pitchFamily="34" charset="0"/>
        </a:defRPr>
      </a:lvl2pPr>
      <a:lvl3pPr algn="l" rtl="0" eaLnBrk="1" fontAlgn="base" hangingPunct="1">
        <a:lnSpc>
          <a:spcPct val="90000"/>
        </a:lnSpc>
        <a:spcBef>
          <a:spcPct val="0"/>
        </a:spcBef>
        <a:spcAft>
          <a:spcPct val="0"/>
        </a:spcAft>
        <a:defRPr sz="2960">
          <a:solidFill>
            <a:srgbClr val="191919"/>
          </a:solidFill>
          <a:latin typeface="IBM Plex Sans" pitchFamily="34" charset="0"/>
        </a:defRPr>
      </a:lvl3pPr>
      <a:lvl4pPr algn="l" rtl="0" eaLnBrk="1" fontAlgn="base" hangingPunct="1">
        <a:lnSpc>
          <a:spcPct val="90000"/>
        </a:lnSpc>
        <a:spcBef>
          <a:spcPct val="0"/>
        </a:spcBef>
        <a:spcAft>
          <a:spcPct val="0"/>
        </a:spcAft>
        <a:defRPr sz="2960">
          <a:solidFill>
            <a:srgbClr val="191919"/>
          </a:solidFill>
          <a:latin typeface="IBM Plex Sans" pitchFamily="34" charset="0"/>
        </a:defRPr>
      </a:lvl4pPr>
      <a:lvl5pPr algn="l" rtl="0" eaLnBrk="1" fontAlgn="base" hangingPunct="1">
        <a:lnSpc>
          <a:spcPct val="90000"/>
        </a:lnSpc>
        <a:spcBef>
          <a:spcPct val="0"/>
        </a:spcBef>
        <a:spcAft>
          <a:spcPct val="0"/>
        </a:spcAft>
        <a:defRPr sz="2960">
          <a:solidFill>
            <a:srgbClr val="191919"/>
          </a:solidFill>
          <a:latin typeface="IBM Plex Sans" pitchFamily="34" charset="0"/>
        </a:defRPr>
      </a:lvl5pPr>
      <a:lvl6pPr marL="483412" algn="l" rtl="0" eaLnBrk="1" fontAlgn="base" hangingPunct="1">
        <a:lnSpc>
          <a:spcPct val="90000"/>
        </a:lnSpc>
        <a:spcBef>
          <a:spcPct val="0"/>
        </a:spcBef>
        <a:spcAft>
          <a:spcPct val="0"/>
        </a:spcAft>
        <a:defRPr sz="2960">
          <a:solidFill>
            <a:srgbClr val="191919"/>
          </a:solidFill>
          <a:latin typeface="IBM Plex Sans" pitchFamily="34" charset="0"/>
        </a:defRPr>
      </a:lvl6pPr>
      <a:lvl7pPr marL="966828" algn="l" rtl="0" eaLnBrk="1" fontAlgn="base" hangingPunct="1">
        <a:lnSpc>
          <a:spcPct val="90000"/>
        </a:lnSpc>
        <a:spcBef>
          <a:spcPct val="0"/>
        </a:spcBef>
        <a:spcAft>
          <a:spcPct val="0"/>
        </a:spcAft>
        <a:defRPr sz="2960">
          <a:solidFill>
            <a:srgbClr val="191919"/>
          </a:solidFill>
          <a:latin typeface="IBM Plex Sans" pitchFamily="34" charset="0"/>
        </a:defRPr>
      </a:lvl7pPr>
      <a:lvl8pPr marL="1450240" algn="l" rtl="0" eaLnBrk="1" fontAlgn="base" hangingPunct="1">
        <a:lnSpc>
          <a:spcPct val="90000"/>
        </a:lnSpc>
        <a:spcBef>
          <a:spcPct val="0"/>
        </a:spcBef>
        <a:spcAft>
          <a:spcPct val="0"/>
        </a:spcAft>
        <a:defRPr sz="2960">
          <a:solidFill>
            <a:srgbClr val="191919"/>
          </a:solidFill>
          <a:latin typeface="IBM Plex Sans" pitchFamily="34" charset="0"/>
        </a:defRPr>
      </a:lvl8pPr>
      <a:lvl9pPr marL="1933653" algn="l" rtl="0" eaLnBrk="1" fontAlgn="base" hangingPunct="1">
        <a:lnSpc>
          <a:spcPct val="90000"/>
        </a:lnSpc>
        <a:spcBef>
          <a:spcPct val="0"/>
        </a:spcBef>
        <a:spcAft>
          <a:spcPct val="0"/>
        </a:spcAft>
        <a:defRPr sz="2960">
          <a:solidFill>
            <a:srgbClr val="191919"/>
          </a:solidFill>
          <a:latin typeface="IBM Plex Sans" pitchFamily="34" charset="0"/>
        </a:defRPr>
      </a:lvl9pPr>
    </p:titleStyle>
    <p:bodyStyle>
      <a:lvl1pPr marL="0" indent="0" algn="l" rtl="0" eaLnBrk="1" fontAlgn="base" hangingPunct="1">
        <a:lnSpc>
          <a:spcPct val="100000"/>
        </a:lnSpc>
        <a:spcBef>
          <a:spcPts val="1467"/>
        </a:spcBef>
        <a:spcAft>
          <a:spcPct val="0"/>
        </a:spcAft>
        <a:buClr>
          <a:srgbClr val="6D6E70"/>
        </a:buClr>
        <a:buSzPct val="90000"/>
        <a:buFont typeface="IBM Plex Sans" pitchFamily="2" charset="2"/>
        <a:buNone/>
        <a:defRPr sz="1867">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1pPr>
      <a:lvl2pPr marL="228597" indent="-231642" algn="l" rtl="0" eaLnBrk="1" fontAlgn="base" hangingPunct="1">
        <a:lnSpc>
          <a:spcPct val="100000"/>
        </a:lnSpc>
        <a:spcBef>
          <a:spcPts val="1467"/>
        </a:spcBef>
        <a:spcAft>
          <a:spcPct val="0"/>
        </a:spcAft>
        <a:buClr>
          <a:schemeClr val="bg1"/>
        </a:buClr>
        <a:buSzPct val="100000"/>
        <a:buFont typeface="IBM Plex Sans" charset="-120"/>
        <a:buChar char="–"/>
        <a:tabLst/>
        <a:defRPr sz="1867">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2pPr>
      <a:lvl3pPr marL="457195" indent="-231642" algn="l" rtl="0" eaLnBrk="1" fontAlgn="base" hangingPunct="1">
        <a:lnSpc>
          <a:spcPct val="100000"/>
        </a:lnSpc>
        <a:spcBef>
          <a:spcPts val="1467"/>
        </a:spcBef>
        <a:spcAft>
          <a:spcPct val="0"/>
        </a:spcAft>
        <a:buClr>
          <a:schemeClr val="bg1"/>
        </a:buClr>
        <a:buSzPct val="100000"/>
        <a:buFont typeface="Arial" panose="020B0604020202020204" pitchFamily="34" charset="0"/>
        <a:buChar char="•"/>
        <a:tabLst/>
        <a:defRPr sz="1867">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3pPr>
      <a:lvl4pPr marL="838190" indent="-231642" algn="l" rtl="0" eaLnBrk="1" fontAlgn="base" hangingPunct="1">
        <a:lnSpc>
          <a:spcPct val="100000"/>
        </a:lnSpc>
        <a:spcBef>
          <a:spcPts val="1467"/>
        </a:spcBef>
        <a:spcAft>
          <a:spcPct val="0"/>
        </a:spcAft>
        <a:buClr>
          <a:schemeClr val="bg1"/>
        </a:buClr>
        <a:buSzPct val="100000"/>
        <a:buFont typeface="IBM Plex Sans" charset="-120"/>
        <a:buChar char="–"/>
        <a:tabLst/>
        <a:defRPr sz="1867" baseline="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4pPr>
      <a:lvl5pPr marL="1071020" indent="-231642" algn="l" rtl="0" eaLnBrk="1" fontAlgn="base" hangingPunct="1">
        <a:lnSpc>
          <a:spcPct val="100000"/>
        </a:lnSpc>
        <a:spcBef>
          <a:spcPts val="1467"/>
        </a:spcBef>
        <a:spcAft>
          <a:spcPct val="0"/>
        </a:spcAft>
        <a:buClr>
          <a:schemeClr val="bg1"/>
        </a:buClr>
        <a:buFont typeface="IBM Plex Sans" charset="-120"/>
        <a:buChar char="»"/>
        <a:tabLst/>
        <a:defRPr sz="1867">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5pPr>
      <a:lvl6pPr marL="2111575" indent="-172889" algn="l" rtl="0" eaLnBrk="1" fontAlgn="base" hangingPunct="1">
        <a:spcBef>
          <a:spcPct val="20000"/>
        </a:spcBef>
        <a:spcAft>
          <a:spcPct val="0"/>
        </a:spcAft>
        <a:buClr>
          <a:schemeClr val="bg1"/>
        </a:buClr>
        <a:buChar char="»"/>
        <a:defRPr sz="1692">
          <a:solidFill>
            <a:schemeClr val="bg1"/>
          </a:solidFill>
          <a:latin typeface="IBM Plex Sans" charset="0"/>
        </a:defRPr>
      </a:lvl6pPr>
      <a:lvl7pPr marL="2594990" indent="-172889" algn="l" rtl="0" eaLnBrk="1" fontAlgn="base" hangingPunct="1">
        <a:spcBef>
          <a:spcPct val="20000"/>
        </a:spcBef>
        <a:spcAft>
          <a:spcPct val="0"/>
        </a:spcAft>
        <a:buClr>
          <a:schemeClr val="bg1"/>
        </a:buClr>
        <a:buChar char="»"/>
        <a:defRPr sz="1692">
          <a:solidFill>
            <a:schemeClr val="bg1"/>
          </a:solidFill>
          <a:latin typeface="IBM Plex Sans" charset="0"/>
        </a:defRPr>
      </a:lvl7pPr>
      <a:lvl8pPr marL="3078403" indent="-172889" algn="l" rtl="0" eaLnBrk="1" fontAlgn="base" hangingPunct="1">
        <a:spcBef>
          <a:spcPct val="20000"/>
        </a:spcBef>
        <a:spcAft>
          <a:spcPct val="0"/>
        </a:spcAft>
        <a:buClr>
          <a:schemeClr val="bg1"/>
        </a:buClr>
        <a:buChar char="»"/>
        <a:defRPr sz="1692">
          <a:solidFill>
            <a:schemeClr val="bg1"/>
          </a:solidFill>
          <a:latin typeface="IBM Plex Sans" charset="0"/>
        </a:defRPr>
      </a:lvl8pPr>
      <a:lvl9pPr marL="3561818" indent="-172889" algn="l" rtl="0" eaLnBrk="1" fontAlgn="base" hangingPunct="1">
        <a:spcBef>
          <a:spcPct val="20000"/>
        </a:spcBef>
        <a:spcAft>
          <a:spcPct val="0"/>
        </a:spcAft>
        <a:buClr>
          <a:schemeClr val="bg1"/>
        </a:buClr>
        <a:buChar char="»"/>
        <a:defRPr sz="1692">
          <a:solidFill>
            <a:schemeClr val="bg1"/>
          </a:solidFill>
          <a:latin typeface="IBM Plex Sans" charset="0"/>
        </a:defRPr>
      </a:lvl9pPr>
    </p:bodyStyle>
    <p:otherStyle>
      <a:defPPr>
        <a:defRPr lang="en-US"/>
      </a:defPPr>
      <a:lvl1pPr marL="0" algn="l" defTabSz="966828" rtl="0" eaLnBrk="1" latinLnBrk="0" hangingPunct="1">
        <a:defRPr sz="1904" kern="1200">
          <a:solidFill>
            <a:schemeClr val="tx1"/>
          </a:solidFill>
          <a:latin typeface="+mn-lt"/>
          <a:ea typeface="+mn-ea"/>
          <a:cs typeface="+mn-cs"/>
        </a:defRPr>
      </a:lvl1pPr>
      <a:lvl2pPr marL="483412" algn="l" defTabSz="966828" rtl="0" eaLnBrk="1" latinLnBrk="0" hangingPunct="1">
        <a:defRPr sz="1904" kern="1200">
          <a:solidFill>
            <a:schemeClr val="tx1"/>
          </a:solidFill>
          <a:latin typeface="+mn-lt"/>
          <a:ea typeface="+mn-ea"/>
          <a:cs typeface="+mn-cs"/>
        </a:defRPr>
      </a:lvl2pPr>
      <a:lvl3pPr marL="966828" algn="l" defTabSz="966828" rtl="0" eaLnBrk="1" latinLnBrk="0" hangingPunct="1">
        <a:defRPr sz="1904" kern="1200">
          <a:solidFill>
            <a:schemeClr val="tx1"/>
          </a:solidFill>
          <a:latin typeface="+mn-lt"/>
          <a:ea typeface="+mn-ea"/>
          <a:cs typeface="+mn-cs"/>
        </a:defRPr>
      </a:lvl3pPr>
      <a:lvl4pPr marL="1450240" algn="l" defTabSz="966828" rtl="0" eaLnBrk="1" latinLnBrk="0" hangingPunct="1">
        <a:defRPr sz="1904" kern="1200">
          <a:solidFill>
            <a:schemeClr val="tx1"/>
          </a:solidFill>
          <a:latin typeface="+mn-lt"/>
          <a:ea typeface="+mn-ea"/>
          <a:cs typeface="+mn-cs"/>
        </a:defRPr>
      </a:lvl4pPr>
      <a:lvl5pPr marL="1933653" algn="l" defTabSz="966828" rtl="0" eaLnBrk="1" latinLnBrk="0" hangingPunct="1">
        <a:defRPr sz="1904" kern="1200">
          <a:solidFill>
            <a:schemeClr val="tx1"/>
          </a:solidFill>
          <a:latin typeface="+mn-lt"/>
          <a:ea typeface="+mn-ea"/>
          <a:cs typeface="+mn-cs"/>
        </a:defRPr>
      </a:lvl5pPr>
      <a:lvl6pPr marL="2417068" algn="l" defTabSz="966828" rtl="0" eaLnBrk="1" latinLnBrk="0" hangingPunct="1">
        <a:defRPr sz="1904" kern="1200">
          <a:solidFill>
            <a:schemeClr val="tx1"/>
          </a:solidFill>
          <a:latin typeface="+mn-lt"/>
          <a:ea typeface="+mn-ea"/>
          <a:cs typeface="+mn-cs"/>
        </a:defRPr>
      </a:lvl6pPr>
      <a:lvl7pPr marL="2900479" algn="l" defTabSz="966828" rtl="0" eaLnBrk="1" latinLnBrk="0" hangingPunct="1">
        <a:defRPr sz="1904" kern="1200">
          <a:solidFill>
            <a:schemeClr val="tx1"/>
          </a:solidFill>
          <a:latin typeface="+mn-lt"/>
          <a:ea typeface="+mn-ea"/>
          <a:cs typeface="+mn-cs"/>
        </a:defRPr>
      </a:lvl7pPr>
      <a:lvl8pPr marL="3383893" algn="l" defTabSz="966828" rtl="0" eaLnBrk="1" latinLnBrk="0" hangingPunct="1">
        <a:defRPr sz="1904" kern="1200">
          <a:solidFill>
            <a:schemeClr val="tx1"/>
          </a:solidFill>
          <a:latin typeface="+mn-lt"/>
          <a:ea typeface="+mn-ea"/>
          <a:cs typeface="+mn-cs"/>
        </a:defRPr>
      </a:lvl8pPr>
      <a:lvl9pPr marL="3867306" algn="l" defTabSz="966828" rtl="0" eaLnBrk="1" latinLnBrk="0" hangingPunct="1">
        <a:defRPr sz="190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43">
          <p15:clr>
            <a:srgbClr val="F26B43"/>
          </p15:clr>
        </p15:guide>
        <p15:guide id="2" pos="143">
          <p15:clr>
            <a:srgbClr val="F26B43"/>
          </p15:clr>
        </p15:guide>
        <p15:guide id="3" pos="5614">
          <p15:clr>
            <a:srgbClr val="F26B43"/>
          </p15:clr>
        </p15:guide>
        <p15:guide id="4" orient="horz" pos="2827">
          <p15:clr>
            <a:srgbClr val="F26B43"/>
          </p15:clr>
        </p15:guide>
        <p15:guide id="5" orient="horz" pos="3097">
          <p15:clr>
            <a:srgbClr val="F26B43"/>
          </p15:clr>
        </p15:guide>
        <p15:guide id="6" pos="2880">
          <p15:clr>
            <a:srgbClr val="F26B43"/>
          </p15:clr>
        </p15:guide>
        <p15:guide id="7" pos="2735">
          <p15:clr>
            <a:srgbClr val="F26B43"/>
          </p15:clr>
        </p15:guide>
        <p15:guide id="8" pos="1440">
          <p15:clr>
            <a:srgbClr val="F26B43"/>
          </p15:clr>
        </p15:guide>
        <p15:guide id="9" pos="3024">
          <p15:clr>
            <a:srgbClr val="F26B43"/>
          </p15:clr>
        </p15:guide>
        <p15:guide id="10" pos="1296">
          <p15:clr>
            <a:srgbClr val="F26B43"/>
          </p15:clr>
        </p15:guide>
        <p15:guide id="11" pos="1584">
          <p15:clr>
            <a:srgbClr val="F26B43"/>
          </p15:clr>
        </p15:guide>
        <p15:guide id="12" pos="4320">
          <p15:clr>
            <a:srgbClr val="F26B43"/>
          </p15:clr>
        </p15:guide>
        <p15:guide id="13" pos="4176">
          <p15:clr>
            <a:srgbClr val="F26B43"/>
          </p15:clr>
        </p15:guide>
        <p15:guide id="14" pos="4464">
          <p15:clr>
            <a:srgbClr val="F26B43"/>
          </p15:clr>
        </p15:guide>
        <p15:guide id="15" orient="horz" pos="413">
          <p15:clr>
            <a:srgbClr val="F26B43"/>
          </p15:clr>
        </p15:guide>
        <p15:guide id="17" orient="horz" pos="814">
          <p15:clr>
            <a:srgbClr val="F26B43"/>
          </p15:clr>
        </p15:guide>
        <p15:guide id="18" orient="horz" pos="1620">
          <p15:clr>
            <a:srgbClr val="F26B43"/>
          </p15:clr>
        </p15:guide>
        <p15:guide id="19" orient="horz" pos="1217">
          <p15:clr>
            <a:srgbClr val="F26B43"/>
          </p15:clr>
        </p15:guide>
        <p15:guide id="20" orient="horz" pos="2020">
          <p15:clr>
            <a:srgbClr val="F26B43"/>
          </p15:clr>
        </p15:guide>
        <p15:guide id="21" orient="horz" pos="2420">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Title Placeholder"/>
          <p:cNvSpPr>
            <a:spLocks noGrp="1"/>
          </p:cNvSpPr>
          <p:nvPr>
            <p:ph type="title"/>
          </p:nvPr>
        </p:nvSpPr>
        <p:spPr>
          <a:xfrm>
            <a:off x="280416" y="268224"/>
            <a:ext cx="5522976" cy="5726176"/>
          </a:xfrm>
          <a:prstGeom prst="rect">
            <a:avLst/>
          </a:prstGeom>
        </p:spPr>
        <p:txBody>
          <a:bodyPr vert="horz" lIns="0" tIns="0" rIns="0" bIns="0" rtlCol="0" anchor="t">
            <a:noAutofit/>
          </a:bodyPr>
          <a:lstStyle/>
          <a:p>
            <a:r>
              <a:rPr lang="en-US" dirty="0"/>
              <a:t>Click to edit Master title style</a:t>
            </a:r>
          </a:p>
        </p:txBody>
      </p:sp>
      <p:sp>
        <p:nvSpPr>
          <p:cNvPr id="5" name="Text Placeholder"/>
          <p:cNvSpPr>
            <a:spLocks noGrp="1"/>
          </p:cNvSpPr>
          <p:nvPr>
            <p:ph type="body" idx="1"/>
          </p:nvPr>
        </p:nvSpPr>
        <p:spPr>
          <a:xfrm>
            <a:off x="6388608" y="268224"/>
            <a:ext cx="5498592" cy="5726176"/>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p:cNvSpPr>
            <a:spLocks noGrp="1"/>
          </p:cNvSpPr>
          <p:nvPr>
            <p:ph type="ftr" sz="quarter" idx="3"/>
          </p:nvPr>
        </p:nvSpPr>
        <p:spPr>
          <a:xfrm>
            <a:off x="304889" y="6383868"/>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tx1"/>
                </a:solidFill>
                <a:latin typeface="IBM Plex Sans" panose="020B0503050203000203" pitchFamily="34" charset="0"/>
              </a:defRPr>
            </a:lvl1pPr>
          </a:lstStyle>
          <a:p>
            <a:r>
              <a:rPr lang="en-US"/>
              <a:t>IBM CONFIDENTIAL</a:t>
            </a:r>
            <a:endParaRPr lang="en-US" dirty="0"/>
          </a:p>
        </p:txBody>
      </p:sp>
      <p:sp>
        <p:nvSpPr>
          <p:cNvPr id="8" name="Slide Number Placeholder"/>
          <p:cNvSpPr>
            <a:spLocks noGrp="1"/>
          </p:cNvSpPr>
          <p:nvPr>
            <p:ph type="sldNum" sz="quarter" idx="4"/>
          </p:nvPr>
        </p:nvSpPr>
        <p:spPr>
          <a:xfrm>
            <a:off x="9448802" y="6383868"/>
            <a:ext cx="2438309" cy="222249"/>
          </a:xfrm>
          <a:prstGeom prst="rect">
            <a:avLst/>
          </a:prstGeom>
        </p:spPr>
        <p:txBody>
          <a:bodyPr vert="horz" lIns="0" tIns="0" rIns="0" bIns="0" rtlCol="0" anchor="ctr"/>
          <a:lstStyle>
            <a:lvl1pPr algn="r">
              <a:defRPr sz="800">
                <a:solidFill>
                  <a:schemeClr val="tx1"/>
                </a:solidFill>
                <a:latin typeface="IBM Plex Sans" panose="020B0503050203000203" pitchFamily="34" charset="0"/>
              </a:defRPr>
            </a:lvl1pPr>
          </a:lstStyle>
          <a:p>
            <a:fld id="{59395FB3-9C97-154F-86B2-7E381B951268}" type="slidenum">
              <a:rPr lang="en-US" smtClean="0"/>
              <a:pPr/>
              <a:t>‹#›</a:t>
            </a:fld>
            <a:endParaRPr lang="en-US" dirty="0"/>
          </a:p>
        </p:txBody>
      </p:sp>
      <p:grpSp>
        <p:nvGrpSpPr>
          <p:cNvPr id="59" name="Group" descr="Outside edge tick marks for alignment">
            <a:extLst>
              <a:ext uri="{C183D7F6-B498-43B3-948B-1728B52AA6E4}">
                <adec:decorative xmlns:adec="http://schemas.microsoft.com/office/drawing/2017/decorative" val="0"/>
              </a:ext>
            </a:extLst>
          </p:cNvPr>
          <p:cNvGrpSpPr/>
          <p:nvPr userDrawn="1"/>
        </p:nvGrpSpPr>
        <p:grpSpPr>
          <a:xfrm>
            <a:off x="-146307" y="-147320"/>
            <a:ext cx="12485627" cy="715264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a:extLst>
                  <a:ext uri="{C183D7F6-B498-43B3-948B-1728B52AA6E4}">
                    <adec:decorative xmlns:adec="http://schemas.microsoft.com/office/drawing/2017/decorative" val="1"/>
                  </a:ext>
                </a:extLst>
              </p:cNvPr>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a:extLst>
                  <a:ext uri="{C183D7F6-B498-43B3-948B-1728B52AA6E4}">
                    <adec:decorative xmlns:adec="http://schemas.microsoft.com/office/drawing/2017/decorative" val="1"/>
                  </a:ext>
                </a:extLst>
              </p:cNvPr>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a:extLst>
                  <a:ext uri="{C183D7F6-B498-43B3-948B-1728B52AA6E4}">
                    <adec:decorative xmlns:adec="http://schemas.microsoft.com/office/drawing/2017/decorative" val="1"/>
                  </a:ext>
                </a:extLst>
              </p:cNvPr>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a:extLst>
                  <a:ext uri="{C183D7F6-B498-43B3-948B-1728B52AA6E4}">
                    <adec:decorative xmlns:adec="http://schemas.microsoft.com/office/drawing/2017/decorative" val="1"/>
                  </a:ext>
                </a:extLst>
              </p:cNvPr>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a:extLst>
                  <a:ext uri="{C183D7F6-B498-43B3-948B-1728B52AA6E4}">
                    <adec:decorative xmlns:adec="http://schemas.microsoft.com/office/drawing/2017/decorative" val="1"/>
                  </a:ext>
                </a:extLst>
              </p:cNvPr>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a:extLst>
                  <a:ext uri="{C183D7F6-B498-43B3-948B-1728B52AA6E4}">
                    <adec:decorative xmlns:adec="http://schemas.microsoft.com/office/drawing/2017/decorative" val="1"/>
                  </a:ext>
                </a:extLst>
              </p:cNvPr>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a:extLst>
                  <a:ext uri="{C183D7F6-B498-43B3-948B-1728B52AA6E4}">
                    <adec:decorative xmlns:adec="http://schemas.microsoft.com/office/drawing/2017/decorative" val="1"/>
                  </a:ext>
                </a:extLst>
              </p:cNvPr>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a:extLst>
                  <a:ext uri="{C183D7F6-B498-43B3-948B-1728B52AA6E4}">
                    <adec:decorative xmlns:adec="http://schemas.microsoft.com/office/drawing/2017/decorative" val="1"/>
                  </a:ext>
                </a:extLst>
              </p:cNvPr>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a:extLst>
                  <a:ext uri="{C183D7F6-B498-43B3-948B-1728B52AA6E4}">
                    <adec:decorative xmlns:adec="http://schemas.microsoft.com/office/drawing/2017/decorative" val="1"/>
                  </a:ext>
                </a:extLst>
              </p:cNvPr>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a:extLst>
                  <a:ext uri="{C183D7F6-B498-43B3-948B-1728B52AA6E4}">
                    <adec:decorative xmlns:adec="http://schemas.microsoft.com/office/drawing/2017/decorative" val="1"/>
                  </a:ext>
                </a:extLst>
              </p:cNvPr>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a:extLst>
                  <a:ext uri="{C183D7F6-B498-43B3-948B-1728B52AA6E4}">
                    <adec:decorative xmlns:adec="http://schemas.microsoft.com/office/drawing/2017/decorative" val="1"/>
                  </a:ext>
                </a:extLst>
              </p:cNvPr>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a:extLst>
                  <a:ext uri="{C183D7F6-B498-43B3-948B-1728B52AA6E4}">
                    <adec:decorative xmlns:adec="http://schemas.microsoft.com/office/drawing/2017/decorative" val="1"/>
                  </a:ext>
                </a:extLst>
              </p:cNvPr>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a:extLst>
                  <a:ext uri="{C183D7F6-B498-43B3-948B-1728B52AA6E4}">
                    <adec:decorative xmlns:adec="http://schemas.microsoft.com/office/drawing/2017/decorative" val="1"/>
                  </a:ext>
                </a:extLst>
              </p:cNvPr>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a:extLst>
                  <a:ext uri="{C183D7F6-B498-43B3-948B-1728B52AA6E4}">
                    <adec:decorative xmlns:adec="http://schemas.microsoft.com/office/drawing/2017/decorative" val="1"/>
                  </a:ext>
                </a:extLst>
              </p:cNvPr>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a:extLst>
                  <a:ext uri="{C183D7F6-B498-43B3-948B-1728B52AA6E4}">
                    <adec:decorative xmlns:adec="http://schemas.microsoft.com/office/drawing/2017/decorative" val="1"/>
                  </a:ext>
                </a:extLst>
              </p:cNvPr>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a:extLst>
                  <a:ext uri="{C183D7F6-B498-43B3-948B-1728B52AA6E4}">
                    <adec:decorative xmlns:adec="http://schemas.microsoft.com/office/drawing/2017/decorative" val="1"/>
                  </a:ext>
                </a:extLst>
              </p:cNvPr>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a:extLst>
                  <a:ext uri="{C183D7F6-B498-43B3-948B-1728B52AA6E4}">
                    <adec:decorative xmlns:adec="http://schemas.microsoft.com/office/drawing/2017/decorative" val="1"/>
                  </a:ext>
                </a:extLst>
              </p:cNvPr>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a:extLst>
                  <a:ext uri="{C183D7F6-B498-43B3-948B-1728B52AA6E4}">
                    <adec:decorative xmlns:adec="http://schemas.microsoft.com/office/drawing/2017/decorative" val="1"/>
                  </a:ext>
                </a:extLst>
              </p:cNvPr>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a:extLst>
                  <a:ext uri="{C183D7F6-B498-43B3-948B-1728B52AA6E4}">
                    <adec:decorative xmlns:adec="http://schemas.microsoft.com/office/drawing/2017/decorative" val="1"/>
                  </a:ext>
                </a:extLst>
              </p:cNvPr>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a:extLst>
                  <a:ext uri="{C183D7F6-B498-43B3-948B-1728B52AA6E4}">
                    <adec:decorative xmlns:adec="http://schemas.microsoft.com/office/drawing/2017/decorative" val="1"/>
                  </a:ext>
                </a:extLst>
              </p:cNvPr>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a:extLst>
                  <a:ext uri="{C183D7F6-B498-43B3-948B-1728B52AA6E4}">
                    <adec:decorative xmlns:adec="http://schemas.microsoft.com/office/drawing/2017/decorative" val="1"/>
                  </a:ext>
                </a:extLst>
              </p:cNvPr>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a:extLst>
                  <a:ext uri="{C183D7F6-B498-43B3-948B-1728B52AA6E4}">
                    <adec:decorative xmlns:adec="http://schemas.microsoft.com/office/drawing/2017/decorative" val="1"/>
                  </a:ext>
                </a:extLst>
              </p:cNvPr>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64456"/>
              <a:chOff x="-109730" y="237744"/>
              <a:chExt cx="91440" cy="4664456"/>
            </a:xfrm>
          </p:grpSpPr>
          <p:cxnSp>
            <p:nvCxnSpPr>
              <p:cNvPr id="73" name="Straight Connector 72">
                <a:extLst>
                  <a:ext uri="{C183D7F6-B498-43B3-948B-1728B52AA6E4}">
                    <adec:decorative xmlns:adec="http://schemas.microsoft.com/office/drawing/2017/decorative" val="1"/>
                  </a:ext>
                </a:extLst>
              </p:cNvPr>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a:extLst>
                  <a:ext uri="{C183D7F6-B498-43B3-948B-1728B52AA6E4}">
                    <adec:decorative xmlns:adec="http://schemas.microsoft.com/office/drawing/2017/decorative" val="1"/>
                  </a:ext>
                </a:extLst>
              </p:cNvPr>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a:extLst>
                  <a:ext uri="{C183D7F6-B498-43B3-948B-1728B52AA6E4}">
                    <adec:decorative xmlns:adec="http://schemas.microsoft.com/office/drawing/2017/decorative" val="1"/>
                  </a:ext>
                </a:extLst>
              </p:cNvPr>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a:extLst>
                  <a:ext uri="{C183D7F6-B498-43B3-948B-1728B52AA6E4}">
                    <adec:decorative xmlns:adec="http://schemas.microsoft.com/office/drawing/2017/decorative" val="1"/>
                  </a:ext>
                </a:extLst>
              </p:cNvPr>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a:extLst>
                  <a:ext uri="{C183D7F6-B498-43B3-948B-1728B52AA6E4}">
                    <adec:decorative xmlns:adec="http://schemas.microsoft.com/office/drawing/2017/decorative" val="1"/>
                  </a:ext>
                </a:extLst>
              </p:cNvPr>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C183D7F6-B498-43B3-948B-1728B52AA6E4}">
                    <adec:decorative xmlns:adec="http://schemas.microsoft.com/office/drawing/2017/decorative" val="1"/>
                  </a:ext>
                </a:extLst>
              </p:cNvPr>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a:extLst>
                  <a:ext uri="{C183D7F6-B498-43B3-948B-1728B52AA6E4}">
                    <adec:decorative xmlns:adec="http://schemas.microsoft.com/office/drawing/2017/decorative" val="1"/>
                  </a:ext>
                </a:extLst>
              </p:cNvPr>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a:extLst>
                  <a:ext uri="{C183D7F6-B498-43B3-948B-1728B52AA6E4}">
                    <adec:decorative xmlns:adec="http://schemas.microsoft.com/office/drawing/2017/decorative" val="1"/>
                  </a:ext>
                </a:extLst>
              </p:cNvPr>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a:extLst>
                  <a:ext uri="{C183D7F6-B498-43B3-948B-1728B52AA6E4}">
                    <adec:decorative xmlns:adec="http://schemas.microsoft.com/office/drawing/2017/decorative" val="1"/>
                  </a:ext>
                </a:extLst>
              </p:cNvPr>
              <p:cNvCxnSpPr/>
              <p:nvPr userDrawn="1"/>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3440"/>
              <a:chOff x="-109730" y="231394"/>
              <a:chExt cx="91440" cy="4663440"/>
            </a:xfrm>
          </p:grpSpPr>
          <p:cxnSp>
            <p:nvCxnSpPr>
              <p:cNvPr id="64" name="Straight Connector 63">
                <a:extLst>
                  <a:ext uri="{C183D7F6-B498-43B3-948B-1728B52AA6E4}">
                    <adec:decorative xmlns:adec="http://schemas.microsoft.com/office/drawing/2017/decorative" val="1"/>
                  </a:ext>
                </a:extLst>
              </p:cNvPr>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a:extLst>
                  <a:ext uri="{C183D7F6-B498-43B3-948B-1728B52AA6E4}">
                    <adec:decorative xmlns:adec="http://schemas.microsoft.com/office/drawing/2017/decorative" val="1"/>
                  </a:ext>
                </a:extLst>
              </p:cNvPr>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a:extLst>
                  <a:ext uri="{C183D7F6-B498-43B3-948B-1728B52AA6E4}">
                    <adec:decorative xmlns:adec="http://schemas.microsoft.com/office/drawing/2017/decorative" val="1"/>
                  </a:ext>
                </a:extLst>
              </p:cNvPr>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a:extLst>
                  <a:ext uri="{C183D7F6-B498-43B3-948B-1728B52AA6E4}">
                    <adec:decorative xmlns:adec="http://schemas.microsoft.com/office/drawing/2017/decorative" val="1"/>
                  </a:ext>
                </a:extLst>
              </p:cNvPr>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a:extLst>
                  <a:ext uri="{C183D7F6-B498-43B3-948B-1728B52AA6E4}">
                    <adec:decorative xmlns:adec="http://schemas.microsoft.com/office/drawing/2017/decorative" val="1"/>
                  </a:ext>
                </a:extLst>
              </p:cNvPr>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a:extLst>
                  <a:ext uri="{C183D7F6-B498-43B3-948B-1728B52AA6E4}">
                    <adec:decorative xmlns:adec="http://schemas.microsoft.com/office/drawing/2017/decorative" val="1"/>
                  </a:ext>
                </a:extLst>
              </p:cNvPr>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a:extLst>
                  <a:ext uri="{C183D7F6-B498-43B3-948B-1728B52AA6E4}">
                    <adec:decorative xmlns:adec="http://schemas.microsoft.com/office/drawing/2017/decorative" val="1"/>
                  </a:ext>
                </a:extLst>
              </p:cNvPr>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a:extLst>
                  <a:ext uri="{C183D7F6-B498-43B3-948B-1728B52AA6E4}">
                    <adec:decorative xmlns:adec="http://schemas.microsoft.com/office/drawing/2017/decorative" val="1"/>
                  </a:ext>
                </a:extLst>
              </p:cNvPr>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a:extLst>
                  <a:ext uri="{C183D7F6-B498-43B3-948B-1728B52AA6E4}">
                    <adec:decorative xmlns:adec="http://schemas.microsoft.com/office/drawing/2017/decorative" val="1"/>
                  </a:ext>
                </a:extLst>
              </p:cNvPr>
              <p:cNvCxnSpPr/>
              <p:nvPr userDrawn="1"/>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2232886680"/>
      </p:ext>
    </p:extLst>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 id="2147483865" r:id="rId13"/>
    <p:sldLayoutId id="2147483866" r:id="rId14"/>
    <p:sldLayoutId id="2147483867" r:id="rId15"/>
    <p:sldLayoutId id="2147483868" r:id="rId16"/>
    <p:sldLayoutId id="2147483869" r:id="rId17"/>
    <p:sldLayoutId id="2147483870" r:id="rId18"/>
    <p:sldLayoutId id="2147483871" r:id="rId19"/>
    <p:sldLayoutId id="2147483872" r:id="rId20"/>
    <p:sldLayoutId id="2147483873" r:id="rId21"/>
    <p:sldLayoutId id="2147483874" r:id="rId22"/>
    <p:sldLayoutId id="2147483875" r:id="rId23"/>
    <p:sldLayoutId id="2147483876" r:id="rId24"/>
    <p:sldLayoutId id="2147483877" r:id="rId25"/>
    <p:sldLayoutId id="2147483878" r:id="rId26"/>
    <p:sldLayoutId id="2147483879" r:id="rId27"/>
    <p:sldLayoutId id="2147483880" r:id="rId28"/>
    <p:sldLayoutId id="2147483881" r:id="rId29"/>
    <p:sldLayoutId id="2147483882" r:id="rId30"/>
    <p:sldLayoutId id="2147483883" r:id="rId31"/>
    <p:sldLayoutId id="2147483884" r:id="rId32"/>
  </p:sldLayoutIdLst>
  <p:hf sldNum="0" hdr="0" dt="0"/>
  <p:txStyles>
    <p:titleStyle>
      <a:lvl1pPr algn="l" rtl="0" eaLnBrk="1" fontAlgn="base" hangingPunct="1">
        <a:lnSpc>
          <a:spcPct val="90000"/>
        </a:lnSpc>
        <a:spcBef>
          <a:spcPct val="0"/>
        </a:spcBef>
        <a:spcAft>
          <a:spcPct val="0"/>
        </a:spcAft>
        <a:defRPr sz="3200" b="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1pPr>
      <a:lvl2pPr algn="l" rtl="0" eaLnBrk="1" fontAlgn="base" hangingPunct="1">
        <a:lnSpc>
          <a:spcPct val="90000"/>
        </a:lnSpc>
        <a:spcBef>
          <a:spcPct val="0"/>
        </a:spcBef>
        <a:spcAft>
          <a:spcPct val="0"/>
        </a:spcAft>
        <a:defRPr sz="2960">
          <a:solidFill>
            <a:srgbClr val="191919"/>
          </a:solidFill>
          <a:latin typeface="HelvNeue Light for IBM" pitchFamily="34" charset="0"/>
        </a:defRPr>
      </a:lvl2pPr>
      <a:lvl3pPr algn="l" rtl="0" eaLnBrk="1" fontAlgn="base" hangingPunct="1">
        <a:lnSpc>
          <a:spcPct val="90000"/>
        </a:lnSpc>
        <a:spcBef>
          <a:spcPct val="0"/>
        </a:spcBef>
        <a:spcAft>
          <a:spcPct val="0"/>
        </a:spcAft>
        <a:defRPr sz="2960">
          <a:solidFill>
            <a:srgbClr val="191919"/>
          </a:solidFill>
          <a:latin typeface="HelvNeue Light for IBM" pitchFamily="34" charset="0"/>
        </a:defRPr>
      </a:lvl3pPr>
      <a:lvl4pPr algn="l" rtl="0" eaLnBrk="1" fontAlgn="base" hangingPunct="1">
        <a:lnSpc>
          <a:spcPct val="90000"/>
        </a:lnSpc>
        <a:spcBef>
          <a:spcPct val="0"/>
        </a:spcBef>
        <a:spcAft>
          <a:spcPct val="0"/>
        </a:spcAft>
        <a:defRPr sz="2960">
          <a:solidFill>
            <a:srgbClr val="191919"/>
          </a:solidFill>
          <a:latin typeface="HelvNeue Light for IBM" pitchFamily="34" charset="0"/>
        </a:defRPr>
      </a:lvl4pPr>
      <a:lvl5pPr algn="l" rtl="0" eaLnBrk="1" fontAlgn="base" hangingPunct="1">
        <a:lnSpc>
          <a:spcPct val="90000"/>
        </a:lnSpc>
        <a:spcBef>
          <a:spcPct val="0"/>
        </a:spcBef>
        <a:spcAft>
          <a:spcPct val="0"/>
        </a:spcAft>
        <a:defRPr sz="2960">
          <a:solidFill>
            <a:srgbClr val="191919"/>
          </a:solidFill>
          <a:latin typeface="HelvNeue Light for IBM" pitchFamily="34" charset="0"/>
        </a:defRPr>
      </a:lvl5pPr>
      <a:lvl6pPr marL="483412" algn="l" rtl="0" eaLnBrk="1" fontAlgn="base" hangingPunct="1">
        <a:lnSpc>
          <a:spcPct val="90000"/>
        </a:lnSpc>
        <a:spcBef>
          <a:spcPct val="0"/>
        </a:spcBef>
        <a:spcAft>
          <a:spcPct val="0"/>
        </a:spcAft>
        <a:defRPr sz="2960">
          <a:solidFill>
            <a:srgbClr val="191919"/>
          </a:solidFill>
          <a:latin typeface="HelvNeue Light for IBM" pitchFamily="34" charset="0"/>
        </a:defRPr>
      </a:lvl6pPr>
      <a:lvl7pPr marL="966828" algn="l" rtl="0" eaLnBrk="1" fontAlgn="base" hangingPunct="1">
        <a:lnSpc>
          <a:spcPct val="90000"/>
        </a:lnSpc>
        <a:spcBef>
          <a:spcPct val="0"/>
        </a:spcBef>
        <a:spcAft>
          <a:spcPct val="0"/>
        </a:spcAft>
        <a:defRPr sz="2960">
          <a:solidFill>
            <a:srgbClr val="191919"/>
          </a:solidFill>
          <a:latin typeface="HelvNeue Light for IBM" pitchFamily="34" charset="0"/>
        </a:defRPr>
      </a:lvl7pPr>
      <a:lvl8pPr marL="1450240" algn="l" rtl="0" eaLnBrk="1" fontAlgn="base" hangingPunct="1">
        <a:lnSpc>
          <a:spcPct val="90000"/>
        </a:lnSpc>
        <a:spcBef>
          <a:spcPct val="0"/>
        </a:spcBef>
        <a:spcAft>
          <a:spcPct val="0"/>
        </a:spcAft>
        <a:defRPr sz="2960">
          <a:solidFill>
            <a:srgbClr val="191919"/>
          </a:solidFill>
          <a:latin typeface="HelvNeue Light for IBM" pitchFamily="34" charset="0"/>
        </a:defRPr>
      </a:lvl8pPr>
      <a:lvl9pPr marL="1933653" algn="l" rtl="0" eaLnBrk="1" fontAlgn="base" hangingPunct="1">
        <a:lnSpc>
          <a:spcPct val="90000"/>
        </a:lnSpc>
        <a:spcBef>
          <a:spcPct val="0"/>
        </a:spcBef>
        <a:spcAft>
          <a:spcPct val="0"/>
        </a:spcAft>
        <a:defRPr sz="2960">
          <a:solidFill>
            <a:srgbClr val="191919"/>
          </a:solidFill>
          <a:latin typeface="HelvNeue Light for IBM" pitchFamily="34" charset="0"/>
        </a:defRPr>
      </a:lvl9pPr>
    </p:titleStyle>
    <p:bodyStyle>
      <a:lvl1pPr marL="0" indent="0" algn="l" rtl="0" eaLnBrk="1" fontAlgn="base" hangingPunct="1">
        <a:lnSpc>
          <a:spcPct val="100000"/>
        </a:lnSpc>
        <a:spcBef>
          <a:spcPts val="1467"/>
        </a:spcBef>
        <a:spcAft>
          <a:spcPct val="0"/>
        </a:spcAft>
        <a:buClr>
          <a:schemeClr val="tx1"/>
        </a:buClr>
        <a:buSzPct val="90000"/>
        <a:buFont typeface="Wingdings" pitchFamily="2" charset="2"/>
        <a:buNone/>
        <a:defRPr sz="1867">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1pPr>
      <a:lvl2pPr marL="228597" indent="-231642" algn="l" rtl="0" eaLnBrk="1" fontAlgn="base" hangingPunct="1">
        <a:lnSpc>
          <a:spcPct val="100000"/>
        </a:lnSpc>
        <a:spcBef>
          <a:spcPts val="1467"/>
        </a:spcBef>
        <a:spcAft>
          <a:spcPct val="0"/>
        </a:spcAft>
        <a:buClr>
          <a:schemeClr val="tx1"/>
        </a:buClr>
        <a:buSzPct val="100000"/>
        <a:buFont typeface=".AppleSystemUIFont" charset="-120"/>
        <a:buChar char="–"/>
        <a:tabLst/>
        <a:defRPr sz="1867">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2pPr>
      <a:lvl3pPr marL="457195" indent="-231642" algn="l" rtl="0" eaLnBrk="1" fontAlgn="base" hangingPunct="1">
        <a:lnSpc>
          <a:spcPct val="100000"/>
        </a:lnSpc>
        <a:spcBef>
          <a:spcPts val="1467"/>
        </a:spcBef>
        <a:spcAft>
          <a:spcPct val="0"/>
        </a:spcAft>
        <a:buClr>
          <a:schemeClr val="tx1"/>
        </a:buClr>
        <a:buSzPct val="100000"/>
        <a:buFont typeface="Arial" panose="020B0604020202020204" pitchFamily="34" charset="0"/>
        <a:buChar char="•"/>
        <a:tabLst/>
        <a:defRPr sz="1867">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3pPr>
      <a:lvl4pPr marL="838190" indent="-231642" algn="l" rtl="0" eaLnBrk="1" fontAlgn="base" hangingPunct="1">
        <a:lnSpc>
          <a:spcPct val="100000"/>
        </a:lnSpc>
        <a:spcBef>
          <a:spcPts val="1467"/>
        </a:spcBef>
        <a:spcAft>
          <a:spcPct val="0"/>
        </a:spcAft>
        <a:buClr>
          <a:schemeClr val="tx1"/>
        </a:buClr>
        <a:buSzPct val="100000"/>
        <a:buFont typeface=".AppleSystemUIFont" charset="-120"/>
        <a:buChar char="–"/>
        <a:tabLst/>
        <a:defRPr sz="1867" baseline="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4pPr>
      <a:lvl5pPr marL="1071020" indent="-231642" algn="l" rtl="0" eaLnBrk="1" fontAlgn="base" hangingPunct="1">
        <a:lnSpc>
          <a:spcPct val="100000"/>
        </a:lnSpc>
        <a:spcBef>
          <a:spcPts val="1467"/>
        </a:spcBef>
        <a:spcAft>
          <a:spcPct val="0"/>
        </a:spcAft>
        <a:buClr>
          <a:schemeClr val="tx1"/>
        </a:buClr>
        <a:buFont typeface=".AppleSystemUIFont" charset="-120"/>
        <a:buChar char="»"/>
        <a:tabLst/>
        <a:defRPr sz="1867">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vl6pPr marL="2111575" indent="-172889" algn="l" rtl="0" eaLnBrk="1" fontAlgn="base" hangingPunct="1">
        <a:spcBef>
          <a:spcPct val="20000"/>
        </a:spcBef>
        <a:spcAft>
          <a:spcPct val="0"/>
        </a:spcAft>
        <a:buClr>
          <a:schemeClr val="bg1"/>
        </a:buClr>
        <a:buChar char="»"/>
        <a:defRPr sz="1692">
          <a:solidFill>
            <a:schemeClr val="bg1"/>
          </a:solidFill>
          <a:latin typeface="Arial" charset="0"/>
        </a:defRPr>
      </a:lvl6pPr>
      <a:lvl7pPr marL="2594990" indent="-172889" algn="l" rtl="0" eaLnBrk="1" fontAlgn="base" hangingPunct="1">
        <a:spcBef>
          <a:spcPct val="20000"/>
        </a:spcBef>
        <a:spcAft>
          <a:spcPct val="0"/>
        </a:spcAft>
        <a:buClr>
          <a:schemeClr val="bg1"/>
        </a:buClr>
        <a:buChar char="»"/>
        <a:defRPr sz="1692">
          <a:solidFill>
            <a:schemeClr val="bg1"/>
          </a:solidFill>
          <a:latin typeface="Arial" charset="0"/>
        </a:defRPr>
      </a:lvl7pPr>
      <a:lvl8pPr marL="3078403" indent="-172889" algn="l" rtl="0" eaLnBrk="1" fontAlgn="base" hangingPunct="1">
        <a:spcBef>
          <a:spcPct val="20000"/>
        </a:spcBef>
        <a:spcAft>
          <a:spcPct val="0"/>
        </a:spcAft>
        <a:buClr>
          <a:schemeClr val="bg1"/>
        </a:buClr>
        <a:buChar char="»"/>
        <a:defRPr sz="1692">
          <a:solidFill>
            <a:schemeClr val="bg1"/>
          </a:solidFill>
          <a:latin typeface="Arial" charset="0"/>
        </a:defRPr>
      </a:lvl8pPr>
      <a:lvl9pPr marL="3561818" indent="-172889" algn="l" rtl="0" eaLnBrk="1" fontAlgn="base" hangingPunct="1">
        <a:spcBef>
          <a:spcPct val="20000"/>
        </a:spcBef>
        <a:spcAft>
          <a:spcPct val="0"/>
        </a:spcAft>
        <a:buClr>
          <a:schemeClr val="bg1"/>
        </a:buClr>
        <a:buChar char="»"/>
        <a:defRPr sz="1692">
          <a:solidFill>
            <a:schemeClr val="bg1"/>
          </a:solidFill>
          <a:latin typeface="Arial" charset="0"/>
        </a:defRPr>
      </a:lvl9pPr>
    </p:bodyStyle>
    <p:otherStyle>
      <a:defPPr>
        <a:defRPr lang="en-US"/>
      </a:defPPr>
      <a:lvl1pPr marL="0" algn="l" defTabSz="966828" rtl="0" eaLnBrk="1" latinLnBrk="0" hangingPunct="1">
        <a:defRPr sz="1904" kern="1200">
          <a:solidFill>
            <a:schemeClr val="tx1"/>
          </a:solidFill>
          <a:latin typeface="+mn-lt"/>
          <a:ea typeface="+mn-ea"/>
          <a:cs typeface="+mn-cs"/>
        </a:defRPr>
      </a:lvl1pPr>
      <a:lvl2pPr marL="483412" algn="l" defTabSz="966828" rtl="0" eaLnBrk="1" latinLnBrk="0" hangingPunct="1">
        <a:defRPr sz="1904" kern="1200">
          <a:solidFill>
            <a:schemeClr val="tx1"/>
          </a:solidFill>
          <a:latin typeface="+mn-lt"/>
          <a:ea typeface="+mn-ea"/>
          <a:cs typeface="+mn-cs"/>
        </a:defRPr>
      </a:lvl2pPr>
      <a:lvl3pPr marL="966828" algn="l" defTabSz="966828" rtl="0" eaLnBrk="1" latinLnBrk="0" hangingPunct="1">
        <a:defRPr sz="1904" kern="1200">
          <a:solidFill>
            <a:schemeClr val="tx1"/>
          </a:solidFill>
          <a:latin typeface="+mn-lt"/>
          <a:ea typeface="+mn-ea"/>
          <a:cs typeface="+mn-cs"/>
        </a:defRPr>
      </a:lvl3pPr>
      <a:lvl4pPr marL="1450240" algn="l" defTabSz="966828" rtl="0" eaLnBrk="1" latinLnBrk="0" hangingPunct="1">
        <a:defRPr sz="1904" kern="1200">
          <a:solidFill>
            <a:schemeClr val="tx1"/>
          </a:solidFill>
          <a:latin typeface="+mn-lt"/>
          <a:ea typeface="+mn-ea"/>
          <a:cs typeface="+mn-cs"/>
        </a:defRPr>
      </a:lvl4pPr>
      <a:lvl5pPr marL="1933653" algn="l" defTabSz="966828" rtl="0" eaLnBrk="1" latinLnBrk="0" hangingPunct="1">
        <a:defRPr sz="1904" kern="1200">
          <a:solidFill>
            <a:schemeClr val="tx1"/>
          </a:solidFill>
          <a:latin typeface="+mn-lt"/>
          <a:ea typeface="+mn-ea"/>
          <a:cs typeface="+mn-cs"/>
        </a:defRPr>
      </a:lvl5pPr>
      <a:lvl6pPr marL="2417068" algn="l" defTabSz="966828" rtl="0" eaLnBrk="1" latinLnBrk="0" hangingPunct="1">
        <a:defRPr sz="1904" kern="1200">
          <a:solidFill>
            <a:schemeClr val="tx1"/>
          </a:solidFill>
          <a:latin typeface="+mn-lt"/>
          <a:ea typeface="+mn-ea"/>
          <a:cs typeface="+mn-cs"/>
        </a:defRPr>
      </a:lvl6pPr>
      <a:lvl7pPr marL="2900479" algn="l" defTabSz="966828" rtl="0" eaLnBrk="1" latinLnBrk="0" hangingPunct="1">
        <a:defRPr sz="1904" kern="1200">
          <a:solidFill>
            <a:schemeClr val="tx1"/>
          </a:solidFill>
          <a:latin typeface="+mn-lt"/>
          <a:ea typeface="+mn-ea"/>
          <a:cs typeface="+mn-cs"/>
        </a:defRPr>
      </a:lvl7pPr>
      <a:lvl8pPr marL="3383893" algn="l" defTabSz="966828" rtl="0" eaLnBrk="1" latinLnBrk="0" hangingPunct="1">
        <a:defRPr sz="1904" kern="1200">
          <a:solidFill>
            <a:schemeClr val="tx1"/>
          </a:solidFill>
          <a:latin typeface="+mn-lt"/>
          <a:ea typeface="+mn-ea"/>
          <a:cs typeface="+mn-cs"/>
        </a:defRPr>
      </a:lvl8pPr>
      <a:lvl9pPr marL="3867306" algn="l" defTabSz="966828" rtl="0" eaLnBrk="1" latinLnBrk="0" hangingPunct="1">
        <a:defRPr sz="190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0">
          <p15:clr>
            <a:srgbClr val="F26B43"/>
          </p15:clr>
        </p15:guide>
        <p15:guide id="2" pos="144">
          <p15:clr>
            <a:srgbClr val="F26B43"/>
          </p15:clr>
        </p15:guide>
        <p15:guide id="3" pos="5616">
          <p15:clr>
            <a:srgbClr val="F26B43"/>
          </p15:clr>
        </p15:guide>
        <p15:guide id="4" orient="horz" pos="2832">
          <p15:clr>
            <a:srgbClr val="F26B43"/>
          </p15:clr>
        </p15:guide>
        <p15:guide id="5" orient="horz" pos="3088">
          <p15:clr>
            <a:srgbClr val="F26B43"/>
          </p15:clr>
        </p15:guide>
        <p15:guide id="6" pos="2880">
          <p15:clr>
            <a:srgbClr val="F26B43"/>
          </p15:clr>
        </p15:guide>
        <p15:guide id="7" pos="2736">
          <p15:clr>
            <a:srgbClr val="F26B43"/>
          </p15:clr>
        </p15:guide>
        <p15:guide id="8" pos="1440">
          <p15:clr>
            <a:srgbClr val="F26B43"/>
          </p15:clr>
        </p15:guide>
        <p15:guide id="9" pos="3024">
          <p15:clr>
            <a:srgbClr val="F26B43"/>
          </p15:clr>
        </p15:guide>
        <p15:guide id="10" pos="1296">
          <p15:clr>
            <a:srgbClr val="F26B43"/>
          </p15:clr>
        </p15:guide>
        <p15:guide id="11" pos="1584">
          <p15:clr>
            <a:srgbClr val="F26B43"/>
          </p15:clr>
        </p15:guide>
        <p15:guide id="12" pos="4320">
          <p15:clr>
            <a:srgbClr val="F26B43"/>
          </p15:clr>
        </p15:guide>
        <p15:guide id="13" pos="4176">
          <p15:clr>
            <a:srgbClr val="F26B43"/>
          </p15:clr>
        </p15:guide>
        <p15:guide id="14" pos="4464">
          <p15:clr>
            <a:srgbClr val="F26B43"/>
          </p15:clr>
        </p15:guide>
        <p15:guide id="15" orient="horz" pos="412">
          <p15:clr>
            <a:srgbClr val="F26B43"/>
          </p15:clr>
        </p15:guide>
        <p15:guide id="17" orient="horz" pos="812">
          <p15:clr>
            <a:srgbClr val="F26B43"/>
          </p15:clr>
        </p15:guide>
        <p15:guide id="18" orient="horz" pos="1620">
          <p15:clr>
            <a:srgbClr val="F26B43"/>
          </p15:clr>
        </p15:guide>
        <p15:guide id="19" orient="horz" pos="1216">
          <p15:clr>
            <a:srgbClr val="F26B43"/>
          </p15:clr>
        </p15:guide>
        <p15:guide id="20" orient="horz" pos="2022">
          <p15:clr>
            <a:srgbClr val="F26B43"/>
          </p15:clr>
        </p15:guide>
        <p15:guide id="21" orient="horz" pos="2424">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4" name="Title Placeholder 3"/>
          <p:cNvSpPr>
            <a:spLocks noGrp="1"/>
          </p:cNvSpPr>
          <p:nvPr>
            <p:ph type="title"/>
          </p:nvPr>
        </p:nvSpPr>
        <p:spPr>
          <a:xfrm>
            <a:off x="280416" y="268224"/>
            <a:ext cx="5522976" cy="5726176"/>
          </a:xfrm>
          <a:prstGeom prst="rect">
            <a:avLst/>
          </a:prstGeom>
        </p:spPr>
        <p:txBody>
          <a:bodyPr vert="horz" lIns="0" tIns="0" rIns="0" bIns="0" rtlCol="0" anchor="t">
            <a:noAutofit/>
          </a:bodyPr>
          <a:lstStyle/>
          <a:p>
            <a:r>
              <a:rPr lang="en-US" dirty="0"/>
              <a:t>Click to edit Master title style</a:t>
            </a:r>
          </a:p>
        </p:txBody>
      </p:sp>
      <p:sp>
        <p:nvSpPr>
          <p:cNvPr id="5" name="Text Placeholder 4"/>
          <p:cNvSpPr>
            <a:spLocks noGrp="1"/>
          </p:cNvSpPr>
          <p:nvPr>
            <p:ph type="body" idx="1"/>
          </p:nvPr>
        </p:nvSpPr>
        <p:spPr>
          <a:xfrm>
            <a:off x="6388608" y="268224"/>
            <a:ext cx="5498592" cy="5726176"/>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6"/>
          <p:cNvSpPr>
            <a:spLocks noGrp="1"/>
          </p:cNvSpPr>
          <p:nvPr>
            <p:ph type="ftr" sz="quarter" idx="3"/>
          </p:nvPr>
        </p:nvSpPr>
        <p:spPr>
          <a:xfrm>
            <a:off x="304888" y="6383868"/>
            <a:ext cx="5486312" cy="222249"/>
          </a:xfrm>
          <a:prstGeom prst="rect">
            <a:avLst/>
          </a:prstGeom>
        </p:spPr>
        <p:txBody>
          <a:bodyPr vert="horz" lIns="0" tIns="0" rIns="0" bIns="0" rtlCol="0" anchor="ctr"/>
          <a:lstStyle>
            <a:lvl1pPr marL="0" marR="0" indent="0" algn="l" defTabSz="914621" rtl="0" eaLnBrk="1" fontAlgn="auto" latinLnBrk="0" hangingPunct="1">
              <a:lnSpc>
                <a:spcPct val="100000"/>
              </a:lnSpc>
              <a:spcBef>
                <a:spcPts val="0"/>
              </a:spcBef>
              <a:spcAft>
                <a:spcPts val="0"/>
              </a:spcAft>
              <a:buClrTx/>
              <a:buSzTx/>
              <a:buFontTx/>
              <a:buNone/>
              <a:tabLst/>
              <a:defRPr sz="800">
                <a:solidFill>
                  <a:schemeClr val="tx1"/>
                </a:solidFill>
              </a:defRPr>
            </a:lvl1pPr>
          </a:lstStyle>
          <a:p>
            <a:r>
              <a:rPr lang="en-US"/>
              <a:t>Group Name / DOC ID / Month XX, 2018 / © 2018 IBM Corporation</a:t>
            </a:r>
            <a:endParaRPr lang="en-US" dirty="0"/>
          </a:p>
        </p:txBody>
      </p:sp>
      <p:sp>
        <p:nvSpPr>
          <p:cNvPr id="8" name="Slide Number Placeholder 7"/>
          <p:cNvSpPr>
            <a:spLocks noGrp="1"/>
          </p:cNvSpPr>
          <p:nvPr>
            <p:ph type="sldNum" sz="quarter" idx="4"/>
          </p:nvPr>
        </p:nvSpPr>
        <p:spPr>
          <a:xfrm>
            <a:off x="9448800" y="6383868"/>
            <a:ext cx="2438309" cy="222249"/>
          </a:xfrm>
          <a:prstGeom prst="rect">
            <a:avLst/>
          </a:prstGeom>
        </p:spPr>
        <p:txBody>
          <a:bodyPr vert="horz" lIns="0" tIns="0" rIns="0" bIns="0" rtlCol="0" anchor="ctr"/>
          <a:lstStyle>
            <a:lvl1pPr algn="r">
              <a:defRPr sz="800">
                <a:solidFill>
                  <a:schemeClr val="tx1"/>
                </a:solidFill>
              </a:defRPr>
            </a:lvl1pPr>
          </a:lstStyle>
          <a:p>
            <a:fld id="{59395FB3-9C97-154F-86B2-7E381B951268}" type="slidenum">
              <a:rPr lang="en-US" smtClean="0"/>
              <a:pPr/>
              <a:t>‹#›</a:t>
            </a:fld>
            <a:endParaRPr lang="en-US" dirty="0"/>
          </a:p>
        </p:txBody>
      </p:sp>
      <p:grpSp>
        <p:nvGrpSpPr>
          <p:cNvPr id="59" name="Group 58"/>
          <p:cNvGrpSpPr/>
          <p:nvPr userDrawn="1"/>
        </p:nvGrpSpPr>
        <p:grpSpPr>
          <a:xfrm>
            <a:off x="-146307" y="-147320"/>
            <a:ext cx="12485627" cy="715264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64456"/>
              <a:chOff x="-109730" y="237744"/>
              <a:chExt cx="91440" cy="4664456"/>
            </a:xfrm>
          </p:grpSpPr>
          <p:cxnSp>
            <p:nvCxnSpPr>
              <p:cNvPr id="73" name="Straight Connector 72"/>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p:cNvCxnSpPr/>
              <p:nvPr userDrawn="1"/>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3440"/>
              <a:chOff x="-109730" y="231394"/>
              <a:chExt cx="91440" cy="4663440"/>
            </a:xfrm>
          </p:grpSpPr>
          <p:cxnSp>
            <p:nvCxnSpPr>
              <p:cNvPr id="64" name="Straight Connector 63"/>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p:cNvCxnSpPr/>
              <p:nvPr userDrawn="1"/>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3358617947"/>
      </p:ext>
    </p:extLst>
  </p:cSld>
  <p:clrMap bg1="dk1" tx1="lt1" bg2="dk2" tx2="lt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 id="2147483897" r:id="rId12"/>
    <p:sldLayoutId id="2147483898" r:id="rId13"/>
    <p:sldLayoutId id="2147483899" r:id="rId14"/>
    <p:sldLayoutId id="2147483900" r:id="rId15"/>
    <p:sldLayoutId id="2147483901" r:id="rId16"/>
    <p:sldLayoutId id="2147483902" r:id="rId17"/>
    <p:sldLayoutId id="2147483903" r:id="rId18"/>
    <p:sldLayoutId id="2147483904" r:id="rId19"/>
    <p:sldLayoutId id="2147483905" r:id="rId20"/>
    <p:sldLayoutId id="2147483906" r:id="rId21"/>
    <p:sldLayoutId id="2147483907" r:id="rId22"/>
    <p:sldLayoutId id="2147483908" r:id="rId23"/>
    <p:sldLayoutId id="2147483909" r:id="rId24"/>
    <p:sldLayoutId id="2147483910" r:id="rId25"/>
    <p:sldLayoutId id="2147483911" r:id="rId26"/>
    <p:sldLayoutId id="2147483912" r:id="rId27"/>
    <p:sldLayoutId id="2147483913" r:id="rId28"/>
    <p:sldLayoutId id="2147483914" r:id="rId29"/>
    <p:sldLayoutId id="2147483915" r:id="rId30"/>
    <p:sldLayoutId id="2147483916" r:id="rId31"/>
    <p:sldLayoutId id="2147483917" r:id="rId32"/>
    <p:sldLayoutId id="2147483918" r:id="rId33"/>
  </p:sldLayoutIdLst>
  <p:hf hdr="0" dt="0"/>
  <p:txStyles>
    <p:titleStyle>
      <a:lvl1pPr algn="l" rtl="0" eaLnBrk="1" fontAlgn="base" hangingPunct="1">
        <a:lnSpc>
          <a:spcPct val="90000"/>
        </a:lnSpc>
        <a:spcBef>
          <a:spcPct val="0"/>
        </a:spcBef>
        <a:spcAft>
          <a:spcPct val="0"/>
        </a:spcAft>
        <a:defRPr sz="3200" b="0">
          <a:solidFill>
            <a:schemeClr val="tx1"/>
          </a:solidFill>
          <a:latin typeface="IBM Plex Sans" charset="0"/>
          <a:ea typeface="IBM Plex Sans" charset="0"/>
          <a:cs typeface="IBM Plex Sans" charset="0"/>
        </a:defRPr>
      </a:lvl1pPr>
      <a:lvl2pPr algn="l" rtl="0" eaLnBrk="1" fontAlgn="base" hangingPunct="1">
        <a:lnSpc>
          <a:spcPct val="90000"/>
        </a:lnSpc>
        <a:spcBef>
          <a:spcPct val="0"/>
        </a:spcBef>
        <a:spcAft>
          <a:spcPct val="0"/>
        </a:spcAft>
        <a:defRPr sz="2960">
          <a:solidFill>
            <a:srgbClr val="191919"/>
          </a:solidFill>
          <a:latin typeface="HelvNeue Light for IBM" pitchFamily="34" charset="0"/>
        </a:defRPr>
      </a:lvl2pPr>
      <a:lvl3pPr algn="l" rtl="0" eaLnBrk="1" fontAlgn="base" hangingPunct="1">
        <a:lnSpc>
          <a:spcPct val="90000"/>
        </a:lnSpc>
        <a:spcBef>
          <a:spcPct val="0"/>
        </a:spcBef>
        <a:spcAft>
          <a:spcPct val="0"/>
        </a:spcAft>
        <a:defRPr sz="2960">
          <a:solidFill>
            <a:srgbClr val="191919"/>
          </a:solidFill>
          <a:latin typeface="HelvNeue Light for IBM" pitchFamily="34" charset="0"/>
        </a:defRPr>
      </a:lvl3pPr>
      <a:lvl4pPr algn="l" rtl="0" eaLnBrk="1" fontAlgn="base" hangingPunct="1">
        <a:lnSpc>
          <a:spcPct val="90000"/>
        </a:lnSpc>
        <a:spcBef>
          <a:spcPct val="0"/>
        </a:spcBef>
        <a:spcAft>
          <a:spcPct val="0"/>
        </a:spcAft>
        <a:defRPr sz="2960">
          <a:solidFill>
            <a:srgbClr val="191919"/>
          </a:solidFill>
          <a:latin typeface="HelvNeue Light for IBM" pitchFamily="34" charset="0"/>
        </a:defRPr>
      </a:lvl4pPr>
      <a:lvl5pPr algn="l" rtl="0" eaLnBrk="1" fontAlgn="base" hangingPunct="1">
        <a:lnSpc>
          <a:spcPct val="90000"/>
        </a:lnSpc>
        <a:spcBef>
          <a:spcPct val="0"/>
        </a:spcBef>
        <a:spcAft>
          <a:spcPct val="0"/>
        </a:spcAft>
        <a:defRPr sz="2960">
          <a:solidFill>
            <a:srgbClr val="191919"/>
          </a:solidFill>
          <a:latin typeface="HelvNeue Light for IBM" pitchFamily="34" charset="0"/>
        </a:defRPr>
      </a:lvl5pPr>
      <a:lvl6pPr marL="483407" algn="l" rtl="0" eaLnBrk="1" fontAlgn="base" hangingPunct="1">
        <a:lnSpc>
          <a:spcPct val="90000"/>
        </a:lnSpc>
        <a:spcBef>
          <a:spcPct val="0"/>
        </a:spcBef>
        <a:spcAft>
          <a:spcPct val="0"/>
        </a:spcAft>
        <a:defRPr sz="2960">
          <a:solidFill>
            <a:srgbClr val="191919"/>
          </a:solidFill>
          <a:latin typeface="HelvNeue Light for IBM" pitchFamily="34" charset="0"/>
        </a:defRPr>
      </a:lvl6pPr>
      <a:lvl7pPr marL="966816" algn="l" rtl="0" eaLnBrk="1" fontAlgn="base" hangingPunct="1">
        <a:lnSpc>
          <a:spcPct val="90000"/>
        </a:lnSpc>
        <a:spcBef>
          <a:spcPct val="0"/>
        </a:spcBef>
        <a:spcAft>
          <a:spcPct val="0"/>
        </a:spcAft>
        <a:defRPr sz="2960">
          <a:solidFill>
            <a:srgbClr val="191919"/>
          </a:solidFill>
          <a:latin typeface="HelvNeue Light for IBM" pitchFamily="34" charset="0"/>
        </a:defRPr>
      </a:lvl7pPr>
      <a:lvl8pPr marL="1450221" algn="l" rtl="0" eaLnBrk="1" fontAlgn="base" hangingPunct="1">
        <a:lnSpc>
          <a:spcPct val="90000"/>
        </a:lnSpc>
        <a:spcBef>
          <a:spcPct val="0"/>
        </a:spcBef>
        <a:spcAft>
          <a:spcPct val="0"/>
        </a:spcAft>
        <a:defRPr sz="2960">
          <a:solidFill>
            <a:srgbClr val="191919"/>
          </a:solidFill>
          <a:latin typeface="HelvNeue Light for IBM" pitchFamily="34" charset="0"/>
        </a:defRPr>
      </a:lvl8pPr>
      <a:lvl9pPr marL="1933629" algn="l" rtl="0" eaLnBrk="1" fontAlgn="base" hangingPunct="1">
        <a:lnSpc>
          <a:spcPct val="90000"/>
        </a:lnSpc>
        <a:spcBef>
          <a:spcPct val="0"/>
        </a:spcBef>
        <a:spcAft>
          <a:spcPct val="0"/>
        </a:spcAft>
        <a:defRPr sz="2960">
          <a:solidFill>
            <a:srgbClr val="191919"/>
          </a:solidFill>
          <a:latin typeface="HelvNeue Light for IBM" pitchFamily="34" charset="0"/>
        </a:defRPr>
      </a:lvl9pPr>
    </p:titleStyle>
    <p:bodyStyle>
      <a:lvl1pPr marL="0" indent="0" algn="l" rtl="0" eaLnBrk="1" fontAlgn="base" hangingPunct="1">
        <a:lnSpc>
          <a:spcPct val="100000"/>
        </a:lnSpc>
        <a:spcBef>
          <a:spcPts val="1467"/>
        </a:spcBef>
        <a:spcAft>
          <a:spcPct val="0"/>
        </a:spcAft>
        <a:buClr>
          <a:schemeClr val="tx1"/>
        </a:buClr>
        <a:buSzPct val="90000"/>
        <a:buFont typeface="Wingdings" pitchFamily="2" charset="2"/>
        <a:buNone/>
        <a:defRPr sz="1867">
          <a:solidFill>
            <a:schemeClr val="tx1"/>
          </a:solidFill>
          <a:latin typeface="IBM Plex Sans" charset="0"/>
          <a:ea typeface="IBM Plex Sans" charset="0"/>
          <a:cs typeface="IBM Plex Sans" charset="0"/>
        </a:defRPr>
      </a:lvl1pPr>
      <a:lvl2pPr marL="228594" indent="-228594" algn="l" rtl="0" eaLnBrk="1" fontAlgn="base" hangingPunct="1">
        <a:lnSpc>
          <a:spcPct val="100000"/>
        </a:lnSpc>
        <a:spcBef>
          <a:spcPts val="1467"/>
        </a:spcBef>
        <a:spcAft>
          <a:spcPct val="0"/>
        </a:spcAft>
        <a:buClr>
          <a:schemeClr val="tx1"/>
        </a:buClr>
        <a:buSzPct val="100000"/>
        <a:buFont typeface=".AppleSystemUIFont" charset="-120"/>
        <a:buChar char="–"/>
        <a:tabLst/>
        <a:defRPr sz="1867">
          <a:solidFill>
            <a:schemeClr val="tx1"/>
          </a:solidFill>
          <a:latin typeface="IBM Plex Sans" charset="0"/>
          <a:ea typeface="IBM Plex Sans" charset="0"/>
          <a:cs typeface="IBM Plex Sans" charset="0"/>
        </a:defRPr>
      </a:lvl2pPr>
      <a:lvl3pPr marL="457189" indent="-188379" algn="l" rtl="0" eaLnBrk="1" fontAlgn="base" hangingPunct="1">
        <a:lnSpc>
          <a:spcPct val="100000"/>
        </a:lnSpc>
        <a:spcBef>
          <a:spcPts val="1467"/>
        </a:spcBef>
        <a:spcAft>
          <a:spcPct val="0"/>
        </a:spcAft>
        <a:buClr>
          <a:schemeClr val="tx1"/>
        </a:buClr>
        <a:buSzPct val="100000"/>
        <a:buFont typeface="Arial" panose="020B0604020202020204" pitchFamily="34" charset="0"/>
        <a:buChar char="•"/>
        <a:tabLst/>
        <a:defRPr sz="1867">
          <a:solidFill>
            <a:schemeClr val="tx1"/>
          </a:solidFill>
          <a:latin typeface="IBM Plex Sans" charset="0"/>
          <a:ea typeface="IBM Plex Sans" charset="0"/>
          <a:cs typeface="IBM Plex Sans" charset="0"/>
        </a:defRPr>
      </a:lvl3pPr>
      <a:lvl4pPr marL="838179" indent="-258227" algn="l" rtl="0" eaLnBrk="1" fontAlgn="base" hangingPunct="1">
        <a:lnSpc>
          <a:spcPct val="100000"/>
        </a:lnSpc>
        <a:spcBef>
          <a:spcPts val="1467"/>
        </a:spcBef>
        <a:spcAft>
          <a:spcPct val="0"/>
        </a:spcAft>
        <a:buClr>
          <a:schemeClr val="tx1"/>
        </a:buClr>
        <a:buSzPct val="100000"/>
        <a:buFont typeface=".AppleSystemUIFont" charset="-120"/>
        <a:buChar char="–"/>
        <a:tabLst/>
        <a:defRPr sz="1867" baseline="0">
          <a:solidFill>
            <a:schemeClr val="tx1"/>
          </a:solidFill>
          <a:latin typeface="IBM Plex Sans" charset="0"/>
          <a:ea typeface="IBM Plex Sans" charset="0"/>
          <a:cs typeface="IBM Plex Sans" charset="0"/>
        </a:defRPr>
      </a:lvl4pPr>
      <a:lvl5pPr marL="1071007" indent="-228594" algn="l" rtl="0" eaLnBrk="1" fontAlgn="base" hangingPunct="1">
        <a:lnSpc>
          <a:spcPct val="100000"/>
        </a:lnSpc>
        <a:spcBef>
          <a:spcPts val="1467"/>
        </a:spcBef>
        <a:spcAft>
          <a:spcPct val="0"/>
        </a:spcAft>
        <a:buClr>
          <a:schemeClr val="tx1"/>
        </a:buClr>
        <a:buFont typeface=".AppleSystemUIFont" charset="-120"/>
        <a:buChar char="»"/>
        <a:tabLst/>
        <a:defRPr sz="1867">
          <a:solidFill>
            <a:schemeClr val="tx1"/>
          </a:solidFill>
          <a:latin typeface="IBM Plex Sans" charset="0"/>
          <a:ea typeface="IBM Plex Sans" charset="0"/>
          <a:cs typeface="IBM Plex Sans" charset="0"/>
        </a:defRPr>
      </a:lvl5pPr>
      <a:lvl6pPr marL="2111549" indent="-172886" algn="l" rtl="0" eaLnBrk="1" fontAlgn="base" hangingPunct="1">
        <a:spcBef>
          <a:spcPct val="20000"/>
        </a:spcBef>
        <a:spcAft>
          <a:spcPct val="0"/>
        </a:spcAft>
        <a:buClr>
          <a:schemeClr val="bg1"/>
        </a:buClr>
        <a:buChar char="»"/>
        <a:defRPr sz="1692">
          <a:solidFill>
            <a:schemeClr val="bg1"/>
          </a:solidFill>
          <a:latin typeface="Arial" charset="0"/>
        </a:defRPr>
      </a:lvl6pPr>
      <a:lvl7pPr marL="2594956" indent="-172886" algn="l" rtl="0" eaLnBrk="1" fontAlgn="base" hangingPunct="1">
        <a:spcBef>
          <a:spcPct val="20000"/>
        </a:spcBef>
        <a:spcAft>
          <a:spcPct val="0"/>
        </a:spcAft>
        <a:buClr>
          <a:schemeClr val="bg1"/>
        </a:buClr>
        <a:buChar char="»"/>
        <a:defRPr sz="1692">
          <a:solidFill>
            <a:schemeClr val="bg1"/>
          </a:solidFill>
          <a:latin typeface="Arial" charset="0"/>
        </a:defRPr>
      </a:lvl7pPr>
      <a:lvl8pPr marL="3078364" indent="-172886" algn="l" rtl="0" eaLnBrk="1" fontAlgn="base" hangingPunct="1">
        <a:spcBef>
          <a:spcPct val="20000"/>
        </a:spcBef>
        <a:spcAft>
          <a:spcPct val="0"/>
        </a:spcAft>
        <a:buClr>
          <a:schemeClr val="bg1"/>
        </a:buClr>
        <a:buChar char="»"/>
        <a:defRPr sz="1692">
          <a:solidFill>
            <a:schemeClr val="bg1"/>
          </a:solidFill>
          <a:latin typeface="Arial" charset="0"/>
        </a:defRPr>
      </a:lvl8pPr>
      <a:lvl9pPr marL="3561772" indent="-172886" algn="l" rtl="0" eaLnBrk="1" fontAlgn="base" hangingPunct="1">
        <a:spcBef>
          <a:spcPct val="20000"/>
        </a:spcBef>
        <a:spcAft>
          <a:spcPct val="0"/>
        </a:spcAft>
        <a:buClr>
          <a:schemeClr val="bg1"/>
        </a:buClr>
        <a:buChar char="»"/>
        <a:defRPr sz="1692">
          <a:solidFill>
            <a:schemeClr val="bg1"/>
          </a:solidFill>
          <a:latin typeface="Arial" charset="0"/>
        </a:defRPr>
      </a:lvl9pPr>
    </p:bodyStyle>
    <p:otherStyle>
      <a:defPPr>
        <a:defRPr lang="en-US"/>
      </a:defPPr>
      <a:lvl1pPr marL="0" algn="l" defTabSz="966816" rtl="0" eaLnBrk="1" latinLnBrk="0" hangingPunct="1">
        <a:defRPr sz="1904" kern="1200">
          <a:solidFill>
            <a:schemeClr val="tx1"/>
          </a:solidFill>
          <a:latin typeface="+mn-lt"/>
          <a:ea typeface="+mn-ea"/>
          <a:cs typeface="+mn-cs"/>
        </a:defRPr>
      </a:lvl1pPr>
      <a:lvl2pPr marL="483407" algn="l" defTabSz="966816" rtl="0" eaLnBrk="1" latinLnBrk="0" hangingPunct="1">
        <a:defRPr sz="1904" kern="1200">
          <a:solidFill>
            <a:schemeClr val="tx1"/>
          </a:solidFill>
          <a:latin typeface="+mn-lt"/>
          <a:ea typeface="+mn-ea"/>
          <a:cs typeface="+mn-cs"/>
        </a:defRPr>
      </a:lvl2pPr>
      <a:lvl3pPr marL="966816" algn="l" defTabSz="966816" rtl="0" eaLnBrk="1" latinLnBrk="0" hangingPunct="1">
        <a:defRPr sz="1904" kern="1200">
          <a:solidFill>
            <a:schemeClr val="tx1"/>
          </a:solidFill>
          <a:latin typeface="+mn-lt"/>
          <a:ea typeface="+mn-ea"/>
          <a:cs typeface="+mn-cs"/>
        </a:defRPr>
      </a:lvl3pPr>
      <a:lvl4pPr marL="1450221" algn="l" defTabSz="966816" rtl="0" eaLnBrk="1" latinLnBrk="0" hangingPunct="1">
        <a:defRPr sz="1904" kern="1200">
          <a:solidFill>
            <a:schemeClr val="tx1"/>
          </a:solidFill>
          <a:latin typeface="+mn-lt"/>
          <a:ea typeface="+mn-ea"/>
          <a:cs typeface="+mn-cs"/>
        </a:defRPr>
      </a:lvl4pPr>
      <a:lvl5pPr marL="1933629" algn="l" defTabSz="966816" rtl="0" eaLnBrk="1" latinLnBrk="0" hangingPunct="1">
        <a:defRPr sz="1904" kern="1200">
          <a:solidFill>
            <a:schemeClr val="tx1"/>
          </a:solidFill>
          <a:latin typeface="+mn-lt"/>
          <a:ea typeface="+mn-ea"/>
          <a:cs typeface="+mn-cs"/>
        </a:defRPr>
      </a:lvl5pPr>
      <a:lvl6pPr marL="2417037" algn="l" defTabSz="966816" rtl="0" eaLnBrk="1" latinLnBrk="0" hangingPunct="1">
        <a:defRPr sz="1904" kern="1200">
          <a:solidFill>
            <a:schemeClr val="tx1"/>
          </a:solidFill>
          <a:latin typeface="+mn-lt"/>
          <a:ea typeface="+mn-ea"/>
          <a:cs typeface="+mn-cs"/>
        </a:defRPr>
      </a:lvl6pPr>
      <a:lvl7pPr marL="2900443" algn="l" defTabSz="966816" rtl="0" eaLnBrk="1" latinLnBrk="0" hangingPunct="1">
        <a:defRPr sz="1904" kern="1200">
          <a:solidFill>
            <a:schemeClr val="tx1"/>
          </a:solidFill>
          <a:latin typeface="+mn-lt"/>
          <a:ea typeface="+mn-ea"/>
          <a:cs typeface="+mn-cs"/>
        </a:defRPr>
      </a:lvl7pPr>
      <a:lvl8pPr marL="3383850" algn="l" defTabSz="966816" rtl="0" eaLnBrk="1" latinLnBrk="0" hangingPunct="1">
        <a:defRPr sz="1904" kern="1200">
          <a:solidFill>
            <a:schemeClr val="tx1"/>
          </a:solidFill>
          <a:latin typeface="+mn-lt"/>
          <a:ea typeface="+mn-ea"/>
          <a:cs typeface="+mn-cs"/>
        </a:defRPr>
      </a:lvl8pPr>
      <a:lvl9pPr marL="3867258" algn="l" defTabSz="966816" rtl="0" eaLnBrk="1" latinLnBrk="0" hangingPunct="1">
        <a:defRPr sz="190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0">
          <p15:clr>
            <a:srgbClr val="F26B43"/>
          </p15:clr>
        </p15:guide>
        <p15:guide id="2" pos="144">
          <p15:clr>
            <a:srgbClr val="F26B43"/>
          </p15:clr>
        </p15:guide>
        <p15:guide id="3" pos="5616">
          <p15:clr>
            <a:srgbClr val="F26B43"/>
          </p15:clr>
        </p15:guide>
        <p15:guide id="4" orient="horz" pos="2832">
          <p15:clr>
            <a:srgbClr val="F26B43"/>
          </p15:clr>
        </p15:guide>
        <p15:guide id="5" orient="horz" pos="3088">
          <p15:clr>
            <a:srgbClr val="F26B43"/>
          </p15:clr>
        </p15:guide>
        <p15:guide id="6" pos="2880">
          <p15:clr>
            <a:srgbClr val="F26B43"/>
          </p15:clr>
        </p15:guide>
        <p15:guide id="7" pos="2736">
          <p15:clr>
            <a:srgbClr val="F26B43"/>
          </p15:clr>
        </p15:guide>
        <p15:guide id="8" pos="1440">
          <p15:clr>
            <a:srgbClr val="F26B43"/>
          </p15:clr>
        </p15:guide>
        <p15:guide id="9" pos="3024">
          <p15:clr>
            <a:srgbClr val="F26B43"/>
          </p15:clr>
        </p15:guide>
        <p15:guide id="10" pos="1296">
          <p15:clr>
            <a:srgbClr val="F26B43"/>
          </p15:clr>
        </p15:guide>
        <p15:guide id="11" pos="1584">
          <p15:clr>
            <a:srgbClr val="F26B43"/>
          </p15:clr>
        </p15:guide>
        <p15:guide id="12" pos="4320">
          <p15:clr>
            <a:srgbClr val="F26B43"/>
          </p15:clr>
        </p15:guide>
        <p15:guide id="13" pos="4176">
          <p15:clr>
            <a:srgbClr val="F26B43"/>
          </p15:clr>
        </p15:guide>
        <p15:guide id="14" pos="4464">
          <p15:clr>
            <a:srgbClr val="F26B43"/>
          </p15:clr>
        </p15:guide>
        <p15:guide id="15" orient="horz" pos="412">
          <p15:clr>
            <a:srgbClr val="F26B43"/>
          </p15:clr>
        </p15:guide>
        <p15:guide id="17" orient="horz" pos="812">
          <p15:clr>
            <a:srgbClr val="F26B43"/>
          </p15:clr>
        </p15:guide>
        <p15:guide id="18" orient="horz" pos="1620">
          <p15:clr>
            <a:srgbClr val="F26B43"/>
          </p15:clr>
        </p15:guide>
        <p15:guide id="19" orient="horz" pos="1216">
          <p15:clr>
            <a:srgbClr val="F26B43"/>
          </p15:clr>
        </p15:guide>
        <p15:guide id="20" orient="horz" pos="2022">
          <p15:clr>
            <a:srgbClr val="F26B43"/>
          </p15:clr>
        </p15:guide>
        <p15:guide id="21" orient="horz" pos="242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jwolfgang@vicominfinity.com" TargetMode="External"/><Relationship Id="rId2" Type="http://schemas.openxmlformats.org/officeDocument/2006/relationships/notesSlide" Target="../notesSlides/notesSlide1.xml"/><Relationship Id="rId1" Type="http://schemas.openxmlformats.org/officeDocument/2006/relationships/slideLayout" Target="../slideLayouts/slideLayout248.xml"/><Relationship Id="rId6" Type="http://schemas.openxmlformats.org/officeDocument/2006/relationships/image" Target="../media/image45.png"/><Relationship Id="rId5" Type="http://schemas.openxmlformats.org/officeDocument/2006/relationships/image" Target="../media/image44.tiff"/><Relationship Id="rId4" Type="http://schemas.openxmlformats.org/officeDocument/2006/relationships/hyperlink" Target="mailto:mtansey@vicominfinity.com"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97.svg"/><Relationship Id="rId3" Type="http://schemas.openxmlformats.org/officeDocument/2006/relationships/image" Target="../media/image88.png"/><Relationship Id="rId7" Type="http://schemas.openxmlformats.org/officeDocument/2006/relationships/image" Target="../media/image96.png"/><Relationship Id="rId2" Type="http://schemas.openxmlformats.org/officeDocument/2006/relationships/notesSlide" Target="../notesSlides/notesSlide10.xml"/><Relationship Id="rId1" Type="http://schemas.openxmlformats.org/officeDocument/2006/relationships/slideLayout" Target="../slideLayouts/slideLayout29.xml"/><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89.svg"/><Relationship Id="rId9" Type="http://schemas.openxmlformats.org/officeDocument/2006/relationships/image" Target="../media/image98.jpeg"/></Relationships>
</file>

<file path=ppt/slides/_rels/slide11.xml.rels><?xml version="1.0" encoding="UTF-8" standalone="yes"?>
<Relationships xmlns="http://schemas.openxmlformats.org/package/2006/relationships"><Relationship Id="rId8" Type="http://schemas.openxmlformats.org/officeDocument/2006/relationships/image" Target="../media/image95.svg"/><Relationship Id="rId3" Type="http://schemas.openxmlformats.org/officeDocument/2006/relationships/image" Target="../media/image89.svg"/><Relationship Id="rId7" Type="http://schemas.openxmlformats.org/officeDocument/2006/relationships/image" Target="../media/image94.png"/><Relationship Id="rId2" Type="http://schemas.openxmlformats.org/officeDocument/2006/relationships/image" Target="../media/image88.png"/><Relationship Id="rId1" Type="http://schemas.openxmlformats.org/officeDocument/2006/relationships/slideLayout" Target="../slideLayouts/slideLayout29.xml"/><Relationship Id="rId6" Type="http://schemas.openxmlformats.org/officeDocument/2006/relationships/image" Target="../media/image98.jpeg"/><Relationship Id="rId5" Type="http://schemas.openxmlformats.org/officeDocument/2006/relationships/image" Target="../media/image97.svg"/><Relationship Id="rId4" Type="http://schemas.openxmlformats.org/officeDocument/2006/relationships/image" Target="../media/image96.png"/></Relationships>
</file>

<file path=ppt/slides/_rels/slide12.xml.rels><?xml version="1.0" encoding="UTF-8" standalone="yes"?>
<Relationships xmlns="http://schemas.openxmlformats.org/package/2006/relationships"><Relationship Id="rId8" Type="http://schemas.openxmlformats.org/officeDocument/2006/relationships/image" Target="../media/image100.svg"/><Relationship Id="rId3" Type="http://schemas.openxmlformats.org/officeDocument/2006/relationships/image" Target="../media/image89.svg"/><Relationship Id="rId7" Type="http://schemas.openxmlformats.org/officeDocument/2006/relationships/image" Target="../media/image99.png"/><Relationship Id="rId2" Type="http://schemas.openxmlformats.org/officeDocument/2006/relationships/image" Target="../media/image88.png"/><Relationship Id="rId1" Type="http://schemas.openxmlformats.org/officeDocument/2006/relationships/slideLayout" Target="../slideLayouts/slideLayout29.xml"/><Relationship Id="rId6" Type="http://schemas.openxmlformats.org/officeDocument/2006/relationships/image" Target="../media/image98.jpeg"/><Relationship Id="rId5" Type="http://schemas.openxmlformats.org/officeDocument/2006/relationships/image" Target="../media/image97.svg"/><Relationship Id="rId10" Type="http://schemas.openxmlformats.org/officeDocument/2006/relationships/image" Target="../media/image95.svg"/><Relationship Id="rId4" Type="http://schemas.openxmlformats.org/officeDocument/2006/relationships/image" Target="../media/image96.png"/><Relationship Id="rId9" Type="http://schemas.openxmlformats.org/officeDocument/2006/relationships/image" Target="../media/image94.png"/></Relationships>
</file>

<file path=ppt/slides/_rels/slide1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11.xml"/><Relationship Id="rId1" Type="http://schemas.openxmlformats.org/officeDocument/2006/relationships/slideLayout" Target="../slideLayouts/slideLayout34.xml"/><Relationship Id="rId4" Type="http://schemas.openxmlformats.org/officeDocument/2006/relationships/image" Target="../media/image93.svg"/></Relationships>
</file>

<file path=ppt/slides/_rels/slide1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2.xml"/><Relationship Id="rId1" Type="http://schemas.openxmlformats.org/officeDocument/2006/relationships/slideLayout" Target="../slideLayouts/slideLayout250.xml"/><Relationship Id="rId6" Type="http://schemas.openxmlformats.org/officeDocument/2006/relationships/image" Target="../media/image89.svg"/><Relationship Id="rId5" Type="http://schemas.openxmlformats.org/officeDocument/2006/relationships/image" Target="../media/image88.png"/><Relationship Id="rId4" Type="http://schemas.openxmlformats.org/officeDocument/2006/relationships/image" Target="../media/image10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7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7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0.xml"/></Relationships>
</file>

<file path=ppt/slides/_rels/slide18.xml.rels><?xml version="1.0" encoding="UTF-8" standalone="yes"?>
<Relationships xmlns="http://schemas.openxmlformats.org/package/2006/relationships"><Relationship Id="rId8" Type="http://schemas.openxmlformats.org/officeDocument/2006/relationships/image" Target="../media/image108.tiff"/><Relationship Id="rId3" Type="http://schemas.openxmlformats.org/officeDocument/2006/relationships/image" Target="../media/image103.emf"/><Relationship Id="rId7" Type="http://schemas.openxmlformats.org/officeDocument/2006/relationships/image" Target="../media/image107.tiff"/><Relationship Id="rId2" Type="http://schemas.openxmlformats.org/officeDocument/2006/relationships/notesSlide" Target="../notesSlides/notesSlide14.xml"/><Relationship Id="rId1" Type="http://schemas.openxmlformats.org/officeDocument/2006/relationships/slideLayout" Target="../slideLayouts/slideLayout100.xml"/><Relationship Id="rId6" Type="http://schemas.openxmlformats.org/officeDocument/2006/relationships/image" Target="../media/image106.tiff"/><Relationship Id="rId5" Type="http://schemas.openxmlformats.org/officeDocument/2006/relationships/image" Target="../media/image105.tiff"/><Relationship Id="rId4" Type="http://schemas.openxmlformats.org/officeDocument/2006/relationships/image" Target="../media/image104.png"/></Relationships>
</file>

<file path=ppt/slides/_rels/slide19.xml.rels><?xml version="1.0" encoding="UTF-8" standalone="yes"?>
<Relationships xmlns="http://schemas.openxmlformats.org/package/2006/relationships"><Relationship Id="rId8" Type="http://schemas.openxmlformats.org/officeDocument/2006/relationships/image" Target="../media/image114.jpeg"/><Relationship Id="rId3" Type="http://schemas.openxmlformats.org/officeDocument/2006/relationships/image" Target="../media/image109.tiff"/><Relationship Id="rId7" Type="http://schemas.openxmlformats.org/officeDocument/2006/relationships/image" Target="../media/image113.png"/><Relationship Id="rId2" Type="http://schemas.openxmlformats.org/officeDocument/2006/relationships/notesSlide" Target="../notesSlides/notesSlide15.xml"/><Relationship Id="rId1" Type="http://schemas.openxmlformats.org/officeDocument/2006/relationships/slideLayout" Target="../slideLayouts/slideLayout245.xml"/><Relationship Id="rId6" Type="http://schemas.openxmlformats.org/officeDocument/2006/relationships/image" Target="../media/image112.tiff"/><Relationship Id="rId11" Type="http://schemas.openxmlformats.org/officeDocument/2006/relationships/image" Target="../media/image117.png"/><Relationship Id="rId5" Type="http://schemas.openxmlformats.org/officeDocument/2006/relationships/image" Target="../media/image111.png"/><Relationship Id="rId10" Type="http://schemas.openxmlformats.org/officeDocument/2006/relationships/image" Target="../media/image116.tiff"/><Relationship Id="rId4" Type="http://schemas.openxmlformats.org/officeDocument/2006/relationships/image" Target="../media/image110.png"/><Relationship Id="rId9" Type="http://schemas.openxmlformats.org/officeDocument/2006/relationships/image" Target="../media/image115.png"/></Relationships>
</file>

<file path=ppt/slides/_rels/slide2.xml.rels><?xml version="1.0" encoding="UTF-8" standalone="yes"?>
<Relationships xmlns="http://schemas.openxmlformats.org/package/2006/relationships"><Relationship Id="rId8" Type="http://schemas.openxmlformats.org/officeDocument/2006/relationships/image" Target="../media/image51.tiff"/><Relationship Id="rId13" Type="http://schemas.openxmlformats.org/officeDocument/2006/relationships/image" Target="../media/image56.svg"/><Relationship Id="rId18" Type="http://schemas.openxmlformats.org/officeDocument/2006/relationships/image" Target="../media/image61.png"/><Relationship Id="rId26" Type="http://schemas.openxmlformats.org/officeDocument/2006/relationships/image" Target="../media/image69.png"/><Relationship Id="rId3" Type="http://schemas.openxmlformats.org/officeDocument/2006/relationships/image" Target="../media/image46.tiff"/><Relationship Id="rId21" Type="http://schemas.openxmlformats.org/officeDocument/2006/relationships/image" Target="../media/image64.svg"/><Relationship Id="rId7" Type="http://schemas.openxmlformats.org/officeDocument/2006/relationships/image" Target="../media/image50.tiff"/><Relationship Id="rId12" Type="http://schemas.openxmlformats.org/officeDocument/2006/relationships/image" Target="../media/image55.png"/><Relationship Id="rId17" Type="http://schemas.openxmlformats.org/officeDocument/2006/relationships/image" Target="../media/image60.svg"/><Relationship Id="rId25" Type="http://schemas.openxmlformats.org/officeDocument/2006/relationships/image" Target="../media/image68.svg"/><Relationship Id="rId2" Type="http://schemas.openxmlformats.org/officeDocument/2006/relationships/notesSlide" Target="../notesSlides/notesSlide2.xml"/><Relationship Id="rId16" Type="http://schemas.openxmlformats.org/officeDocument/2006/relationships/image" Target="../media/image59.png"/><Relationship Id="rId20" Type="http://schemas.openxmlformats.org/officeDocument/2006/relationships/image" Target="../media/image63.png"/><Relationship Id="rId1" Type="http://schemas.openxmlformats.org/officeDocument/2006/relationships/slideLayout" Target="../slideLayouts/slideLayout270.xml"/><Relationship Id="rId6" Type="http://schemas.openxmlformats.org/officeDocument/2006/relationships/image" Target="../media/image49.tiff"/><Relationship Id="rId11" Type="http://schemas.openxmlformats.org/officeDocument/2006/relationships/image" Target="../media/image54.png"/><Relationship Id="rId24" Type="http://schemas.openxmlformats.org/officeDocument/2006/relationships/image" Target="../media/image67.png"/><Relationship Id="rId5" Type="http://schemas.openxmlformats.org/officeDocument/2006/relationships/image" Target="../media/image48.tiff"/><Relationship Id="rId15" Type="http://schemas.openxmlformats.org/officeDocument/2006/relationships/image" Target="../media/image58.svg"/><Relationship Id="rId23" Type="http://schemas.openxmlformats.org/officeDocument/2006/relationships/image" Target="../media/image66.svg"/><Relationship Id="rId28" Type="http://schemas.openxmlformats.org/officeDocument/2006/relationships/image" Target="../media/image71.svg"/><Relationship Id="rId10" Type="http://schemas.openxmlformats.org/officeDocument/2006/relationships/image" Target="../media/image53.tiff"/><Relationship Id="rId19" Type="http://schemas.openxmlformats.org/officeDocument/2006/relationships/image" Target="../media/image62.svg"/><Relationship Id="rId4" Type="http://schemas.openxmlformats.org/officeDocument/2006/relationships/image" Target="../media/image47.tiff"/><Relationship Id="rId9" Type="http://schemas.openxmlformats.org/officeDocument/2006/relationships/image" Target="../media/image52.tiff"/><Relationship Id="rId14" Type="http://schemas.openxmlformats.org/officeDocument/2006/relationships/image" Target="../media/image57.png"/><Relationship Id="rId22" Type="http://schemas.openxmlformats.org/officeDocument/2006/relationships/image" Target="../media/image65.png"/><Relationship Id="rId27" Type="http://schemas.openxmlformats.org/officeDocument/2006/relationships/image" Target="../media/image70.png"/></Relationships>
</file>

<file path=ppt/slides/_rels/slide20.xml.rels><?xml version="1.0" encoding="UTF-8" standalone="yes"?>
<Relationships xmlns="http://schemas.openxmlformats.org/package/2006/relationships"><Relationship Id="rId3" Type="http://schemas.openxmlformats.org/officeDocument/2006/relationships/image" Target="../media/image72.tiff"/><Relationship Id="rId2" Type="http://schemas.openxmlformats.org/officeDocument/2006/relationships/notesSlide" Target="../notesSlides/notesSlide16.xml"/><Relationship Id="rId1" Type="http://schemas.openxmlformats.org/officeDocument/2006/relationships/slideLayout" Target="../slideLayouts/slideLayout112.xml"/></Relationships>
</file>

<file path=ppt/slides/_rels/slide21.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17.xml"/><Relationship Id="rId1" Type="http://schemas.openxmlformats.org/officeDocument/2006/relationships/slideLayout" Target="../slideLayouts/slideLayout121.xml"/><Relationship Id="rId6" Type="http://schemas.microsoft.com/office/2007/relationships/hdphoto" Target="../media/hdphoto4.wdp"/><Relationship Id="rId5" Type="http://schemas.openxmlformats.org/officeDocument/2006/relationships/image" Target="../media/image120.png"/><Relationship Id="rId4" Type="http://schemas.openxmlformats.org/officeDocument/2006/relationships/image" Target="../media/image119.png"/></Relationships>
</file>

<file path=ppt/slides/_rels/slide22.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18.xml"/><Relationship Id="rId1" Type="http://schemas.openxmlformats.org/officeDocument/2006/relationships/slideLayout" Target="../slideLayouts/slideLayout121.xml"/><Relationship Id="rId4" Type="http://schemas.openxmlformats.org/officeDocument/2006/relationships/image" Target="../media/image122.png"/></Relationships>
</file>

<file path=ppt/slides/_rels/slide2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19.xml"/><Relationship Id="rId1" Type="http://schemas.openxmlformats.org/officeDocument/2006/relationships/slideLayout" Target="../slideLayouts/slideLayout121.xml"/></Relationships>
</file>

<file path=ppt/slides/_rels/slide24.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20.xml"/><Relationship Id="rId1" Type="http://schemas.openxmlformats.org/officeDocument/2006/relationships/slideLayout" Target="../slideLayouts/slideLayout121.xml"/><Relationship Id="rId5" Type="http://schemas.openxmlformats.org/officeDocument/2006/relationships/image" Target="../media/image126.png"/><Relationship Id="rId4" Type="http://schemas.openxmlformats.org/officeDocument/2006/relationships/image" Target="../media/image125.png"/></Relationships>
</file>

<file path=ppt/slides/_rels/slide25.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121.xml"/><Relationship Id="rId6" Type="http://schemas.openxmlformats.org/officeDocument/2006/relationships/image" Target="../media/image130.png"/><Relationship Id="rId5" Type="http://schemas.openxmlformats.org/officeDocument/2006/relationships/image" Target="../media/image129.png"/><Relationship Id="rId4" Type="http://schemas.openxmlformats.org/officeDocument/2006/relationships/image" Target="../media/image124.png"/></Relationships>
</file>

<file path=ppt/slides/_rels/slide26.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21.xml"/><Relationship Id="rId1" Type="http://schemas.openxmlformats.org/officeDocument/2006/relationships/slideLayout" Target="../slideLayouts/slideLayout100.xml"/><Relationship Id="rId5" Type="http://schemas.openxmlformats.org/officeDocument/2006/relationships/image" Target="../media/image133.png"/><Relationship Id="rId4" Type="http://schemas.openxmlformats.org/officeDocument/2006/relationships/image" Target="../media/image132.png"/></Relationships>
</file>

<file path=ppt/slides/_rels/slide27.xml.rels><?xml version="1.0" encoding="UTF-8" standalone="yes"?>
<Relationships xmlns="http://schemas.openxmlformats.org/package/2006/relationships"><Relationship Id="rId3" Type="http://schemas.openxmlformats.org/officeDocument/2006/relationships/image" Target="../media/image134.tiff"/><Relationship Id="rId7"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120.xml"/><Relationship Id="rId6" Type="http://schemas.openxmlformats.org/officeDocument/2006/relationships/hyperlink" Target="mailto:jwolfgang@vicominfinity.com" TargetMode="External"/><Relationship Id="rId5" Type="http://schemas.microsoft.com/office/2007/relationships/hdphoto" Target="../media/hdphoto5.wdp"/><Relationship Id="rId4" Type="http://schemas.openxmlformats.org/officeDocument/2006/relationships/image" Target="../media/image135.png"/></Relationships>
</file>

<file path=ppt/slides/_rels/slide3.xml.rels><?xml version="1.0" encoding="UTF-8" standalone="yes"?>
<Relationships xmlns="http://schemas.openxmlformats.org/package/2006/relationships"><Relationship Id="rId3" Type="http://schemas.openxmlformats.org/officeDocument/2006/relationships/image" Target="../media/image72.tiff"/><Relationship Id="rId2" Type="http://schemas.openxmlformats.org/officeDocument/2006/relationships/notesSlide" Target="../notesSlides/notesSlide3.xml"/><Relationship Id="rId1" Type="http://schemas.openxmlformats.org/officeDocument/2006/relationships/slideLayout" Target="../slideLayouts/slideLayout100.xml"/><Relationship Id="rId4" Type="http://schemas.openxmlformats.org/officeDocument/2006/relationships/image" Target="../media/image73.tiff"/></Relationships>
</file>

<file path=ppt/slides/_rels/slide4.xml.rels><?xml version="1.0" encoding="UTF-8" standalone="yes"?>
<Relationships xmlns="http://schemas.openxmlformats.org/package/2006/relationships"><Relationship Id="rId3" Type="http://schemas.openxmlformats.org/officeDocument/2006/relationships/image" Target="../media/image73.tiff"/><Relationship Id="rId2" Type="http://schemas.openxmlformats.org/officeDocument/2006/relationships/notesSlide" Target="../notesSlides/notesSlide4.xml"/><Relationship Id="rId1" Type="http://schemas.openxmlformats.org/officeDocument/2006/relationships/slideLayout" Target="../slideLayouts/slideLayout29.xml"/><Relationship Id="rId4" Type="http://schemas.openxmlformats.org/officeDocument/2006/relationships/image" Target="../media/image44.tiff"/></Relationships>
</file>

<file path=ppt/slides/_rels/slide5.xml.rels><?xml version="1.0" encoding="UTF-8" standalone="yes"?>
<Relationships xmlns="http://schemas.openxmlformats.org/package/2006/relationships"><Relationship Id="rId8" Type="http://schemas.openxmlformats.org/officeDocument/2006/relationships/image" Target="../media/image77.jpeg"/><Relationship Id="rId3" Type="http://schemas.openxmlformats.org/officeDocument/2006/relationships/image" Target="../media/image74.png"/><Relationship Id="rId7" Type="http://schemas.microsoft.com/office/2007/relationships/hdphoto" Target="../media/hdphoto2.wdp"/><Relationship Id="rId2" Type="http://schemas.openxmlformats.org/officeDocument/2006/relationships/notesSlide" Target="../notesSlides/notesSlide5.xml"/><Relationship Id="rId1" Type="http://schemas.openxmlformats.org/officeDocument/2006/relationships/slideLayout" Target="../slideLayouts/slideLayout273.xml"/><Relationship Id="rId6" Type="http://schemas.openxmlformats.org/officeDocument/2006/relationships/image" Target="../media/image76.png"/><Relationship Id="rId11" Type="http://schemas.microsoft.com/office/2007/relationships/hdphoto" Target="../media/hdphoto3.wdp"/><Relationship Id="rId5" Type="http://schemas.openxmlformats.org/officeDocument/2006/relationships/image" Target="../media/image75.tiff"/><Relationship Id="rId10" Type="http://schemas.openxmlformats.org/officeDocument/2006/relationships/image" Target="../media/image79.jpeg"/><Relationship Id="rId4" Type="http://schemas.microsoft.com/office/2007/relationships/hdphoto" Target="../media/hdphoto1.wdp"/><Relationship Id="rId9" Type="http://schemas.openxmlformats.org/officeDocument/2006/relationships/image" Target="../media/image78.jpeg"/></Relationships>
</file>

<file path=ppt/slides/_rels/slide6.xml.rels><?xml version="1.0" encoding="UTF-8" standalone="yes"?>
<Relationships xmlns="http://schemas.openxmlformats.org/package/2006/relationships"><Relationship Id="rId8" Type="http://schemas.openxmlformats.org/officeDocument/2006/relationships/image" Target="../media/image85.tiff"/><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notesSlide" Target="../notesSlides/notesSlide6.xml"/><Relationship Id="rId1" Type="http://schemas.openxmlformats.org/officeDocument/2006/relationships/slideLayout" Target="../slideLayouts/slideLayout26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tiff"/><Relationship Id="rId9" Type="http://schemas.openxmlformats.org/officeDocument/2006/relationships/image" Target="../media/image75.tiff"/></Relationships>
</file>

<file path=ppt/slides/_rels/slide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notesSlide" Target="../notesSlides/notesSlide8.xml"/><Relationship Id="rId1" Type="http://schemas.openxmlformats.org/officeDocument/2006/relationships/slideLayout" Target="../slideLayouts/slideLayout34.xml"/><Relationship Id="rId6" Type="http://schemas.openxmlformats.org/officeDocument/2006/relationships/image" Target="../media/image90.png"/><Relationship Id="rId5" Type="http://schemas.openxmlformats.org/officeDocument/2006/relationships/image" Target="../media/image89.svg"/><Relationship Id="rId4" Type="http://schemas.openxmlformats.org/officeDocument/2006/relationships/image" Target="../media/image88.png"/></Relationships>
</file>

<file path=ppt/slides/_rels/slide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9.xml"/><Relationship Id="rId1" Type="http://schemas.openxmlformats.org/officeDocument/2006/relationships/slideLayout" Target="../slideLayouts/slideLayout34.xml"/><Relationship Id="rId4" Type="http://schemas.openxmlformats.org/officeDocument/2006/relationships/image" Target="../media/image9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AEC832D-C23F-F54A-9FBA-9429AE530EB6}"/>
              </a:ext>
            </a:extLst>
          </p:cNvPr>
          <p:cNvSpPr>
            <a:spLocks noGrp="1"/>
          </p:cNvSpPr>
          <p:nvPr>
            <p:ph type="title"/>
          </p:nvPr>
        </p:nvSpPr>
        <p:spPr>
          <a:xfrm>
            <a:off x="204281" y="496067"/>
            <a:ext cx="5522976" cy="5726176"/>
          </a:xfrm>
        </p:spPr>
        <p:txBody>
          <a:bodyPr anchor="t">
            <a:normAutofit fontScale="90000"/>
          </a:bodyPr>
          <a:lstStyle/>
          <a:p>
            <a:pPr lvl="0" defTabSz="609585" fontAlgn="auto">
              <a:spcBef>
                <a:spcPts val="0"/>
              </a:spcBef>
              <a:spcAft>
                <a:spcPts val="0"/>
              </a:spcAft>
              <a:defRPr/>
            </a:pPr>
            <a:r>
              <a:rPr lang="en-US" sz="4800" dirty="0"/>
              <a:t>IBM </a:t>
            </a:r>
            <a:br>
              <a:rPr lang="en-US" sz="4800" dirty="0"/>
            </a:br>
            <a:r>
              <a:rPr lang="en-US" sz="4800" dirty="0"/>
              <a:t>DS8900F &amp; TS7700</a:t>
            </a:r>
            <a:br>
              <a:rPr lang="en-US" sz="4800" dirty="0"/>
            </a:br>
            <a:r>
              <a:rPr lang="en-US" sz="3600" dirty="0"/>
              <a:t>Recent Enhancements</a:t>
            </a:r>
            <a:br>
              <a:rPr lang="en-US" dirty="0"/>
            </a:br>
            <a:br>
              <a:rPr lang="en-US" dirty="0"/>
            </a:br>
            <a:br>
              <a:rPr lang="en-US" dirty="0"/>
            </a:br>
            <a:r>
              <a:rPr lang="es-MX" dirty="0"/>
              <a:t>MVMUA </a:t>
            </a:r>
            <a:r>
              <a:rPr lang="es-MX" dirty="0" err="1"/>
              <a:t>Users</a:t>
            </a:r>
            <a:r>
              <a:rPr lang="es-MX" dirty="0"/>
              <a:t> Group</a:t>
            </a:r>
            <a:br>
              <a:rPr lang="es-MX" dirty="0"/>
            </a:br>
            <a:r>
              <a:rPr lang="es-MX" sz="2200" dirty="0"/>
              <a:t>19 </a:t>
            </a:r>
            <a:r>
              <a:rPr lang="es-MX" sz="2200" dirty="0" err="1"/>
              <a:t>October</a:t>
            </a:r>
            <a:r>
              <a:rPr lang="es-MX" sz="2200" dirty="0"/>
              <a:t> 2021</a:t>
            </a:r>
            <a:br>
              <a:rPr lang="es-MX" sz="3100" dirty="0"/>
            </a:br>
            <a:br>
              <a:rPr lang="es-MX" dirty="0"/>
            </a:br>
            <a:r>
              <a:rPr lang="es-MX" sz="2000" dirty="0"/>
              <a:t>John Wolfgang</a:t>
            </a:r>
            <a:br>
              <a:rPr lang="es-MX" sz="2000" dirty="0"/>
            </a:br>
            <a:r>
              <a:rPr lang="es-MX" sz="2000" dirty="0"/>
              <a:t>Enterprise Flash Storage </a:t>
            </a:r>
            <a:r>
              <a:rPr lang="es-MX" sz="2000" dirty="0" err="1"/>
              <a:t>Architect</a:t>
            </a:r>
            <a:br>
              <a:rPr lang="en-US" sz="2000" dirty="0"/>
            </a:br>
            <a:r>
              <a:rPr lang="en-US" sz="2000" dirty="0">
                <a:hlinkClick r:id="rId3"/>
              </a:rPr>
              <a:t>jwolfgang@vicominfinity.com</a:t>
            </a:r>
            <a:br>
              <a:rPr lang="en-US" sz="2000" dirty="0"/>
            </a:br>
            <a:br>
              <a:rPr lang="en-US" sz="2000" dirty="0"/>
            </a:br>
            <a:r>
              <a:rPr lang="en-US" sz="2000" dirty="0"/>
              <a:t>Mark Tansey</a:t>
            </a:r>
            <a:br>
              <a:rPr lang="en-US" sz="2000" dirty="0"/>
            </a:br>
            <a:r>
              <a:rPr lang="en-US" sz="2000" dirty="0"/>
              <a:t>Director of Storage Sales</a:t>
            </a:r>
            <a:br>
              <a:rPr lang="en-US" sz="2000" dirty="0"/>
            </a:br>
            <a:r>
              <a:rPr lang="en-US" sz="2000" dirty="0">
                <a:hlinkClick r:id="rId4"/>
              </a:rPr>
              <a:t>mtansey@vicominfinity.com</a:t>
            </a:r>
            <a:br>
              <a:rPr lang="en-US" sz="2000" dirty="0"/>
            </a:br>
            <a:br>
              <a:rPr lang="en-US" dirty="0"/>
            </a:br>
            <a:endParaRPr lang="en-US" dirty="0"/>
          </a:p>
        </p:txBody>
      </p:sp>
      <p:pic>
        <p:nvPicPr>
          <p:cNvPr id="6" name="Imagen 5">
            <a:extLst>
              <a:ext uri="{FF2B5EF4-FFF2-40B4-BE49-F238E27FC236}">
                <a16:creationId xmlns:a16="http://schemas.microsoft.com/office/drawing/2014/main" id="{A20E8D39-3236-3743-8032-2A86DE249FD8}"/>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r="-2"/>
          <a:stretch/>
        </p:blipFill>
        <p:spPr>
          <a:xfrm>
            <a:off x="4571956" y="-6514"/>
            <a:ext cx="6096000" cy="6857990"/>
          </a:xfrm>
          <a:prstGeom prst="rect">
            <a:avLst/>
          </a:prstGeom>
          <a:noFill/>
        </p:spPr>
      </p:pic>
      <p:sp>
        <p:nvSpPr>
          <p:cNvPr id="13" name="Slide Number Placeholder 4">
            <a:extLst>
              <a:ext uri="{FF2B5EF4-FFF2-40B4-BE49-F238E27FC236}">
                <a16:creationId xmlns:a16="http://schemas.microsoft.com/office/drawing/2014/main" id="{50181F9E-4160-4356-B48E-00A5A39522CD}"/>
              </a:ext>
            </a:extLst>
          </p:cNvPr>
          <p:cNvSpPr>
            <a:spLocks noGrp="1"/>
          </p:cNvSpPr>
          <p:nvPr>
            <p:ph type="sldNum" sz="quarter" idx="4"/>
          </p:nvPr>
        </p:nvSpPr>
        <p:spPr>
          <a:xfrm>
            <a:off x="9448802" y="6406297"/>
            <a:ext cx="2438309" cy="222249"/>
          </a:xfrm>
        </p:spPr>
        <p:txBody>
          <a:bodyPr/>
          <a:lstStyle/>
          <a:p>
            <a:pPr>
              <a:spcAft>
                <a:spcPts val="600"/>
              </a:spcAft>
            </a:pPr>
            <a:fld id="{59395FB3-9C97-154F-86B2-7E381B951268}" type="slidenum">
              <a:rPr lang="en-US" smtClean="0"/>
              <a:pPr>
                <a:spcAft>
                  <a:spcPts val="600"/>
                </a:spcAft>
              </a:pPr>
              <a:t>1</a:t>
            </a:fld>
            <a:endParaRPr lang="en-US"/>
          </a:p>
        </p:txBody>
      </p:sp>
      <p:pic>
        <p:nvPicPr>
          <p:cNvPr id="8" name="Imagen 7">
            <a:extLst>
              <a:ext uri="{FF2B5EF4-FFF2-40B4-BE49-F238E27FC236}">
                <a16:creationId xmlns:a16="http://schemas.microsoft.com/office/drawing/2014/main" id="{CF169750-B21C-3B47-83D9-BD46A19D699F}"/>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r="-2"/>
          <a:stretch/>
        </p:blipFill>
        <p:spPr>
          <a:xfrm>
            <a:off x="6464744" y="-198682"/>
            <a:ext cx="6096000" cy="6997690"/>
          </a:xfrm>
          <a:prstGeom prst="rect">
            <a:avLst/>
          </a:prstGeom>
          <a:noFill/>
        </p:spPr>
      </p:pic>
      <p:pic>
        <p:nvPicPr>
          <p:cNvPr id="7" name="Picture 6">
            <a:extLst>
              <a:ext uri="{FF2B5EF4-FFF2-40B4-BE49-F238E27FC236}">
                <a16:creationId xmlns:a16="http://schemas.microsoft.com/office/drawing/2014/main" id="{F88A412B-E3E1-4293-8860-8539962E7EE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10950" b="51049"/>
          <a:stretch/>
        </p:blipFill>
        <p:spPr>
          <a:xfrm>
            <a:off x="204281" y="6147580"/>
            <a:ext cx="2602611" cy="389279"/>
          </a:xfrm>
          <a:prstGeom prst="rect">
            <a:avLst/>
          </a:prstGeom>
        </p:spPr>
      </p:pic>
    </p:spTree>
    <p:extLst>
      <p:ext uri="{BB962C8B-B14F-4D97-AF65-F5344CB8AC3E}">
        <p14:creationId xmlns:p14="http://schemas.microsoft.com/office/powerpoint/2010/main" val="348789908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98301B55-0EF3-0045-8AE9-C3EB76970D53}"/>
              </a:ext>
            </a:extLst>
          </p:cNvPr>
          <p:cNvSpPr/>
          <p:nvPr/>
        </p:nvSpPr>
        <p:spPr>
          <a:xfrm>
            <a:off x="225777" y="265135"/>
            <a:ext cx="4255913" cy="1569660"/>
          </a:xfrm>
          <a:prstGeom prst="rect">
            <a:avLst/>
          </a:prstGeom>
        </p:spPr>
        <p:txBody>
          <a:bodyPr wrap="square">
            <a:spAutoFit/>
          </a:bodyPr>
          <a:lstStyle/>
          <a:p>
            <a:r>
              <a:rPr lang="en-US" sz="3200" kern="0" dirty="0">
                <a:solidFill>
                  <a:schemeClr val="bg1"/>
                </a:solidFill>
                <a:latin typeface="+mj-lt"/>
              </a:rPr>
              <a:t>IBM</a:t>
            </a:r>
            <a:r>
              <a:rPr lang="en-US" sz="3200" kern="0" dirty="0">
                <a:solidFill>
                  <a:srgbClr val="FFC000"/>
                </a:solidFill>
                <a:latin typeface="+mj-lt"/>
              </a:rPr>
              <a:t> Safeguarded Copy </a:t>
            </a:r>
            <a:r>
              <a:rPr lang="en-US" sz="3200" kern="0" dirty="0">
                <a:solidFill>
                  <a:schemeClr val="bg1"/>
                </a:solidFill>
                <a:latin typeface="+mj-lt"/>
              </a:rPr>
              <a:t>for</a:t>
            </a:r>
            <a:r>
              <a:rPr lang="en-US" sz="3200" kern="0" dirty="0">
                <a:solidFill>
                  <a:srgbClr val="FFC000"/>
                </a:solidFill>
                <a:latin typeface="+mj-lt"/>
              </a:rPr>
              <a:t> </a:t>
            </a:r>
            <a:r>
              <a:rPr lang="en-US" sz="3200" kern="0" dirty="0">
                <a:solidFill>
                  <a:schemeClr val="bg1"/>
                </a:solidFill>
                <a:latin typeface="+mj-lt"/>
              </a:rPr>
              <a:t>L</a:t>
            </a:r>
            <a:r>
              <a:rPr lang="en-US" sz="3200" kern="0" dirty="0">
                <a:solidFill>
                  <a:schemeClr val="bg1"/>
                </a:solidFill>
              </a:rPr>
              <a:t>ogical Corruption Protection </a:t>
            </a:r>
            <a:endParaRPr lang="en-US" sz="3200" kern="0" dirty="0">
              <a:solidFill>
                <a:srgbClr val="FFC000"/>
              </a:solidFill>
              <a:latin typeface="+mj-lt"/>
            </a:endParaRPr>
          </a:p>
        </p:txBody>
      </p:sp>
      <p:sp>
        <p:nvSpPr>
          <p:cNvPr id="3" name="Rectángulo 2">
            <a:extLst>
              <a:ext uri="{FF2B5EF4-FFF2-40B4-BE49-F238E27FC236}">
                <a16:creationId xmlns:a16="http://schemas.microsoft.com/office/drawing/2014/main" id="{3DBDD944-DBE9-F945-A674-E39B9650AE4F}"/>
              </a:ext>
            </a:extLst>
          </p:cNvPr>
          <p:cNvSpPr/>
          <p:nvPr/>
        </p:nvSpPr>
        <p:spPr>
          <a:xfrm>
            <a:off x="225777" y="2488261"/>
            <a:ext cx="3601156" cy="1816266"/>
          </a:xfrm>
          <a:prstGeom prst="rect">
            <a:avLst/>
          </a:prstGeom>
        </p:spPr>
        <p:txBody>
          <a:bodyPr wrap="square">
            <a:spAutoFit/>
          </a:bodyPr>
          <a:lstStyle/>
          <a:p>
            <a:r>
              <a:rPr lang="en-US" sz="1867" dirty="0">
                <a:solidFill>
                  <a:schemeClr val="bg1"/>
                </a:solidFill>
                <a:latin typeface="Arial" panose="020B0604020202020204" pitchFamily="34" charset="0"/>
                <a:cs typeface="Arial" panose="020B0604020202020204" pitchFamily="34" charset="0"/>
              </a:rPr>
              <a:t>IBM DS8900F Safeguarded Copy prevents sensitive point in time copies of data from being modified or deleted due to user errors, malicious destruction or ransomware attacks</a:t>
            </a:r>
          </a:p>
        </p:txBody>
      </p:sp>
      <p:sp>
        <p:nvSpPr>
          <p:cNvPr id="152" name="Rectángulo redondeado 151">
            <a:extLst>
              <a:ext uri="{FF2B5EF4-FFF2-40B4-BE49-F238E27FC236}">
                <a16:creationId xmlns:a16="http://schemas.microsoft.com/office/drawing/2014/main" id="{6C21ED85-ED9F-B64A-8313-F9E91E3EDCD7}"/>
              </a:ext>
            </a:extLst>
          </p:cNvPr>
          <p:cNvSpPr/>
          <p:nvPr/>
        </p:nvSpPr>
        <p:spPr bwMode="auto">
          <a:xfrm>
            <a:off x="7553780" y="3146398"/>
            <a:ext cx="2271697" cy="3288604"/>
          </a:xfrm>
          <a:prstGeom prst="roundRect">
            <a:avLst/>
          </a:prstGeom>
          <a:solidFill>
            <a:srgbClr val="00BAB6"/>
          </a:solidFill>
        </p:spPr>
        <p:txBody>
          <a:bodyPr wrap="square" lIns="0" tIns="0" rIns="0" bIns="0" rtlCol="0" anchor="ctr">
            <a:noAutofit/>
          </a:bodyPr>
          <a:lstStyle/>
          <a:p>
            <a:pPr algn="ctr"/>
            <a:endParaRPr lang="en-US" sz="933" dirty="0">
              <a:latin typeface="Arial"/>
              <a:cs typeface="Arial"/>
            </a:endParaRPr>
          </a:p>
        </p:txBody>
      </p:sp>
      <p:sp>
        <p:nvSpPr>
          <p:cNvPr id="153" name="Rectangle 25">
            <a:extLst>
              <a:ext uri="{FF2B5EF4-FFF2-40B4-BE49-F238E27FC236}">
                <a16:creationId xmlns:a16="http://schemas.microsoft.com/office/drawing/2014/main" id="{3949B6D1-6C3F-FF4B-AFE4-86E537CCC444}"/>
              </a:ext>
            </a:extLst>
          </p:cNvPr>
          <p:cNvSpPr/>
          <p:nvPr/>
        </p:nvSpPr>
        <p:spPr>
          <a:xfrm>
            <a:off x="8374761" y="3878194"/>
            <a:ext cx="1291712" cy="387927"/>
          </a:xfrm>
          <a:prstGeom prst="rect">
            <a:avLst/>
          </a:prstGeom>
        </p:spPr>
        <p:txBody>
          <a:bodyPr wrap="square">
            <a:spAutoFit/>
          </a:bodyPr>
          <a:lstStyle/>
          <a:p>
            <a:pPr algn="ctr" defTabSz="914377">
              <a:lnSpc>
                <a:spcPct val="90000"/>
              </a:lnSpc>
              <a:defRPr/>
            </a:pPr>
            <a:r>
              <a:rPr lang="en-US" altLang="en-US" sz="1067" dirty="0">
                <a:solidFill>
                  <a:prstClr val="black"/>
                </a:solidFill>
                <a:cs typeface="Arial" panose="020B0604020202020204" pitchFamily="34" charset="0"/>
              </a:rPr>
              <a:t>Safeguarded backup 1</a:t>
            </a:r>
            <a:endParaRPr lang="en-US" sz="1600" dirty="0">
              <a:solidFill>
                <a:prstClr val="black"/>
              </a:solidFill>
              <a:cs typeface="Arial" panose="020B0604020202020204" pitchFamily="34" charset="0"/>
            </a:endParaRPr>
          </a:p>
        </p:txBody>
      </p:sp>
      <p:sp>
        <p:nvSpPr>
          <p:cNvPr id="154" name="Rectangle 25">
            <a:extLst>
              <a:ext uri="{FF2B5EF4-FFF2-40B4-BE49-F238E27FC236}">
                <a16:creationId xmlns:a16="http://schemas.microsoft.com/office/drawing/2014/main" id="{7030C3E9-7E16-B84C-92F4-9E728E5AB61C}"/>
              </a:ext>
            </a:extLst>
          </p:cNvPr>
          <p:cNvSpPr/>
          <p:nvPr/>
        </p:nvSpPr>
        <p:spPr>
          <a:xfrm>
            <a:off x="8368312" y="4332074"/>
            <a:ext cx="1304611" cy="387927"/>
          </a:xfrm>
          <a:prstGeom prst="rect">
            <a:avLst/>
          </a:prstGeom>
        </p:spPr>
        <p:txBody>
          <a:bodyPr wrap="square">
            <a:spAutoFit/>
          </a:bodyPr>
          <a:lstStyle/>
          <a:p>
            <a:pPr algn="ctr" defTabSz="914377">
              <a:lnSpc>
                <a:spcPct val="90000"/>
              </a:lnSpc>
              <a:defRPr/>
            </a:pPr>
            <a:r>
              <a:rPr lang="en-US" altLang="en-US" sz="1067" dirty="0">
                <a:solidFill>
                  <a:prstClr val="black"/>
                </a:solidFill>
                <a:cs typeface="Arial" panose="020B0604020202020204" pitchFamily="34" charset="0"/>
              </a:rPr>
              <a:t>Safeguarded backup 2</a:t>
            </a:r>
            <a:endParaRPr lang="en-US" sz="1600" dirty="0">
              <a:solidFill>
                <a:prstClr val="black"/>
              </a:solidFill>
              <a:cs typeface="Arial" panose="020B0604020202020204" pitchFamily="34" charset="0"/>
            </a:endParaRPr>
          </a:p>
        </p:txBody>
      </p:sp>
      <p:sp>
        <p:nvSpPr>
          <p:cNvPr id="155" name="Rectangle 25">
            <a:extLst>
              <a:ext uri="{FF2B5EF4-FFF2-40B4-BE49-F238E27FC236}">
                <a16:creationId xmlns:a16="http://schemas.microsoft.com/office/drawing/2014/main" id="{053A8977-4D5E-DD4E-8F7E-DA276C7E3D80}"/>
              </a:ext>
            </a:extLst>
          </p:cNvPr>
          <p:cNvSpPr/>
          <p:nvPr/>
        </p:nvSpPr>
        <p:spPr>
          <a:xfrm>
            <a:off x="8356677" y="5712634"/>
            <a:ext cx="1327884" cy="387927"/>
          </a:xfrm>
          <a:prstGeom prst="rect">
            <a:avLst/>
          </a:prstGeom>
        </p:spPr>
        <p:txBody>
          <a:bodyPr wrap="square">
            <a:spAutoFit/>
          </a:bodyPr>
          <a:lstStyle/>
          <a:p>
            <a:pPr algn="ctr" defTabSz="914377">
              <a:lnSpc>
                <a:spcPct val="90000"/>
              </a:lnSpc>
              <a:defRPr/>
            </a:pPr>
            <a:r>
              <a:rPr lang="en-US" altLang="en-US" sz="1067" dirty="0">
                <a:solidFill>
                  <a:prstClr val="black"/>
                </a:solidFill>
                <a:cs typeface="Arial" panose="020B0604020202020204" pitchFamily="34" charset="0"/>
              </a:rPr>
              <a:t>Safeguarded backup  5</a:t>
            </a:r>
            <a:endParaRPr lang="en-US" sz="1600" dirty="0">
              <a:solidFill>
                <a:prstClr val="black"/>
              </a:solidFill>
              <a:cs typeface="Arial" panose="020B0604020202020204" pitchFamily="34" charset="0"/>
            </a:endParaRPr>
          </a:p>
        </p:txBody>
      </p:sp>
      <p:sp>
        <p:nvSpPr>
          <p:cNvPr id="156" name="Rectángulo 155">
            <a:extLst>
              <a:ext uri="{FF2B5EF4-FFF2-40B4-BE49-F238E27FC236}">
                <a16:creationId xmlns:a16="http://schemas.microsoft.com/office/drawing/2014/main" id="{A2D3B982-51F3-FE49-BE51-E17A4508AEB2}"/>
              </a:ext>
            </a:extLst>
          </p:cNvPr>
          <p:cNvSpPr/>
          <p:nvPr/>
        </p:nvSpPr>
        <p:spPr>
          <a:xfrm>
            <a:off x="7874112" y="3257405"/>
            <a:ext cx="1676249" cy="307777"/>
          </a:xfrm>
          <a:prstGeom prst="rect">
            <a:avLst/>
          </a:prstGeom>
        </p:spPr>
        <p:txBody>
          <a:bodyPr wrap="square">
            <a:spAutoFit/>
          </a:bodyPr>
          <a:lstStyle/>
          <a:p>
            <a:pPr algn="ctr" defTabSz="914377">
              <a:defRPr/>
            </a:pPr>
            <a:r>
              <a:rPr lang="en-US" sz="1400" dirty="0">
                <a:solidFill>
                  <a:prstClr val="black"/>
                </a:solidFill>
                <a:cs typeface="Arial" panose="020B0604020202020204" pitchFamily="34" charset="0"/>
              </a:rPr>
              <a:t>Backup Capacity</a:t>
            </a:r>
            <a:endParaRPr lang="en-US" sz="1467" dirty="0">
              <a:solidFill>
                <a:prstClr val="black"/>
              </a:solidFill>
              <a:cs typeface="Arial" panose="020B0604020202020204" pitchFamily="34" charset="0"/>
            </a:endParaRPr>
          </a:p>
        </p:txBody>
      </p:sp>
      <p:sp>
        <p:nvSpPr>
          <p:cNvPr id="157" name="Rectangle 25">
            <a:extLst>
              <a:ext uri="{FF2B5EF4-FFF2-40B4-BE49-F238E27FC236}">
                <a16:creationId xmlns:a16="http://schemas.microsoft.com/office/drawing/2014/main" id="{042739E9-D4CD-C040-B271-A5B58DC0FE35}"/>
              </a:ext>
            </a:extLst>
          </p:cNvPr>
          <p:cNvSpPr/>
          <p:nvPr/>
        </p:nvSpPr>
        <p:spPr>
          <a:xfrm>
            <a:off x="8369381" y="5318167"/>
            <a:ext cx="1302476" cy="387927"/>
          </a:xfrm>
          <a:prstGeom prst="rect">
            <a:avLst/>
          </a:prstGeom>
        </p:spPr>
        <p:txBody>
          <a:bodyPr wrap="square">
            <a:spAutoFit/>
          </a:bodyPr>
          <a:lstStyle/>
          <a:p>
            <a:pPr algn="ctr" defTabSz="914377">
              <a:lnSpc>
                <a:spcPct val="90000"/>
              </a:lnSpc>
              <a:defRPr/>
            </a:pPr>
            <a:r>
              <a:rPr lang="en-US" altLang="en-US" sz="1067" dirty="0">
                <a:solidFill>
                  <a:prstClr val="black"/>
                </a:solidFill>
                <a:cs typeface="Arial" panose="020B0604020202020204" pitchFamily="34" charset="0"/>
              </a:rPr>
              <a:t>Safeguarded backup 4</a:t>
            </a:r>
            <a:endParaRPr lang="en-US" sz="1600" dirty="0">
              <a:solidFill>
                <a:prstClr val="black"/>
              </a:solidFill>
              <a:cs typeface="Arial" panose="020B0604020202020204" pitchFamily="34" charset="0"/>
            </a:endParaRPr>
          </a:p>
        </p:txBody>
      </p:sp>
      <p:cxnSp>
        <p:nvCxnSpPr>
          <p:cNvPr id="158" name="Straight Arrow Connector 44">
            <a:extLst>
              <a:ext uri="{FF2B5EF4-FFF2-40B4-BE49-F238E27FC236}">
                <a16:creationId xmlns:a16="http://schemas.microsoft.com/office/drawing/2014/main" id="{B3878B3F-FE6F-424B-B630-41A31F73366C}"/>
              </a:ext>
            </a:extLst>
          </p:cNvPr>
          <p:cNvCxnSpPr>
            <a:cxnSpLocks/>
          </p:cNvCxnSpPr>
          <p:nvPr/>
        </p:nvCxnSpPr>
        <p:spPr>
          <a:xfrm>
            <a:off x="6756825" y="3709519"/>
            <a:ext cx="751719" cy="0"/>
          </a:xfrm>
          <a:prstGeom prst="straightConnector1">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159" name="Grupo 158">
            <a:extLst>
              <a:ext uri="{FF2B5EF4-FFF2-40B4-BE49-F238E27FC236}">
                <a16:creationId xmlns:a16="http://schemas.microsoft.com/office/drawing/2014/main" id="{91696729-590D-0745-BC9D-A3C0EFB170C5}"/>
              </a:ext>
            </a:extLst>
          </p:cNvPr>
          <p:cNvGrpSpPr/>
          <p:nvPr/>
        </p:nvGrpSpPr>
        <p:grpSpPr>
          <a:xfrm>
            <a:off x="7857983" y="4286136"/>
            <a:ext cx="457800" cy="434713"/>
            <a:chOff x="3868555" y="4204744"/>
            <a:chExt cx="343350" cy="326035"/>
          </a:xfrm>
        </p:grpSpPr>
        <p:sp>
          <p:nvSpPr>
            <p:cNvPr id="160" name="Lata 159">
              <a:extLst>
                <a:ext uri="{FF2B5EF4-FFF2-40B4-BE49-F238E27FC236}">
                  <a16:creationId xmlns:a16="http://schemas.microsoft.com/office/drawing/2014/main" id="{5A6E3602-4199-8644-804F-20314444C418}"/>
                </a:ext>
              </a:extLst>
            </p:cNvPr>
            <p:cNvSpPr/>
            <p:nvPr/>
          </p:nvSpPr>
          <p:spPr bwMode="auto">
            <a:xfrm>
              <a:off x="3868555" y="4204744"/>
              <a:ext cx="343350" cy="326035"/>
            </a:xfrm>
            <a:prstGeom prst="can">
              <a:avLst/>
            </a:prstGeom>
            <a:solidFill>
              <a:schemeClr val="accent2">
                <a:alpha val="73000"/>
              </a:schemeClr>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endParaRPr lang="en-US" sz="933" dirty="0">
                <a:solidFill>
                  <a:srgbClr val="FFFFFF"/>
                </a:solidFill>
              </a:endParaRPr>
            </a:p>
          </p:txBody>
        </p:sp>
        <p:pic>
          <p:nvPicPr>
            <p:cNvPr id="161" name="Graphic 38" descr="Lock">
              <a:extLst>
                <a:ext uri="{FF2B5EF4-FFF2-40B4-BE49-F238E27FC236}">
                  <a16:creationId xmlns:a16="http://schemas.microsoft.com/office/drawing/2014/main" id="{42CA2200-6144-F54D-9211-47FCF2772FFE}"/>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943693" y="4306576"/>
              <a:ext cx="173862" cy="166853"/>
            </a:xfrm>
            <a:prstGeom prst="rect">
              <a:avLst/>
            </a:prstGeom>
          </p:spPr>
        </p:pic>
      </p:grpSp>
      <p:sp>
        <p:nvSpPr>
          <p:cNvPr id="162" name="CuadroTexto 161">
            <a:extLst>
              <a:ext uri="{FF2B5EF4-FFF2-40B4-BE49-F238E27FC236}">
                <a16:creationId xmlns:a16="http://schemas.microsoft.com/office/drawing/2014/main" id="{7E14543F-2FC3-2D48-9265-541E4F399767}"/>
              </a:ext>
            </a:extLst>
          </p:cNvPr>
          <p:cNvSpPr txBox="1"/>
          <p:nvPr/>
        </p:nvSpPr>
        <p:spPr>
          <a:xfrm>
            <a:off x="6651363" y="3752183"/>
            <a:ext cx="1085232" cy="256545"/>
          </a:xfrm>
          <a:prstGeom prst="rect">
            <a:avLst/>
          </a:prstGeom>
          <a:noFill/>
        </p:spPr>
        <p:txBody>
          <a:bodyPr wrap="square" rtlCol="0">
            <a:spAutoFit/>
          </a:bodyPr>
          <a:lstStyle/>
          <a:p>
            <a:pPr algn="ctr" defTabSz="914377">
              <a:defRPr/>
            </a:pPr>
            <a:r>
              <a:rPr lang="en-US" sz="1067" dirty="0">
                <a:solidFill>
                  <a:srgbClr val="000000"/>
                </a:solidFill>
                <a:cs typeface="Arial" panose="020B0604020202020204" pitchFamily="34" charset="0"/>
              </a:rPr>
              <a:t>Backup</a:t>
            </a:r>
          </a:p>
        </p:txBody>
      </p:sp>
      <p:grpSp>
        <p:nvGrpSpPr>
          <p:cNvPr id="163" name="Grupo 162">
            <a:extLst>
              <a:ext uri="{FF2B5EF4-FFF2-40B4-BE49-F238E27FC236}">
                <a16:creationId xmlns:a16="http://schemas.microsoft.com/office/drawing/2014/main" id="{5A3DE67B-3EF1-5646-9E52-DF44DE0D0640}"/>
              </a:ext>
            </a:extLst>
          </p:cNvPr>
          <p:cNvGrpSpPr/>
          <p:nvPr/>
        </p:nvGrpSpPr>
        <p:grpSpPr>
          <a:xfrm>
            <a:off x="7857983" y="3803850"/>
            <a:ext cx="457800" cy="434713"/>
            <a:chOff x="3868555" y="4204744"/>
            <a:chExt cx="343350" cy="326035"/>
          </a:xfrm>
        </p:grpSpPr>
        <p:sp>
          <p:nvSpPr>
            <p:cNvPr id="164" name="Lata 163">
              <a:extLst>
                <a:ext uri="{FF2B5EF4-FFF2-40B4-BE49-F238E27FC236}">
                  <a16:creationId xmlns:a16="http://schemas.microsoft.com/office/drawing/2014/main" id="{040EC6B6-C08F-1143-B099-1E5C0406999F}"/>
                </a:ext>
              </a:extLst>
            </p:cNvPr>
            <p:cNvSpPr/>
            <p:nvPr/>
          </p:nvSpPr>
          <p:spPr bwMode="auto">
            <a:xfrm>
              <a:off x="3868555" y="4204744"/>
              <a:ext cx="343350" cy="326035"/>
            </a:xfrm>
            <a:prstGeom prst="can">
              <a:avLst/>
            </a:prstGeom>
            <a:solidFill>
              <a:schemeClr val="accent2">
                <a:alpha val="73000"/>
              </a:schemeClr>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endParaRPr lang="en-US" sz="933" dirty="0">
                <a:solidFill>
                  <a:srgbClr val="FFFFFF"/>
                </a:solidFill>
              </a:endParaRPr>
            </a:p>
          </p:txBody>
        </p:sp>
        <p:pic>
          <p:nvPicPr>
            <p:cNvPr id="165" name="Graphic 38" descr="Lock">
              <a:extLst>
                <a:ext uri="{FF2B5EF4-FFF2-40B4-BE49-F238E27FC236}">
                  <a16:creationId xmlns:a16="http://schemas.microsoft.com/office/drawing/2014/main" id="{2FBE3F4E-1A94-2E49-A41B-3CE6E503B40F}"/>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943693" y="4306576"/>
              <a:ext cx="173862" cy="166853"/>
            </a:xfrm>
            <a:prstGeom prst="rect">
              <a:avLst/>
            </a:prstGeom>
          </p:spPr>
        </p:pic>
      </p:grpSp>
      <p:grpSp>
        <p:nvGrpSpPr>
          <p:cNvPr id="166" name="Grupo 165">
            <a:extLst>
              <a:ext uri="{FF2B5EF4-FFF2-40B4-BE49-F238E27FC236}">
                <a16:creationId xmlns:a16="http://schemas.microsoft.com/office/drawing/2014/main" id="{B8682C63-BA7F-A540-8C99-77345FAB1491}"/>
              </a:ext>
            </a:extLst>
          </p:cNvPr>
          <p:cNvGrpSpPr/>
          <p:nvPr/>
        </p:nvGrpSpPr>
        <p:grpSpPr>
          <a:xfrm>
            <a:off x="7857983" y="4757957"/>
            <a:ext cx="457800" cy="434713"/>
            <a:chOff x="3868555" y="4204744"/>
            <a:chExt cx="343350" cy="326035"/>
          </a:xfrm>
        </p:grpSpPr>
        <p:sp>
          <p:nvSpPr>
            <p:cNvPr id="167" name="Lata 166">
              <a:extLst>
                <a:ext uri="{FF2B5EF4-FFF2-40B4-BE49-F238E27FC236}">
                  <a16:creationId xmlns:a16="http://schemas.microsoft.com/office/drawing/2014/main" id="{7F49FBFA-89DB-F24E-A38C-F4D15214089A}"/>
                </a:ext>
              </a:extLst>
            </p:cNvPr>
            <p:cNvSpPr/>
            <p:nvPr/>
          </p:nvSpPr>
          <p:spPr bwMode="auto">
            <a:xfrm>
              <a:off x="3868555" y="4204744"/>
              <a:ext cx="343350" cy="326035"/>
            </a:xfrm>
            <a:prstGeom prst="can">
              <a:avLst/>
            </a:prstGeom>
            <a:solidFill>
              <a:schemeClr val="accent2">
                <a:alpha val="73000"/>
              </a:schemeClr>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endParaRPr lang="en-US" sz="933" dirty="0">
                <a:solidFill>
                  <a:srgbClr val="FFFFFF"/>
                </a:solidFill>
              </a:endParaRPr>
            </a:p>
          </p:txBody>
        </p:sp>
        <p:pic>
          <p:nvPicPr>
            <p:cNvPr id="168" name="Graphic 38" descr="Lock">
              <a:extLst>
                <a:ext uri="{FF2B5EF4-FFF2-40B4-BE49-F238E27FC236}">
                  <a16:creationId xmlns:a16="http://schemas.microsoft.com/office/drawing/2014/main" id="{66677502-55D5-B84C-835E-52199FE434C4}"/>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943693" y="4306576"/>
              <a:ext cx="173862" cy="166853"/>
            </a:xfrm>
            <a:prstGeom prst="rect">
              <a:avLst/>
            </a:prstGeom>
          </p:spPr>
        </p:pic>
      </p:grpSp>
      <p:grpSp>
        <p:nvGrpSpPr>
          <p:cNvPr id="169" name="Grupo 168">
            <a:extLst>
              <a:ext uri="{FF2B5EF4-FFF2-40B4-BE49-F238E27FC236}">
                <a16:creationId xmlns:a16="http://schemas.microsoft.com/office/drawing/2014/main" id="{7BFF2D4D-C56E-9743-9004-AA6115A2B5A6}"/>
              </a:ext>
            </a:extLst>
          </p:cNvPr>
          <p:cNvGrpSpPr/>
          <p:nvPr/>
        </p:nvGrpSpPr>
        <p:grpSpPr>
          <a:xfrm>
            <a:off x="7857983" y="5268008"/>
            <a:ext cx="457800" cy="434713"/>
            <a:chOff x="3868555" y="4204744"/>
            <a:chExt cx="343350" cy="326035"/>
          </a:xfrm>
        </p:grpSpPr>
        <p:sp>
          <p:nvSpPr>
            <p:cNvPr id="170" name="Lata 169">
              <a:extLst>
                <a:ext uri="{FF2B5EF4-FFF2-40B4-BE49-F238E27FC236}">
                  <a16:creationId xmlns:a16="http://schemas.microsoft.com/office/drawing/2014/main" id="{31681C0B-14ED-7146-9D1A-6AA7721563A3}"/>
                </a:ext>
              </a:extLst>
            </p:cNvPr>
            <p:cNvSpPr/>
            <p:nvPr/>
          </p:nvSpPr>
          <p:spPr bwMode="auto">
            <a:xfrm>
              <a:off x="3868555" y="4204744"/>
              <a:ext cx="343350" cy="326035"/>
            </a:xfrm>
            <a:prstGeom prst="can">
              <a:avLst/>
            </a:prstGeom>
            <a:solidFill>
              <a:schemeClr val="accent2">
                <a:alpha val="73000"/>
              </a:schemeClr>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endParaRPr lang="en-US" sz="933" dirty="0">
                <a:solidFill>
                  <a:srgbClr val="FFFFFF"/>
                </a:solidFill>
              </a:endParaRPr>
            </a:p>
          </p:txBody>
        </p:sp>
        <p:pic>
          <p:nvPicPr>
            <p:cNvPr id="171" name="Graphic 38" descr="Lock">
              <a:extLst>
                <a:ext uri="{FF2B5EF4-FFF2-40B4-BE49-F238E27FC236}">
                  <a16:creationId xmlns:a16="http://schemas.microsoft.com/office/drawing/2014/main" id="{79A77107-E8EB-1045-ADC8-1AC3AFE0FFD7}"/>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943693" y="4306576"/>
              <a:ext cx="173862" cy="166853"/>
            </a:xfrm>
            <a:prstGeom prst="rect">
              <a:avLst/>
            </a:prstGeom>
          </p:spPr>
        </p:pic>
      </p:grpSp>
      <p:sp>
        <p:nvSpPr>
          <p:cNvPr id="172" name="Rectángulo redondeado 171">
            <a:extLst>
              <a:ext uri="{FF2B5EF4-FFF2-40B4-BE49-F238E27FC236}">
                <a16:creationId xmlns:a16="http://schemas.microsoft.com/office/drawing/2014/main" id="{0812ED79-F4B2-1A41-80C6-92EA78E9DCE4}"/>
              </a:ext>
            </a:extLst>
          </p:cNvPr>
          <p:cNvSpPr/>
          <p:nvPr/>
        </p:nvSpPr>
        <p:spPr bwMode="auto">
          <a:xfrm>
            <a:off x="5778599" y="2487928"/>
            <a:ext cx="1143408" cy="1826448"/>
          </a:xfrm>
          <a:prstGeom prst="roundRect">
            <a:avLst/>
          </a:prstGeom>
          <a:solidFill>
            <a:schemeClr val="accent2">
              <a:lumMod val="50000"/>
              <a:alpha val="70000"/>
            </a:schemeClr>
          </a:solidFill>
          <a:ln w="1905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algn="ctr" defTabSz="914621">
              <a:defRPr/>
            </a:pPr>
            <a:r>
              <a:rPr lang="en-US" sz="1400" dirty="0">
                <a:solidFill>
                  <a:srgbClr val="FFFFFF"/>
                </a:solidFill>
                <a:ea typeface="IBM Plex Sans" charset="0"/>
                <a:cs typeface="IBM Plex Sans" charset="0"/>
              </a:rPr>
              <a:t>Production System</a:t>
            </a:r>
          </a:p>
        </p:txBody>
      </p:sp>
      <p:grpSp>
        <p:nvGrpSpPr>
          <p:cNvPr id="173" name="Grupo 172">
            <a:extLst>
              <a:ext uri="{FF2B5EF4-FFF2-40B4-BE49-F238E27FC236}">
                <a16:creationId xmlns:a16="http://schemas.microsoft.com/office/drawing/2014/main" id="{C72610B7-A5DD-FD4F-8769-D5AFCA7F5AF9}"/>
              </a:ext>
            </a:extLst>
          </p:cNvPr>
          <p:cNvGrpSpPr/>
          <p:nvPr/>
        </p:nvGrpSpPr>
        <p:grpSpPr>
          <a:xfrm>
            <a:off x="7857983" y="5762030"/>
            <a:ext cx="457800" cy="434713"/>
            <a:chOff x="3868555" y="4204744"/>
            <a:chExt cx="343350" cy="326035"/>
          </a:xfrm>
        </p:grpSpPr>
        <p:sp>
          <p:nvSpPr>
            <p:cNvPr id="174" name="Lata 173">
              <a:extLst>
                <a:ext uri="{FF2B5EF4-FFF2-40B4-BE49-F238E27FC236}">
                  <a16:creationId xmlns:a16="http://schemas.microsoft.com/office/drawing/2014/main" id="{D2254DEA-968F-3E41-B745-938527B0E8F5}"/>
                </a:ext>
              </a:extLst>
            </p:cNvPr>
            <p:cNvSpPr/>
            <p:nvPr/>
          </p:nvSpPr>
          <p:spPr bwMode="auto">
            <a:xfrm>
              <a:off x="3868555" y="4204744"/>
              <a:ext cx="343350" cy="326035"/>
            </a:xfrm>
            <a:prstGeom prst="can">
              <a:avLst/>
            </a:prstGeom>
            <a:solidFill>
              <a:schemeClr val="accent2">
                <a:alpha val="73000"/>
              </a:schemeClr>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endParaRPr lang="en-US" sz="933" dirty="0">
                <a:solidFill>
                  <a:srgbClr val="FFFFFF"/>
                </a:solidFill>
              </a:endParaRPr>
            </a:p>
          </p:txBody>
        </p:sp>
        <p:pic>
          <p:nvPicPr>
            <p:cNvPr id="175" name="Graphic 38" descr="Lock">
              <a:extLst>
                <a:ext uri="{FF2B5EF4-FFF2-40B4-BE49-F238E27FC236}">
                  <a16:creationId xmlns:a16="http://schemas.microsoft.com/office/drawing/2014/main" id="{804C4696-0003-5745-8FE6-516916581678}"/>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943693" y="4306576"/>
              <a:ext cx="173862" cy="166853"/>
            </a:xfrm>
            <a:prstGeom prst="rect">
              <a:avLst/>
            </a:prstGeom>
          </p:spPr>
        </p:pic>
      </p:grpSp>
      <p:sp>
        <p:nvSpPr>
          <p:cNvPr id="176" name="Rectángulo redondeado 175">
            <a:extLst>
              <a:ext uri="{FF2B5EF4-FFF2-40B4-BE49-F238E27FC236}">
                <a16:creationId xmlns:a16="http://schemas.microsoft.com/office/drawing/2014/main" id="{67E9C9A9-128E-7848-81B0-B8F13EE6ADA4}"/>
              </a:ext>
            </a:extLst>
          </p:cNvPr>
          <p:cNvSpPr/>
          <p:nvPr/>
        </p:nvSpPr>
        <p:spPr bwMode="auto">
          <a:xfrm>
            <a:off x="10181917" y="2487928"/>
            <a:ext cx="1261257" cy="1826448"/>
          </a:xfrm>
          <a:prstGeom prst="roundRect">
            <a:avLst/>
          </a:prstGeom>
          <a:solidFill>
            <a:schemeClr val="accent2">
              <a:lumMod val="50000"/>
              <a:alpha val="70000"/>
            </a:schemeClr>
          </a:solidFill>
          <a:ln w="1905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algn="ctr" defTabSz="914621">
              <a:defRPr/>
            </a:pPr>
            <a:r>
              <a:rPr lang="en-US" sz="1600" dirty="0">
                <a:solidFill>
                  <a:srgbClr val="FFFFFF"/>
                </a:solidFill>
                <a:ea typeface="IBM Plex Sans" charset="0"/>
                <a:cs typeface="IBM Plex Sans" charset="0"/>
              </a:rPr>
              <a:t>Cyber Vault </a:t>
            </a:r>
            <a:r>
              <a:rPr lang="en-US" sz="1467" dirty="0">
                <a:solidFill>
                  <a:srgbClr val="FFFFFF"/>
                </a:solidFill>
                <a:ea typeface="IBM Plex Sans" charset="0"/>
                <a:cs typeface="IBM Plex Sans" charset="0"/>
              </a:rPr>
              <a:t>LPAR</a:t>
            </a:r>
            <a:endParaRPr lang="en-US" sz="1600" dirty="0">
              <a:solidFill>
                <a:srgbClr val="FFFFFF"/>
              </a:solidFill>
              <a:ea typeface="IBM Plex Sans" charset="0"/>
              <a:cs typeface="IBM Plex Sans" charset="0"/>
            </a:endParaRPr>
          </a:p>
        </p:txBody>
      </p:sp>
      <p:sp>
        <p:nvSpPr>
          <p:cNvPr id="177" name="Rectangle 25">
            <a:extLst>
              <a:ext uri="{FF2B5EF4-FFF2-40B4-BE49-F238E27FC236}">
                <a16:creationId xmlns:a16="http://schemas.microsoft.com/office/drawing/2014/main" id="{69945496-8638-9F44-9DDE-6859B0792FA5}"/>
              </a:ext>
            </a:extLst>
          </p:cNvPr>
          <p:cNvSpPr/>
          <p:nvPr/>
        </p:nvSpPr>
        <p:spPr>
          <a:xfrm>
            <a:off x="8369381" y="4814359"/>
            <a:ext cx="1302476" cy="387927"/>
          </a:xfrm>
          <a:prstGeom prst="rect">
            <a:avLst/>
          </a:prstGeom>
        </p:spPr>
        <p:txBody>
          <a:bodyPr wrap="square">
            <a:spAutoFit/>
          </a:bodyPr>
          <a:lstStyle/>
          <a:p>
            <a:pPr algn="ctr" defTabSz="914377">
              <a:lnSpc>
                <a:spcPct val="90000"/>
              </a:lnSpc>
              <a:defRPr/>
            </a:pPr>
            <a:r>
              <a:rPr lang="en-US" altLang="en-US" sz="1067" dirty="0">
                <a:solidFill>
                  <a:prstClr val="black"/>
                </a:solidFill>
                <a:cs typeface="Arial" panose="020B0604020202020204" pitchFamily="34" charset="0"/>
              </a:rPr>
              <a:t>Safeguarded backup 3</a:t>
            </a:r>
            <a:endParaRPr lang="en-US" sz="1600" dirty="0">
              <a:solidFill>
                <a:prstClr val="black"/>
              </a:solidFill>
              <a:cs typeface="Arial" panose="020B0604020202020204" pitchFamily="34" charset="0"/>
            </a:endParaRPr>
          </a:p>
        </p:txBody>
      </p:sp>
      <p:cxnSp>
        <p:nvCxnSpPr>
          <p:cNvPr id="178" name="Conector angular 177">
            <a:extLst>
              <a:ext uri="{FF2B5EF4-FFF2-40B4-BE49-F238E27FC236}">
                <a16:creationId xmlns:a16="http://schemas.microsoft.com/office/drawing/2014/main" id="{7A1B5A09-EA5D-1640-8855-9B1397270D70}"/>
              </a:ext>
            </a:extLst>
          </p:cNvPr>
          <p:cNvCxnSpPr>
            <a:cxnSpLocks/>
            <a:endCxn id="176" idx="2"/>
          </p:cNvCxnSpPr>
          <p:nvPr/>
        </p:nvCxnSpPr>
        <p:spPr bwMode="auto">
          <a:xfrm rot="5400000" flipH="1" flipV="1">
            <a:off x="9435883" y="4537550"/>
            <a:ext cx="1599835" cy="1153489"/>
          </a:xfrm>
          <a:prstGeom prst="bentConnector3">
            <a:avLst>
              <a:gd name="adj1" fmla="val -326"/>
            </a:avLst>
          </a:prstGeom>
          <a:ln w="9525" cap="flat" cmpd="sng" algn="ctr">
            <a:solidFill>
              <a:schemeClr val="bg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79" name="Lata 178">
            <a:extLst>
              <a:ext uri="{FF2B5EF4-FFF2-40B4-BE49-F238E27FC236}">
                <a16:creationId xmlns:a16="http://schemas.microsoft.com/office/drawing/2014/main" id="{4F3F8B0F-8CD1-3541-B35B-B4F69754B0FC}"/>
              </a:ext>
            </a:extLst>
          </p:cNvPr>
          <p:cNvSpPr/>
          <p:nvPr/>
        </p:nvSpPr>
        <p:spPr bwMode="auto">
          <a:xfrm>
            <a:off x="5981655" y="3219591"/>
            <a:ext cx="767981" cy="878404"/>
          </a:xfrm>
          <a:prstGeom prst="can">
            <a:avLst/>
          </a:prstGeom>
          <a:solidFill>
            <a:schemeClr val="accent2"/>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r>
              <a:rPr lang="en-US" sz="933" dirty="0">
                <a:solidFill>
                  <a:srgbClr val="FFFFFF"/>
                </a:solidFill>
              </a:rPr>
              <a:t>Production Volume</a:t>
            </a:r>
          </a:p>
        </p:txBody>
      </p:sp>
      <p:sp>
        <p:nvSpPr>
          <p:cNvPr id="180" name="Lata 179">
            <a:extLst>
              <a:ext uri="{FF2B5EF4-FFF2-40B4-BE49-F238E27FC236}">
                <a16:creationId xmlns:a16="http://schemas.microsoft.com/office/drawing/2014/main" id="{ECD26A34-C1B4-5342-A501-46E173A164EA}"/>
              </a:ext>
            </a:extLst>
          </p:cNvPr>
          <p:cNvSpPr/>
          <p:nvPr/>
        </p:nvSpPr>
        <p:spPr bwMode="auto">
          <a:xfrm>
            <a:off x="10457248" y="3233309"/>
            <a:ext cx="767981" cy="878404"/>
          </a:xfrm>
          <a:prstGeom prst="can">
            <a:avLst/>
          </a:prstGeom>
          <a:solidFill>
            <a:schemeClr val="accent2"/>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r>
              <a:rPr lang="en-US" sz="933" dirty="0">
                <a:solidFill>
                  <a:srgbClr val="FFFFFF"/>
                </a:solidFill>
              </a:rPr>
              <a:t>Recovery Volume</a:t>
            </a:r>
          </a:p>
        </p:txBody>
      </p:sp>
      <p:pic>
        <p:nvPicPr>
          <p:cNvPr id="181" name="Gráfico 180" descr="Insecto">
            <a:extLst>
              <a:ext uri="{FF2B5EF4-FFF2-40B4-BE49-F238E27FC236}">
                <a16:creationId xmlns:a16="http://schemas.microsoft.com/office/drawing/2014/main" id="{0ABEE848-48C7-274B-B97E-7A57E92CCA1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352690" y="5760043"/>
            <a:ext cx="401804" cy="401804"/>
          </a:xfrm>
          <a:prstGeom prst="rect">
            <a:avLst/>
          </a:prstGeom>
        </p:spPr>
      </p:pic>
      <p:sp>
        <p:nvSpPr>
          <p:cNvPr id="182" name="CuadroTexto 181">
            <a:extLst>
              <a:ext uri="{FF2B5EF4-FFF2-40B4-BE49-F238E27FC236}">
                <a16:creationId xmlns:a16="http://schemas.microsoft.com/office/drawing/2014/main" id="{19A59E46-978A-8E47-96F9-893A94CBEE82}"/>
              </a:ext>
            </a:extLst>
          </p:cNvPr>
          <p:cNvSpPr txBox="1"/>
          <p:nvPr/>
        </p:nvSpPr>
        <p:spPr>
          <a:xfrm>
            <a:off x="9919961" y="5165319"/>
            <a:ext cx="1085232" cy="256545"/>
          </a:xfrm>
          <a:prstGeom prst="rect">
            <a:avLst/>
          </a:prstGeom>
          <a:noFill/>
        </p:spPr>
        <p:txBody>
          <a:bodyPr wrap="square" rtlCol="0">
            <a:spAutoFit/>
          </a:bodyPr>
          <a:lstStyle/>
          <a:p>
            <a:pPr algn="ctr" defTabSz="914377">
              <a:defRPr/>
            </a:pPr>
            <a:r>
              <a:rPr lang="en-US" sz="1067" dirty="0">
                <a:solidFill>
                  <a:schemeClr val="bg1"/>
                </a:solidFill>
                <a:cs typeface="Arial" panose="020B0604020202020204" pitchFamily="34" charset="0"/>
              </a:rPr>
              <a:t>Restore</a:t>
            </a:r>
          </a:p>
        </p:txBody>
      </p:sp>
      <p:sp>
        <p:nvSpPr>
          <p:cNvPr id="183" name="Flecha derecha 182">
            <a:extLst>
              <a:ext uri="{FF2B5EF4-FFF2-40B4-BE49-F238E27FC236}">
                <a16:creationId xmlns:a16="http://schemas.microsoft.com/office/drawing/2014/main" id="{0A559CDB-592D-2E4B-84E5-5E3F14BEC16D}"/>
              </a:ext>
            </a:extLst>
          </p:cNvPr>
          <p:cNvSpPr/>
          <p:nvPr/>
        </p:nvSpPr>
        <p:spPr bwMode="auto">
          <a:xfrm>
            <a:off x="6749637" y="771175"/>
            <a:ext cx="4593620" cy="211111"/>
          </a:xfrm>
          <a:prstGeom prst="rightArrow">
            <a:avLst/>
          </a:prstGeom>
          <a:solidFill>
            <a:srgbClr val="FFC000"/>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1219170" fontAlgn="base">
              <a:lnSpc>
                <a:spcPct val="90000"/>
              </a:lnSpc>
              <a:spcBef>
                <a:spcPct val="0"/>
              </a:spcBef>
              <a:spcAft>
                <a:spcPct val="0"/>
              </a:spcAft>
              <a:defRPr/>
            </a:pPr>
            <a:endParaRPr lang="en-US" sz="1867" dirty="0">
              <a:solidFill>
                <a:srgbClr val="FFFFFF"/>
              </a:solidFill>
            </a:endParaRPr>
          </a:p>
        </p:txBody>
      </p:sp>
      <p:pic>
        <p:nvPicPr>
          <p:cNvPr id="184" name="Gráfico 183" descr="Reloj">
            <a:extLst>
              <a:ext uri="{FF2B5EF4-FFF2-40B4-BE49-F238E27FC236}">
                <a16:creationId xmlns:a16="http://schemas.microsoft.com/office/drawing/2014/main" id="{57655135-1905-7648-AB02-BF6FFF32058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91539" y="306265"/>
            <a:ext cx="1219200" cy="1219200"/>
          </a:xfrm>
          <a:prstGeom prst="rect">
            <a:avLst/>
          </a:prstGeom>
        </p:spPr>
      </p:pic>
      <p:sp>
        <p:nvSpPr>
          <p:cNvPr id="185" name="CuadroTexto 184">
            <a:extLst>
              <a:ext uri="{FF2B5EF4-FFF2-40B4-BE49-F238E27FC236}">
                <a16:creationId xmlns:a16="http://schemas.microsoft.com/office/drawing/2014/main" id="{74D83181-2FB0-C348-89BE-A4C2082336C2}"/>
              </a:ext>
            </a:extLst>
          </p:cNvPr>
          <p:cNvSpPr txBox="1"/>
          <p:nvPr/>
        </p:nvSpPr>
        <p:spPr>
          <a:xfrm>
            <a:off x="6886433" y="1150401"/>
            <a:ext cx="757567" cy="379656"/>
          </a:xfrm>
          <a:prstGeom prst="rect">
            <a:avLst/>
          </a:prstGeom>
          <a:noFill/>
        </p:spPr>
        <p:txBody>
          <a:bodyPr wrap="square" rtlCol="0">
            <a:spAutoFit/>
          </a:bodyPr>
          <a:lstStyle/>
          <a:p>
            <a:pPr defTabSz="914621">
              <a:defRPr/>
            </a:pPr>
            <a:r>
              <a:rPr lang="en-US" sz="1867" dirty="0">
                <a:solidFill>
                  <a:schemeClr val="bg1"/>
                </a:solidFill>
                <a:ea typeface="IBM Plex Sans" charset="0"/>
                <a:cs typeface="IBM Plex Sans" charset="0"/>
              </a:rPr>
              <a:t>6:00 </a:t>
            </a:r>
          </a:p>
        </p:txBody>
      </p:sp>
      <p:sp>
        <p:nvSpPr>
          <p:cNvPr id="186" name="CuadroTexto 185">
            <a:extLst>
              <a:ext uri="{FF2B5EF4-FFF2-40B4-BE49-F238E27FC236}">
                <a16:creationId xmlns:a16="http://schemas.microsoft.com/office/drawing/2014/main" id="{5CDB5066-D07E-8142-8E76-33C6454945A0}"/>
              </a:ext>
            </a:extLst>
          </p:cNvPr>
          <p:cNvSpPr txBox="1"/>
          <p:nvPr/>
        </p:nvSpPr>
        <p:spPr>
          <a:xfrm>
            <a:off x="7533729" y="1150401"/>
            <a:ext cx="757567" cy="379656"/>
          </a:xfrm>
          <a:prstGeom prst="rect">
            <a:avLst/>
          </a:prstGeom>
          <a:noFill/>
        </p:spPr>
        <p:txBody>
          <a:bodyPr wrap="square" rtlCol="0">
            <a:spAutoFit/>
          </a:bodyPr>
          <a:lstStyle/>
          <a:p>
            <a:pPr defTabSz="914621">
              <a:defRPr/>
            </a:pPr>
            <a:r>
              <a:rPr lang="en-US" sz="1867" dirty="0">
                <a:solidFill>
                  <a:schemeClr val="bg1"/>
                </a:solidFill>
                <a:ea typeface="IBM Plex Sans" charset="0"/>
                <a:cs typeface="IBM Plex Sans" charset="0"/>
              </a:rPr>
              <a:t>9:00 </a:t>
            </a:r>
          </a:p>
        </p:txBody>
      </p:sp>
      <p:sp>
        <p:nvSpPr>
          <p:cNvPr id="187" name="CuadroTexto 186">
            <a:extLst>
              <a:ext uri="{FF2B5EF4-FFF2-40B4-BE49-F238E27FC236}">
                <a16:creationId xmlns:a16="http://schemas.microsoft.com/office/drawing/2014/main" id="{5A70FDB9-5E7B-8943-AD9F-9C770FD9426D}"/>
              </a:ext>
            </a:extLst>
          </p:cNvPr>
          <p:cNvSpPr txBox="1"/>
          <p:nvPr/>
        </p:nvSpPr>
        <p:spPr>
          <a:xfrm>
            <a:off x="8148580" y="1150401"/>
            <a:ext cx="883645" cy="379656"/>
          </a:xfrm>
          <a:prstGeom prst="rect">
            <a:avLst/>
          </a:prstGeom>
          <a:noFill/>
        </p:spPr>
        <p:txBody>
          <a:bodyPr wrap="square" rtlCol="0">
            <a:spAutoFit/>
          </a:bodyPr>
          <a:lstStyle/>
          <a:p>
            <a:pPr defTabSz="914621">
              <a:defRPr/>
            </a:pPr>
            <a:r>
              <a:rPr lang="en-US" sz="1867" dirty="0">
                <a:solidFill>
                  <a:schemeClr val="bg1"/>
                </a:solidFill>
                <a:ea typeface="IBM Plex Sans" charset="0"/>
                <a:cs typeface="IBM Plex Sans" charset="0"/>
              </a:rPr>
              <a:t>12:00 </a:t>
            </a:r>
          </a:p>
        </p:txBody>
      </p:sp>
      <p:sp>
        <p:nvSpPr>
          <p:cNvPr id="188" name="CuadroTexto 187">
            <a:extLst>
              <a:ext uri="{FF2B5EF4-FFF2-40B4-BE49-F238E27FC236}">
                <a16:creationId xmlns:a16="http://schemas.microsoft.com/office/drawing/2014/main" id="{75923FDB-B0DB-E04F-AEC6-4E936C3E5AEA}"/>
              </a:ext>
            </a:extLst>
          </p:cNvPr>
          <p:cNvSpPr txBox="1"/>
          <p:nvPr/>
        </p:nvSpPr>
        <p:spPr>
          <a:xfrm>
            <a:off x="8890698" y="1150401"/>
            <a:ext cx="883645" cy="379656"/>
          </a:xfrm>
          <a:prstGeom prst="rect">
            <a:avLst/>
          </a:prstGeom>
          <a:noFill/>
        </p:spPr>
        <p:txBody>
          <a:bodyPr wrap="square" rtlCol="0">
            <a:spAutoFit/>
          </a:bodyPr>
          <a:lstStyle/>
          <a:p>
            <a:pPr defTabSz="914621">
              <a:defRPr/>
            </a:pPr>
            <a:r>
              <a:rPr lang="en-US" sz="1867" dirty="0">
                <a:solidFill>
                  <a:schemeClr val="bg1"/>
                </a:solidFill>
                <a:ea typeface="IBM Plex Sans" charset="0"/>
                <a:cs typeface="IBM Plex Sans" charset="0"/>
              </a:rPr>
              <a:t>15:00 </a:t>
            </a:r>
          </a:p>
        </p:txBody>
      </p:sp>
      <p:sp>
        <p:nvSpPr>
          <p:cNvPr id="189" name="CuadroTexto 188">
            <a:extLst>
              <a:ext uri="{FF2B5EF4-FFF2-40B4-BE49-F238E27FC236}">
                <a16:creationId xmlns:a16="http://schemas.microsoft.com/office/drawing/2014/main" id="{E3E876D7-EDCB-BC4F-9527-C153B86E9804}"/>
              </a:ext>
            </a:extLst>
          </p:cNvPr>
          <p:cNvSpPr txBox="1"/>
          <p:nvPr/>
        </p:nvSpPr>
        <p:spPr>
          <a:xfrm>
            <a:off x="9659056" y="1150401"/>
            <a:ext cx="883645" cy="379656"/>
          </a:xfrm>
          <a:prstGeom prst="rect">
            <a:avLst/>
          </a:prstGeom>
          <a:noFill/>
        </p:spPr>
        <p:txBody>
          <a:bodyPr wrap="square" rtlCol="0">
            <a:spAutoFit/>
          </a:bodyPr>
          <a:lstStyle/>
          <a:p>
            <a:pPr defTabSz="914621">
              <a:defRPr/>
            </a:pPr>
            <a:r>
              <a:rPr lang="en-US" sz="1867" dirty="0">
                <a:solidFill>
                  <a:schemeClr val="bg1"/>
                </a:solidFill>
                <a:ea typeface="IBM Plex Sans" charset="0"/>
                <a:cs typeface="IBM Plex Sans" charset="0"/>
              </a:rPr>
              <a:t>18:00 </a:t>
            </a:r>
          </a:p>
        </p:txBody>
      </p:sp>
      <p:pic>
        <p:nvPicPr>
          <p:cNvPr id="190" name="Picture 2" descr="✨ How to Draw &amp; Coloring Pop Art Letters Boom! - Drawing For Kids - YouTube">
            <a:extLst>
              <a:ext uri="{FF2B5EF4-FFF2-40B4-BE49-F238E27FC236}">
                <a16:creationId xmlns:a16="http://schemas.microsoft.com/office/drawing/2014/main" id="{1C070862-DBAB-4740-89E5-43ACCB6F1C7F}"/>
              </a:ext>
            </a:extLst>
          </p:cNvPr>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423296" y="1173662"/>
            <a:ext cx="962841" cy="541599"/>
          </a:xfrm>
          <a:prstGeom prst="rect">
            <a:avLst/>
          </a:prstGeom>
          <a:noFill/>
          <a:extLst>
            <a:ext uri="{909E8E84-426E-40DD-AFC4-6F175D3DCCD1}">
              <a14:hiddenFill xmlns:a14="http://schemas.microsoft.com/office/drawing/2010/main">
                <a:solidFill>
                  <a:srgbClr val="FFFFFF"/>
                </a:solidFill>
              </a14:hiddenFill>
            </a:ext>
          </a:extLst>
        </p:spPr>
      </p:pic>
      <p:cxnSp>
        <p:nvCxnSpPr>
          <p:cNvPr id="191" name="Conector recto de flecha 190">
            <a:extLst>
              <a:ext uri="{FF2B5EF4-FFF2-40B4-BE49-F238E27FC236}">
                <a16:creationId xmlns:a16="http://schemas.microsoft.com/office/drawing/2014/main" id="{CD67308B-DA24-A94C-8C9C-1D436C121979}"/>
              </a:ext>
            </a:extLst>
          </p:cNvPr>
          <p:cNvCxnSpPr>
            <a:cxnSpLocks/>
          </p:cNvCxnSpPr>
          <p:nvPr/>
        </p:nvCxnSpPr>
        <p:spPr bwMode="auto">
          <a:xfrm flipV="1">
            <a:off x="7248984" y="911278"/>
            <a:ext cx="0" cy="298097"/>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92" name="Conector recto de flecha 191">
            <a:extLst>
              <a:ext uri="{FF2B5EF4-FFF2-40B4-BE49-F238E27FC236}">
                <a16:creationId xmlns:a16="http://schemas.microsoft.com/office/drawing/2014/main" id="{59EDB8CF-7F21-114F-BFD6-E255A104C766}"/>
              </a:ext>
            </a:extLst>
          </p:cNvPr>
          <p:cNvCxnSpPr>
            <a:cxnSpLocks/>
          </p:cNvCxnSpPr>
          <p:nvPr/>
        </p:nvCxnSpPr>
        <p:spPr bwMode="auto">
          <a:xfrm flipV="1">
            <a:off x="7878904" y="919406"/>
            <a:ext cx="0" cy="298097"/>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93" name="Conector recto de flecha 192">
            <a:extLst>
              <a:ext uri="{FF2B5EF4-FFF2-40B4-BE49-F238E27FC236}">
                <a16:creationId xmlns:a16="http://schemas.microsoft.com/office/drawing/2014/main" id="{2BC39D59-D833-4243-A730-96CC41354BA8}"/>
              </a:ext>
            </a:extLst>
          </p:cNvPr>
          <p:cNvCxnSpPr>
            <a:cxnSpLocks/>
          </p:cNvCxnSpPr>
          <p:nvPr/>
        </p:nvCxnSpPr>
        <p:spPr bwMode="auto">
          <a:xfrm flipV="1">
            <a:off x="8561656" y="931598"/>
            <a:ext cx="0" cy="298097"/>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94" name="Conector recto de flecha 193">
            <a:extLst>
              <a:ext uri="{FF2B5EF4-FFF2-40B4-BE49-F238E27FC236}">
                <a16:creationId xmlns:a16="http://schemas.microsoft.com/office/drawing/2014/main" id="{B648613E-075C-EA45-8826-1BE2051DBBEE}"/>
              </a:ext>
            </a:extLst>
          </p:cNvPr>
          <p:cNvCxnSpPr>
            <a:cxnSpLocks/>
          </p:cNvCxnSpPr>
          <p:nvPr/>
        </p:nvCxnSpPr>
        <p:spPr bwMode="auto">
          <a:xfrm flipV="1">
            <a:off x="9317560" y="911278"/>
            <a:ext cx="0" cy="298097"/>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95" name="Conector recto de flecha 194">
            <a:extLst>
              <a:ext uri="{FF2B5EF4-FFF2-40B4-BE49-F238E27FC236}">
                <a16:creationId xmlns:a16="http://schemas.microsoft.com/office/drawing/2014/main" id="{84B9A84D-8F32-0A47-93E6-4D42CF56E1CB}"/>
              </a:ext>
            </a:extLst>
          </p:cNvPr>
          <p:cNvCxnSpPr>
            <a:cxnSpLocks/>
          </p:cNvCxnSpPr>
          <p:nvPr/>
        </p:nvCxnSpPr>
        <p:spPr bwMode="auto">
          <a:xfrm flipV="1">
            <a:off x="10105976" y="943790"/>
            <a:ext cx="0" cy="298097"/>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96" name="Conector recto de flecha 195">
            <a:extLst>
              <a:ext uri="{FF2B5EF4-FFF2-40B4-BE49-F238E27FC236}">
                <a16:creationId xmlns:a16="http://schemas.microsoft.com/office/drawing/2014/main" id="{B33747BB-64FF-6241-A53C-09BF4B8F3653}"/>
              </a:ext>
            </a:extLst>
          </p:cNvPr>
          <p:cNvCxnSpPr>
            <a:cxnSpLocks/>
          </p:cNvCxnSpPr>
          <p:nvPr/>
        </p:nvCxnSpPr>
        <p:spPr bwMode="auto">
          <a:xfrm flipV="1">
            <a:off x="10898456" y="943790"/>
            <a:ext cx="0" cy="298097"/>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197" name="Gráfico 196" descr="Insecto">
            <a:extLst>
              <a:ext uri="{FF2B5EF4-FFF2-40B4-BE49-F238E27FC236}">
                <a16:creationId xmlns:a16="http://schemas.microsoft.com/office/drawing/2014/main" id="{FBCF32F3-5E1C-7E49-B7F3-F7456132A18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222393" y="2025310"/>
            <a:ext cx="401804" cy="401804"/>
          </a:xfrm>
          <a:prstGeom prst="rect">
            <a:avLst/>
          </a:prstGeom>
        </p:spPr>
      </p:pic>
      <p:sp>
        <p:nvSpPr>
          <p:cNvPr id="198" name="CuadroTexto 197">
            <a:extLst>
              <a:ext uri="{FF2B5EF4-FFF2-40B4-BE49-F238E27FC236}">
                <a16:creationId xmlns:a16="http://schemas.microsoft.com/office/drawing/2014/main" id="{8716EF96-0023-194F-AD48-4C310AE7A691}"/>
              </a:ext>
            </a:extLst>
          </p:cNvPr>
          <p:cNvSpPr txBox="1"/>
          <p:nvPr/>
        </p:nvSpPr>
        <p:spPr>
          <a:xfrm>
            <a:off x="10542702" y="2044827"/>
            <a:ext cx="1341357" cy="318100"/>
          </a:xfrm>
          <a:prstGeom prst="rect">
            <a:avLst/>
          </a:prstGeom>
          <a:noFill/>
        </p:spPr>
        <p:txBody>
          <a:bodyPr wrap="square" rtlCol="0">
            <a:spAutoFit/>
          </a:bodyPr>
          <a:lstStyle/>
          <a:p>
            <a:pPr defTabSz="914621">
              <a:defRPr/>
            </a:pPr>
            <a:r>
              <a:rPr lang="en-US" sz="1467" dirty="0">
                <a:solidFill>
                  <a:schemeClr val="bg1"/>
                </a:solidFill>
                <a:ea typeface="IBM Plex Sans" charset="0"/>
                <a:cs typeface="IBM Plex Sans" charset="0"/>
              </a:rPr>
              <a:t>Corrupt</a:t>
            </a:r>
          </a:p>
        </p:txBody>
      </p:sp>
      <p:sp>
        <p:nvSpPr>
          <p:cNvPr id="199" name="Arco 198">
            <a:extLst>
              <a:ext uri="{FF2B5EF4-FFF2-40B4-BE49-F238E27FC236}">
                <a16:creationId xmlns:a16="http://schemas.microsoft.com/office/drawing/2014/main" id="{7F005758-8BC2-1043-B3F1-DB9CC238DE79}"/>
              </a:ext>
            </a:extLst>
          </p:cNvPr>
          <p:cNvSpPr/>
          <p:nvPr/>
        </p:nvSpPr>
        <p:spPr bwMode="auto">
          <a:xfrm>
            <a:off x="9255504" y="2029345"/>
            <a:ext cx="883645" cy="806939"/>
          </a:xfrm>
          <a:prstGeom prst="arc">
            <a:avLst>
              <a:gd name="adj1" fmla="val 1846463"/>
              <a:gd name="adj2" fmla="val 0"/>
            </a:avLst>
          </a:prstGeom>
          <a:ln>
            <a:headEnd type="triangle" w="med" len="med"/>
            <a:tailEnd type="none" w="med" len="med"/>
          </a:ln>
        </p:spPr>
        <p:style>
          <a:lnRef idx="2">
            <a:schemeClr val="accent3"/>
          </a:lnRef>
          <a:fillRef idx="0">
            <a:schemeClr val="accent3"/>
          </a:fillRef>
          <a:effectRef idx="1">
            <a:schemeClr val="accent3"/>
          </a:effectRef>
          <a:fontRef idx="minor">
            <a:schemeClr val="tx1"/>
          </a:fontRef>
        </p:style>
        <p:txBody>
          <a:bodyPr rtlCol="0" anchor="ctr"/>
          <a:lstStyle/>
          <a:p>
            <a:pPr algn="ctr" defTabSz="914621">
              <a:defRPr/>
            </a:pPr>
            <a:endParaRPr lang="en-US" dirty="0">
              <a:ln>
                <a:solidFill>
                  <a:sysClr val="windowText" lastClr="000000"/>
                </a:solidFill>
              </a:ln>
              <a:solidFill>
                <a:srgbClr val="000000"/>
              </a:solidFill>
            </a:endParaRPr>
          </a:p>
        </p:txBody>
      </p:sp>
      <p:sp>
        <p:nvSpPr>
          <p:cNvPr id="200" name="CuadroTexto 199">
            <a:extLst>
              <a:ext uri="{FF2B5EF4-FFF2-40B4-BE49-F238E27FC236}">
                <a16:creationId xmlns:a16="http://schemas.microsoft.com/office/drawing/2014/main" id="{67105731-D138-5742-A4B2-86EF9D25325A}"/>
              </a:ext>
            </a:extLst>
          </p:cNvPr>
          <p:cNvSpPr txBox="1"/>
          <p:nvPr/>
        </p:nvSpPr>
        <p:spPr>
          <a:xfrm>
            <a:off x="9279513" y="2277827"/>
            <a:ext cx="789127" cy="297454"/>
          </a:xfrm>
          <a:prstGeom prst="rect">
            <a:avLst/>
          </a:prstGeom>
          <a:noFill/>
        </p:spPr>
        <p:txBody>
          <a:bodyPr wrap="none" rtlCol="0">
            <a:spAutoFit/>
          </a:bodyPr>
          <a:lstStyle/>
          <a:p>
            <a:pPr defTabSz="914621">
              <a:defRPr/>
            </a:pPr>
            <a:r>
              <a:rPr lang="en-US" sz="1333" dirty="0">
                <a:solidFill>
                  <a:schemeClr val="bg1"/>
                </a:solidFill>
                <a:ea typeface="IBM Plex Sans" charset="0"/>
                <a:cs typeface="IBM Plex Sans" charset="0"/>
              </a:rPr>
              <a:t>Validate</a:t>
            </a:r>
          </a:p>
        </p:txBody>
      </p:sp>
    </p:spTree>
    <p:extLst>
      <p:ext uri="{BB962C8B-B14F-4D97-AF65-F5344CB8AC3E}">
        <p14:creationId xmlns:p14="http://schemas.microsoft.com/office/powerpoint/2010/main" val="763664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9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6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7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9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8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6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5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8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7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55"/>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96"/>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9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45" presetClass="entr" presetSubtype="0" fill="hold" nodeType="clickEffect">
                                  <p:stCondLst>
                                    <p:cond delay="0"/>
                                  </p:stCondLst>
                                  <p:childTnLst>
                                    <p:set>
                                      <p:cBhvr>
                                        <p:cTn id="66" dur="1" fill="hold">
                                          <p:stCondLst>
                                            <p:cond delay="0"/>
                                          </p:stCondLst>
                                        </p:cTn>
                                        <p:tgtEl>
                                          <p:spTgt spid="173"/>
                                        </p:tgtEl>
                                        <p:attrNameLst>
                                          <p:attrName>style.visibility</p:attrName>
                                        </p:attrNameLst>
                                      </p:cBhvr>
                                      <p:to>
                                        <p:strVal val="visible"/>
                                      </p:to>
                                    </p:set>
                                    <p:animEffect transition="in" filter="fade">
                                      <p:cBhvr>
                                        <p:cTn id="67" dur="2000"/>
                                        <p:tgtEl>
                                          <p:spTgt spid="173"/>
                                        </p:tgtEl>
                                      </p:cBhvr>
                                    </p:animEffect>
                                    <p:anim calcmode="lin" valueType="num">
                                      <p:cBhvr>
                                        <p:cTn id="68" dur="2000" fill="hold"/>
                                        <p:tgtEl>
                                          <p:spTgt spid="173"/>
                                        </p:tgtEl>
                                        <p:attrNameLst>
                                          <p:attrName>ppt_w</p:attrName>
                                        </p:attrNameLst>
                                      </p:cBhvr>
                                      <p:tavLst>
                                        <p:tav tm="0" fmla="#ppt_w*sin(2.5*pi*$)">
                                          <p:val>
                                            <p:fltVal val="0"/>
                                          </p:val>
                                        </p:tav>
                                        <p:tav tm="100000">
                                          <p:val>
                                            <p:fltVal val="1"/>
                                          </p:val>
                                        </p:tav>
                                      </p:tavLst>
                                    </p:anim>
                                    <p:anim calcmode="lin" valueType="num">
                                      <p:cBhvr>
                                        <p:cTn id="69" dur="2000" fill="hold"/>
                                        <p:tgtEl>
                                          <p:spTgt spid="173"/>
                                        </p:tgtEl>
                                        <p:attrNameLst>
                                          <p:attrName>ppt_h</p:attrName>
                                        </p:attrNameLst>
                                      </p:cBhvr>
                                      <p:tavLst>
                                        <p:tav tm="0">
                                          <p:val>
                                            <p:strVal val="#ppt_h"/>
                                          </p:val>
                                        </p:tav>
                                        <p:tav tm="100000">
                                          <p:val>
                                            <p:strVal val="#ppt_h"/>
                                          </p:val>
                                        </p:tav>
                                      </p:tavLst>
                                    </p:anim>
                                  </p:childTnLst>
                                </p:cTn>
                              </p:par>
                              <p:par>
                                <p:cTn id="70" presetID="1" presetClass="entr" presetSubtype="0" fill="hold" grpId="0" nodeType="withEffect">
                                  <p:stCondLst>
                                    <p:cond delay="0"/>
                                  </p:stCondLst>
                                  <p:childTnLst>
                                    <p:set>
                                      <p:cBhvr>
                                        <p:cTn id="71" dur="1" fill="hold">
                                          <p:stCondLst>
                                            <p:cond delay="0"/>
                                          </p:stCondLst>
                                        </p:cTn>
                                        <p:tgtEl>
                                          <p:spTgt spid="182"/>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178"/>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200"/>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199"/>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198"/>
                                        </p:tgtEl>
                                        <p:attrNameLst>
                                          <p:attrName>style.visibility</p:attrName>
                                        </p:attrNameLst>
                                      </p:cBhvr>
                                      <p:to>
                                        <p:strVal val="visible"/>
                                      </p:to>
                                    </p:set>
                                  </p:childTnLst>
                                </p:cTn>
                              </p:par>
                              <p:par>
                                <p:cTn id="84" presetID="1" presetClass="entr" presetSubtype="0" fill="hold" nodeType="withEffect">
                                  <p:stCondLst>
                                    <p:cond delay="0"/>
                                  </p:stCondLst>
                                  <p:childTnLst>
                                    <p:set>
                                      <p:cBhvr>
                                        <p:cTn id="85" dur="1" fill="hold">
                                          <p:stCondLst>
                                            <p:cond delay="0"/>
                                          </p:stCondLst>
                                        </p:cTn>
                                        <p:tgtEl>
                                          <p:spTgt spid="197"/>
                                        </p:tgtEl>
                                        <p:attrNameLst>
                                          <p:attrName>style.visibility</p:attrName>
                                        </p:attrNameLst>
                                      </p:cBhvr>
                                      <p:to>
                                        <p:strVal val="visible"/>
                                      </p:to>
                                    </p:set>
                                  </p:childTnLst>
                                </p:cTn>
                              </p:par>
                              <p:par>
                                <p:cTn id="86" presetID="1" presetClass="entr" presetSubtype="0" fill="hold" nodeType="withEffect">
                                  <p:stCondLst>
                                    <p:cond delay="0"/>
                                  </p:stCondLst>
                                  <p:childTnLst>
                                    <p:set>
                                      <p:cBhvr>
                                        <p:cTn id="87" dur="1" fill="hold">
                                          <p:stCondLst>
                                            <p:cond delay="0"/>
                                          </p:stCondLst>
                                        </p:cTn>
                                        <p:tgtEl>
                                          <p:spTgt spid="1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p:bldP spid="154" grpId="0"/>
      <p:bldP spid="155" grpId="0"/>
      <p:bldP spid="157" grpId="0"/>
      <p:bldP spid="162" grpId="0"/>
      <p:bldP spid="177" grpId="0"/>
      <p:bldP spid="182" grpId="0"/>
      <p:bldP spid="185" grpId="0"/>
      <p:bldP spid="186" grpId="0"/>
      <p:bldP spid="187" grpId="0"/>
      <p:bldP spid="188" grpId="0"/>
      <p:bldP spid="189" grpId="0"/>
      <p:bldP spid="198" grpId="0"/>
      <p:bldP spid="199" grpId="0" animBg="1"/>
      <p:bldP spid="20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98301B55-0EF3-0045-8AE9-C3EB76970D53}"/>
              </a:ext>
            </a:extLst>
          </p:cNvPr>
          <p:cNvSpPr/>
          <p:nvPr/>
        </p:nvSpPr>
        <p:spPr>
          <a:xfrm>
            <a:off x="225777" y="265135"/>
            <a:ext cx="4255913" cy="1569660"/>
          </a:xfrm>
          <a:prstGeom prst="rect">
            <a:avLst/>
          </a:prstGeom>
        </p:spPr>
        <p:txBody>
          <a:bodyPr wrap="square">
            <a:spAutoFit/>
          </a:bodyPr>
          <a:lstStyle/>
          <a:p>
            <a:r>
              <a:rPr lang="en-US" sz="3200" kern="0" dirty="0">
                <a:solidFill>
                  <a:schemeClr val="bg1"/>
                </a:solidFill>
                <a:latin typeface="+mj-lt"/>
              </a:rPr>
              <a:t>IBM</a:t>
            </a:r>
            <a:r>
              <a:rPr lang="en-US" sz="3200" kern="0" dirty="0">
                <a:solidFill>
                  <a:srgbClr val="FFC000"/>
                </a:solidFill>
                <a:latin typeface="+mj-lt"/>
              </a:rPr>
              <a:t> Safeguarded Copy </a:t>
            </a:r>
            <a:r>
              <a:rPr lang="en-US" sz="3200" kern="0" dirty="0">
                <a:solidFill>
                  <a:schemeClr val="bg1"/>
                </a:solidFill>
                <a:latin typeface="+mj-lt"/>
              </a:rPr>
              <a:t>for</a:t>
            </a:r>
            <a:r>
              <a:rPr lang="en-US" sz="3200" kern="0" dirty="0">
                <a:solidFill>
                  <a:srgbClr val="FFC000"/>
                </a:solidFill>
                <a:latin typeface="+mj-lt"/>
              </a:rPr>
              <a:t> </a:t>
            </a:r>
            <a:r>
              <a:rPr lang="en-US" sz="3200" kern="0" dirty="0">
                <a:solidFill>
                  <a:schemeClr val="bg1"/>
                </a:solidFill>
                <a:latin typeface="+mj-lt"/>
              </a:rPr>
              <a:t>L</a:t>
            </a:r>
            <a:r>
              <a:rPr lang="en-US" sz="3200" kern="0" dirty="0">
                <a:solidFill>
                  <a:schemeClr val="bg1"/>
                </a:solidFill>
              </a:rPr>
              <a:t>ogical Corruption Protection </a:t>
            </a:r>
            <a:endParaRPr lang="en-US" sz="3200" kern="0" dirty="0">
              <a:solidFill>
                <a:srgbClr val="FFC000"/>
              </a:solidFill>
              <a:latin typeface="+mj-lt"/>
            </a:endParaRPr>
          </a:p>
        </p:txBody>
      </p:sp>
      <p:sp>
        <p:nvSpPr>
          <p:cNvPr id="3" name="Rectángulo 2">
            <a:extLst>
              <a:ext uri="{FF2B5EF4-FFF2-40B4-BE49-F238E27FC236}">
                <a16:creationId xmlns:a16="http://schemas.microsoft.com/office/drawing/2014/main" id="{3DBDD944-DBE9-F945-A674-E39B9650AE4F}"/>
              </a:ext>
            </a:extLst>
          </p:cNvPr>
          <p:cNvSpPr/>
          <p:nvPr/>
        </p:nvSpPr>
        <p:spPr>
          <a:xfrm>
            <a:off x="225777" y="2488261"/>
            <a:ext cx="3601156" cy="1816266"/>
          </a:xfrm>
          <a:prstGeom prst="rect">
            <a:avLst/>
          </a:prstGeom>
        </p:spPr>
        <p:txBody>
          <a:bodyPr wrap="square">
            <a:spAutoFit/>
          </a:bodyPr>
          <a:lstStyle/>
          <a:p>
            <a:r>
              <a:rPr lang="en-US" sz="1867" dirty="0">
                <a:solidFill>
                  <a:schemeClr val="bg1"/>
                </a:solidFill>
                <a:latin typeface="Arial" panose="020B0604020202020204" pitchFamily="34" charset="0"/>
                <a:cs typeface="Arial" panose="020B0604020202020204" pitchFamily="34" charset="0"/>
              </a:rPr>
              <a:t>IBM DS8900F Safeguarded Copy prevents sensitive point in time copies of data from being modified or deleted due to user errors, malicious destruction or ransomware attacks</a:t>
            </a:r>
          </a:p>
        </p:txBody>
      </p:sp>
      <p:sp>
        <p:nvSpPr>
          <p:cNvPr id="102" name="Rectángulo redondeado 101">
            <a:extLst>
              <a:ext uri="{FF2B5EF4-FFF2-40B4-BE49-F238E27FC236}">
                <a16:creationId xmlns:a16="http://schemas.microsoft.com/office/drawing/2014/main" id="{293D54D4-862B-C544-B1EC-B842287D5FFA}"/>
              </a:ext>
            </a:extLst>
          </p:cNvPr>
          <p:cNvSpPr/>
          <p:nvPr/>
        </p:nvSpPr>
        <p:spPr bwMode="auto">
          <a:xfrm>
            <a:off x="7547810" y="3145022"/>
            <a:ext cx="2271697" cy="3288604"/>
          </a:xfrm>
          <a:prstGeom prst="roundRect">
            <a:avLst/>
          </a:prstGeom>
          <a:solidFill>
            <a:srgbClr val="00BAB6"/>
          </a:solidFill>
        </p:spPr>
        <p:txBody>
          <a:bodyPr wrap="square" lIns="0" tIns="0" rIns="0" bIns="0" rtlCol="0" anchor="ctr">
            <a:noAutofit/>
          </a:bodyPr>
          <a:lstStyle/>
          <a:p>
            <a:pPr algn="ctr"/>
            <a:endParaRPr lang="en-US" sz="933" dirty="0">
              <a:latin typeface="Arial"/>
              <a:cs typeface="Arial"/>
            </a:endParaRPr>
          </a:p>
        </p:txBody>
      </p:sp>
      <p:sp>
        <p:nvSpPr>
          <p:cNvPr id="103" name="Rectangle 25">
            <a:extLst>
              <a:ext uri="{FF2B5EF4-FFF2-40B4-BE49-F238E27FC236}">
                <a16:creationId xmlns:a16="http://schemas.microsoft.com/office/drawing/2014/main" id="{780A8F46-3D17-D044-8E19-32065A4606CA}"/>
              </a:ext>
            </a:extLst>
          </p:cNvPr>
          <p:cNvSpPr/>
          <p:nvPr/>
        </p:nvSpPr>
        <p:spPr>
          <a:xfrm>
            <a:off x="8368792" y="3876818"/>
            <a:ext cx="1291712" cy="387927"/>
          </a:xfrm>
          <a:prstGeom prst="rect">
            <a:avLst/>
          </a:prstGeom>
        </p:spPr>
        <p:txBody>
          <a:bodyPr wrap="square">
            <a:spAutoFit/>
          </a:bodyPr>
          <a:lstStyle/>
          <a:p>
            <a:pPr algn="ctr" defTabSz="914377">
              <a:lnSpc>
                <a:spcPct val="90000"/>
              </a:lnSpc>
              <a:defRPr/>
            </a:pPr>
            <a:r>
              <a:rPr lang="en-US" altLang="en-US" sz="1067" dirty="0">
                <a:solidFill>
                  <a:prstClr val="black"/>
                </a:solidFill>
                <a:cs typeface="Arial" panose="020B0604020202020204" pitchFamily="34" charset="0"/>
              </a:rPr>
              <a:t>Safeguarded backup 1</a:t>
            </a:r>
            <a:endParaRPr lang="en-US" sz="1600" dirty="0">
              <a:solidFill>
                <a:prstClr val="black"/>
              </a:solidFill>
              <a:cs typeface="Arial" panose="020B0604020202020204" pitchFamily="34" charset="0"/>
            </a:endParaRPr>
          </a:p>
        </p:txBody>
      </p:sp>
      <p:sp>
        <p:nvSpPr>
          <p:cNvPr id="104" name="Rectangle 25">
            <a:extLst>
              <a:ext uri="{FF2B5EF4-FFF2-40B4-BE49-F238E27FC236}">
                <a16:creationId xmlns:a16="http://schemas.microsoft.com/office/drawing/2014/main" id="{4054BDFC-087F-B245-863A-98B388721EC4}"/>
              </a:ext>
            </a:extLst>
          </p:cNvPr>
          <p:cNvSpPr/>
          <p:nvPr/>
        </p:nvSpPr>
        <p:spPr>
          <a:xfrm>
            <a:off x="8362343" y="4330698"/>
            <a:ext cx="1304611" cy="387927"/>
          </a:xfrm>
          <a:prstGeom prst="rect">
            <a:avLst/>
          </a:prstGeom>
        </p:spPr>
        <p:txBody>
          <a:bodyPr wrap="square">
            <a:spAutoFit/>
          </a:bodyPr>
          <a:lstStyle/>
          <a:p>
            <a:pPr algn="ctr" defTabSz="914377">
              <a:lnSpc>
                <a:spcPct val="90000"/>
              </a:lnSpc>
              <a:defRPr/>
            </a:pPr>
            <a:r>
              <a:rPr lang="en-US" altLang="en-US" sz="1067" dirty="0">
                <a:solidFill>
                  <a:prstClr val="black"/>
                </a:solidFill>
                <a:cs typeface="Arial" panose="020B0604020202020204" pitchFamily="34" charset="0"/>
              </a:rPr>
              <a:t>Safeguarded backup 2</a:t>
            </a:r>
            <a:endParaRPr lang="en-US" sz="1600" dirty="0">
              <a:solidFill>
                <a:prstClr val="black"/>
              </a:solidFill>
              <a:cs typeface="Arial" panose="020B0604020202020204" pitchFamily="34" charset="0"/>
            </a:endParaRPr>
          </a:p>
        </p:txBody>
      </p:sp>
      <p:sp>
        <p:nvSpPr>
          <p:cNvPr id="105" name="Rectangle 25">
            <a:extLst>
              <a:ext uri="{FF2B5EF4-FFF2-40B4-BE49-F238E27FC236}">
                <a16:creationId xmlns:a16="http://schemas.microsoft.com/office/drawing/2014/main" id="{AEBD41F1-3F47-4946-A52D-641E505CEAF2}"/>
              </a:ext>
            </a:extLst>
          </p:cNvPr>
          <p:cNvSpPr/>
          <p:nvPr/>
        </p:nvSpPr>
        <p:spPr>
          <a:xfrm>
            <a:off x="8350707" y="5711258"/>
            <a:ext cx="1327884" cy="387927"/>
          </a:xfrm>
          <a:prstGeom prst="rect">
            <a:avLst/>
          </a:prstGeom>
        </p:spPr>
        <p:txBody>
          <a:bodyPr wrap="square">
            <a:spAutoFit/>
          </a:bodyPr>
          <a:lstStyle/>
          <a:p>
            <a:pPr algn="ctr" defTabSz="914377">
              <a:lnSpc>
                <a:spcPct val="90000"/>
              </a:lnSpc>
              <a:defRPr/>
            </a:pPr>
            <a:r>
              <a:rPr lang="en-US" altLang="en-US" sz="1067" dirty="0">
                <a:solidFill>
                  <a:prstClr val="black"/>
                </a:solidFill>
                <a:cs typeface="Arial" panose="020B0604020202020204" pitchFamily="34" charset="0"/>
              </a:rPr>
              <a:t>Safeguarded backup  5</a:t>
            </a:r>
            <a:endParaRPr lang="en-US" sz="1600" dirty="0">
              <a:solidFill>
                <a:prstClr val="black"/>
              </a:solidFill>
              <a:cs typeface="Arial" panose="020B0604020202020204" pitchFamily="34" charset="0"/>
            </a:endParaRPr>
          </a:p>
        </p:txBody>
      </p:sp>
      <p:sp>
        <p:nvSpPr>
          <p:cNvPr id="106" name="Rectángulo 105">
            <a:extLst>
              <a:ext uri="{FF2B5EF4-FFF2-40B4-BE49-F238E27FC236}">
                <a16:creationId xmlns:a16="http://schemas.microsoft.com/office/drawing/2014/main" id="{22529C95-2399-8145-A6A7-A2A51CC0A90B}"/>
              </a:ext>
            </a:extLst>
          </p:cNvPr>
          <p:cNvSpPr/>
          <p:nvPr/>
        </p:nvSpPr>
        <p:spPr>
          <a:xfrm>
            <a:off x="7868142" y="3256029"/>
            <a:ext cx="1676249" cy="307777"/>
          </a:xfrm>
          <a:prstGeom prst="rect">
            <a:avLst/>
          </a:prstGeom>
        </p:spPr>
        <p:txBody>
          <a:bodyPr wrap="square">
            <a:spAutoFit/>
          </a:bodyPr>
          <a:lstStyle/>
          <a:p>
            <a:pPr algn="ctr" defTabSz="914377">
              <a:defRPr/>
            </a:pPr>
            <a:r>
              <a:rPr lang="en-US" sz="1400" dirty="0">
                <a:solidFill>
                  <a:prstClr val="black"/>
                </a:solidFill>
                <a:cs typeface="Arial" panose="020B0604020202020204" pitchFamily="34" charset="0"/>
              </a:rPr>
              <a:t>Backup Capacity</a:t>
            </a:r>
            <a:endParaRPr lang="en-US" sz="1467" dirty="0">
              <a:solidFill>
                <a:prstClr val="black"/>
              </a:solidFill>
              <a:cs typeface="Arial" panose="020B0604020202020204" pitchFamily="34" charset="0"/>
            </a:endParaRPr>
          </a:p>
        </p:txBody>
      </p:sp>
      <p:sp>
        <p:nvSpPr>
          <p:cNvPr id="107" name="Rectangle 25">
            <a:extLst>
              <a:ext uri="{FF2B5EF4-FFF2-40B4-BE49-F238E27FC236}">
                <a16:creationId xmlns:a16="http://schemas.microsoft.com/office/drawing/2014/main" id="{7122A6FD-DE0E-B344-BE82-34EDC8E04D0E}"/>
              </a:ext>
            </a:extLst>
          </p:cNvPr>
          <p:cNvSpPr/>
          <p:nvPr/>
        </p:nvSpPr>
        <p:spPr>
          <a:xfrm>
            <a:off x="8363411" y="5316791"/>
            <a:ext cx="1302476" cy="387927"/>
          </a:xfrm>
          <a:prstGeom prst="rect">
            <a:avLst/>
          </a:prstGeom>
        </p:spPr>
        <p:txBody>
          <a:bodyPr wrap="square">
            <a:spAutoFit/>
          </a:bodyPr>
          <a:lstStyle/>
          <a:p>
            <a:pPr algn="ctr" defTabSz="914377">
              <a:lnSpc>
                <a:spcPct val="90000"/>
              </a:lnSpc>
              <a:defRPr/>
            </a:pPr>
            <a:r>
              <a:rPr lang="en-US" altLang="en-US" sz="1067" dirty="0">
                <a:solidFill>
                  <a:prstClr val="black"/>
                </a:solidFill>
                <a:cs typeface="Arial" panose="020B0604020202020204" pitchFamily="34" charset="0"/>
              </a:rPr>
              <a:t>Safeguarded backup 4</a:t>
            </a:r>
            <a:endParaRPr lang="en-US" sz="1600" dirty="0">
              <a:solidFill>
                <a:prstClr val="black"/>
              </a:solidFill>
              <a:cs typeface="Arial" panose="020B0604020202020204" pitchFamily="34" charset="0"/>
            </a:endParaRPr>
          </a:p>
        </p:txBody>
      </p:sp>
      <p:cxnSp>
        <p:nvCxnSpPr>
          <p:cNvPr id="108" name="Straight Arrow Connector 44">
            <a:extLst>
              <a:ext uri="{FF2B5EF4-FFF2-40B4-BE49-F238E27FC236}">
                <a16:creationId xmlns:a16="http://schemas.microsoft.com/office/drawing/2014/main" id="{6184CF87-6ED8-344D-AED5-7A92A4BFD6C9}"/>
              </a:ext>
            </a:extLst>
          </p:cNvPr>
          <p:cNvCxnSpPr>
            <a:cxnSpLocks/>
          </p:cNvCxnSpPr>
          <p:nvPr/>
        </p:nvCxnSpPr>
        <p:spPr>
          <a:xfrm>
            <a:off x="6750855" y="3708143"/>
            <a:ext cx="751719" cy="0"/>
          </a:xfrm>
          <a:prstGeom prst="straightConnector1">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109" name="Grupo 108">
            <a:extLst>
              <a:ext uri="{FF2B5EF4-FFF2-40B4-BE49-F238E27FC236}">
                <a16:creationId xmlns:a16="http://schemas.microsoft.com/office/drawing/2014/main" id="{522770E4-512C-C34E-A0BA-AAB644FCAEC1}"/>
              </a:ext>
            </a:extLst>
          </p:cNvPr>
          <p:cNvGrpSpPr/>
          <p:nvPr/>
        </p:nvGrpSpPr>
        <p:grpSpPr>
          <a:xfrm>
            <a:off x="7852013" y="4284760"/>
            <a:ext cx="457800" cy="434713"/>
            <a:chOff x="3868555" y="4204744"/>
            <a:chExt cx="343350" cy="326035"/>
          </a:xfrm>
        </p:grpSpPr>
        <p:sp>
          <p:nvSpPr>
            <p:cNvPr id="110" name="Lata 109">
              <a:extLst>
                <a:ext uri="{FF2B5EF4-FFF2-40B4-BE49-F238E27FC236}">
                  <a16:creationId xmlns:a16="http://schemas.microsoft.com/office/drawing/2014/main" id="{EA70ACF6-79CC-E040-A698-78458488FA1D}"/>
                </a:ext>
              </a:extLst>
            </p:cNvPr>
            <p:cNvSpPr/>
            <p:nvPr/>
          </p:nvSpPr>
          <p:spPr bwMode="auto">
            <a:xfrm>
              <a:off x="3868555" y="4204744"/>
              <a:ext cx="343350" cy="326035"/>
            </a:xfrm>
            <a:prstGeom prst="can">
              <a:avLst/>
            </a:prstGeom>
            <a:solidFill>
              <a:schemeClr val="accent2">
                <a:alpha val="73000"/>
              </a:schemeClr>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endParaRPr lang="en-US" sz="933" dirty="0">
                <a:solidFill>
                  <a:srgbClr val="FFFFFF"/>
                </a:solidFill>
              </a:endParaRPr>
            </a:p>
          </p:txBody>
        </p:sp>
        <p:pic>
          <p:nvPicPr>
            <p:cNvPr id="111" name="Graphic 38" descr="Lock">
              <a:extLst>
                <a:ext uri="{FF2B5EF4-FFF2-40B4-BE49-F238E27FC236}">
                  <a16:creationId xmlns:a16="http://schemas.microsoft.com/office/drawing/2014/main" id="{31619EE4-5F6F-0746-84C1-03C659765EBF}"/>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43693" y="4306576"/>
              <a:ext cx="173862" cy="166853"/>
            </a:xfrm>
            <a:prstGeom prst="rect">
              <a:avLst/>
            </a:prstGeom>
          </p:spPr>
        </p:pic>
      </p:grpSp>
      <p:sp>
        <p:nvSpPr>
          <p:cNvPr id="112" name="CuadroTexto 111">
            <a:extLst>
              <a:ext uri="{FF2B5EF4-FFF2-40B4-BE49-F238E27FC236}">
                <a16:creationId xmlns:a16="http://schemas.microsoft.com/office/drawing/2014/main" id="{E32A1823-62F2-5B4A-99DD-4F2B97AD949C}"/>
              </a:ext>
            </a:extLst>
          </p:cNvPr>
          <p:cNvSpPr txBox="1"/>
          <p:nvPr/>
        </p:nvSpPr>
        <p:spPr>
          <a:xfrm>
            <a:off x="6645393" y="3750807"/>
            <a:ext cx="1085232" cy="256545"/>
          </a:xfrm>
          <a:prstGeom prst="rect">
            <a:avLst/>
          </a:prstGeom>
          <a:noFill/>
        </p:spPr>
        <p:txBody>
          <a:bodyPr wrap="square" rtlCol="0">
            <a:spAutoFit/>
          </a:bodyPr>
          <a:lstStyle/>
          <a:p>
            <a:pPr algn="ctr" defTabSz="914377">
              <a:defRPr/>
            </a:pPr>
            <a:r>
              <a:rPr lang="en-US" sz="1067" dirty="0">
                <a:solidFill>
                  <a:srgbClr val="000000"/>
                </a:solidFill>
                <a:cs typeface="Arial" panose="020B0604020202020204" pitchFamily="34" charset="0"/>
              </a:rPr>
              <a:t>Backup</a:t>
            </a:r>
          </a:p>
        </p:txBody>
      </p:sp>
      <p:grpSp>
        <p:nvGrpSpPr>
          <p:cNvPr id="113" name="Grupo 112">
            <a:extLst>
              <a:ext uri="{FF2B5EF4-FFF2-40B4-BE49-F238E27FC236}">
                <a16:creationId xmlns:a16="http://schemas.microsoft.com/office/drawing/2014/main" id="{291F11BB-46C8-A647-9B51-AB94B2F082AC}"/>
              </a:ext>
            </a:extLst>
          </p:cNvPr>
          <p:cNvGrpSpPr/>
          <p:nvPr/>
        </p:nvGrpSpPr>
        <p:grpSpPr>
          <a:xfrm>
            <a:off x="7852013" y="3802474"/>
            <a:ext cx="457800" cy="434713"/>
            <a:chOff x="3868555" y="4204744"/>
            <a:chExt cx="343350" cy="326035"/>
          </a:xfrm>
        </p:grpSpPr>
        <p:sp>
          <p:nvSpPr>
            <p:cNvPr id="114" name="Lata 113">
              <a:extLst>
                <a:ext uri="{FF2B5EF4-FFF2-40B4-BE49-F238E27FC236}">
                  <a16:creationId xmlns:a16="http://schemas.microsoft.com/office/drawing/2014/main" id="{214D802E-FE1A-9F4A-9F22-84FA1014C805}"/>
                </a:ext>
              </a:extLst>
            </p:cNvPr>
            <p:cNvSpPr/>
            <p:nvPr/>
          </p:nvSpPr>
          <p:spPr bwMode="auto">
            <a:xfrm>
              <a:off x="3868555" y="4204744"/>
              <a:ext cx="343350" cy="326035"/>
            </a:xfrm>
            <a:prstGeom prst="can">
              <a:avLst/>
            </a:prstGeom>
            <a:solidFill>
              <a:schemeClr val="accent2">
                <a:alpha val="73000"/>
              </a:schemeClr>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endParaRPr lang="en-US" sz="933" dirty="0">
                <a:solidFill>
                  <a:srgbClr val="FFFFFF"/>
                </a:solidFill>
              </a:endParaRPr>
            </a:p>
          </p:txBody>
        </p:sp>
        <p:pic>
          <p:nvPicPr>
            <p:cNvPr id="115" name="Graphic 38" descr="Lock">
              <a:extLst>
                <a:ext uri="{FF2B5EF4-FFF2-40B4-BE49-F238E27FC236}">
                  <a16:creationId xmlns:a16="http://schemas.microsoft.com/office/drawing/2014/main" id="{3085152B-2691-0F4B-BF41-9D9595143297}"/>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43693" y="4306576"/>
              <a:ext cx="173862" cy="166853"/>
            </a:xfrm>
            <a:prstGeom prst="rect">
              <a:avLst/>
            </a:prstGeom>
          </p:spPr>
        </p:pic>
      </p:grpSp>
      <p:grpSp>
        <p:nvGrpSpPr>
          <p:cNvPr id="116" name="Grupo 115">
            <a:extLst>
              <a:ext uri="{FF2B5EF4-FFF2-40B4-BE49-F238E27FC236}">
                <a16:creationId xmlns:a16="http://schemas.microsoft.com/office/drawing/2014/main" id="{E6880645-EB9E-7949-827C-AD365F654528}"/>
              </a:ext>
            </a:extLst>
          </p:cNvPr>
          <p:cNvGrpSpPr/>
          <p:nvPr/>
        </p:nvGrpSpPr>
        <p:grpSpPr>
          <a:xfrm>
            <a:off x="7852013" y="4756581"/>
            <a:ext cx="457800" cy="434713"/>
            <a:chOff x="3868555" y="4204744"/>
            <a:chExt cx="343350" cy="326035"/>
          </a:xfrm>
        </p:grpSpPr>
        <p:sp>
          <p:nvSpPr>
            <p:cNvPr id="117" name="Lata 116">
              <a:extLst>
                <a:ext uri="{FF2B5EF4-FFF2-40B4-BE49-F238E27FC236}">
                  <a16:creationId xmlns:a16="http://schemas.microsoft.com/office/drawing/2014/main" id="{8E681178-709C-5A43-ADDB-454C524F2BF5}"/>
                </a:ext>
              </a:extLst>
            </p:cNvPr>
            <p:cNvSpPr/>
            <p:nvPr/>
          </p:nvSpPr>
          <p:spPr bwMode="auto">
            <a:xfrm>
              <a:off x="3868555" y="4204744"/>
              <a:ext cx="343350" cy="326035"/>
            </a:xfrm>
            <a:prstGeom prst="can">
              <a:avLst/>
            </a:prstGeom>
            <a:solidFill>
              <a:schemeClr val="accent2">
                <a:alpha val="73000"/>
              </a:schemeClr>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endParaRPr lang="en-US" sz="933" dirty="0">
                <a:solidFill>
                  <a:srgbClr val="FFFFFF"/>
                </a:solidFill>
              </a:endParaRPr>
            </a:p>
          </p:txBody>
        </p:sp>
        <p:pic>
          <p:nvPicPr>
            <p:cNvPr id="118" name="Graphic 38" descr="Lock">
              <a:extLst>
                <a:ext uri="{FF2B5EF4-FFF2-40B4-BE49-F238E27FC236}">
                  <a16:creationId xmlns:a16="http://schemas.microsoft.com/office/drawing/2014/main" id="{51A5C05B-6040-C44E-A20E-E5A287AE5EE6}"/>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43693" y="4306576"/>
              <a:ext cx="173862" cy="166853"/>
            </a:xfrm>
            <a:prstGeom prst="rect">
              <a:avLst/>
            </a:prstGeom>
          </p:spPr>
        </p:pic>
      </p:grpSp>
      <p:grpSp>
        <p:nvGrpSpPr>
          <p:cNvPr id="119" name="Grupo 118">
            <a:extLst>
              <a:ext uri="{FF2B5EF4-FFF2-40B4-BE49-F238E27FC236}">
                <a16:creationId xmlns:a16="http://schemas.microsoft.com/office/drawing/2014/main" id="{6495209C-842A-2542-8724-341AE6A5B3A4}"/>
              </a:ext>
            </a:extLst>
          </p:cNvPr>
          <p:cNvGrpSpPr/>
          <p:nvPr/>
        </p:nvGrpSpPr>
        <p:grpSpPr>
          <a:xfrm>
            <a:off x="7852013" y="5266632"/>
            <a:ext cx="457800" cy="434713"/>
            <a:chOff x="3868555" y="4204744"/>
            <a:chExt cx="343350" cy="326035"/>
          </a:xfrm>
        </p:grpSpPr>
        <p:sp>
          <p:nvSpPr>
            <p:cNvPr id="120" name="Lata 119">
              <a:extLst>
                <a:ext uri="{FF2B5EF4-FFF2-40B4-BE49-F238E27FC236}">
                  <a16:creationId xmlns:a16="http://schemas.microsoft.com/office/drawing/2014/main" id="{90431BBB-3A85-DC49-A4A5-4FAAD0123C33}"/>
                </a:ext>
              </a:extLst>
            </p:cNvPr>
            <p:cNvSpPr/>
            <p:nvPr/>
          </p:nvSpPr>
          <p:spPr bwMode="auto">
            <a:xfrm>
              <a:off x="3868555" y="4204744"/>
              <a:ext cx="343350" cy="326035"/>
            </a:xfrm>
            <a:prstGeom prst="can">
              <a:avLst/>
            </a:prstGeom>
            <a:solidFill>
              <a:schemeClr val="accent2">
                <a:alpha val="73000"/>
              </a:schemeClr>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endParaRPr lang="en-US" sz="933" dirty="0">
                <a:solidFill>
                  <a:srgbClr val="FFFFFF"/>
                </a:solidFill>
              </a:endParaRPr>
            </a:p>
          </p:txBody>
        </p:sp>
        <p:pic>
          <p:nvPicPr>
            <p:cNvPr id="121" name="Graphic 38" descr="Lock">
              <a:extLst>
                <a:ext uri="{FF2B5EF4-FFF2-40B4-BE49-F238E27FC236}">
                  <a16:creationId xmlns:a16="http://schemas.microsoft.com/office/drawing/2014/main" id="{E798A19F-AFD0-844D-81E4-5A9F95FCA8DC}"/>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43693" y="4306576"/>
              <a:ext cx="173862" cy="166853"/>
            </a:xfrm>
            <a:prstGeom prst="rect">
              <a:avLst/>
            </a:prstGeom>
          </p:spPr>
        </p:pic>
      </p:grpSp>
      <p:sp>
        <p:nvSpPr>
          <p:cNvPr id="122" name="Rectángulo redondeado 121">
            <a:extLst>
              <a:ext uri="{FF2B5EF4-FFF2-40B4-BE49-F238E27FC236}">
                <a16:creationId xmlns:a16="http://schemas.microsoft.com/office/drawing/2014/main" id="{76A351BE-D376-6748-8B35-0DEC8337595C}"/>
              </a:ext>
            </a:extLst>
          </p:cNvPr>
          <p:cNvSpPr/>
          <p:nvPr/>
        </p:nvSpPr>
        <p:spPr bwMode="auto">
          <a:xfrm>
            <a:off x="5772629" y="2486552"/>
            <a:ext cx="1143408" cy="1826448"/>
          </a:xfrm>
          <a:prstGeom prst="roundRect">
            <a:avLst/>
          </a:prstGeom>
          <a:solidFill>
            <a:schemeClr val="accent2">
              <a:lumMod val="50000"/>
              <a:alpha val="70000"/>
            </a:schemeClr>
          </a:solidFill>
          <a:ln w="1905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algn="ctr" defTabSz="914621">
              <a:defRPr/>
            </a:pPr>
            <a:r>
              <a:rPr lang="en-US" sz="1400" dirty="0">
                <a:solidFill>
                  <a:srgbClr val="FFFFFF"/>
                </a:solidFill>
                <a:ea typeface="IBM Plex Sans" charset="0"/>
                <a:cs typeface="IBM Plex Sans" charset="0"/>
              </a:rPr>
              <a:t>Production System</a:t>
            </a:r>
          </a:p>
        </p:txBody>
      </p:sp>
      <p:grpSp>
        <p:nvGrpSpPr>
          <p:cNvPr id="123" name="Grupo 122">
            <a:extLst>
              <a:ext uri="{FF2B5EF4-FFF2-40B4-BE49-F238E27FC236}">
                <a16:creationId xmlns:a16="http://schemas.microsoft.com/office/drawing/2014/main" id="{18DFBFE9-2FD7-F24E-9384-14F194CD1E5E}"/>
              </a:ext>
            </a:extLst>
          </p:cNvPr>
          <p:cNvGrpSpPr/>
          <p:nvPr/>
        </p:nvGrpSpPr>
        <p:grpSpPr>
          <a:xfrm>
            <a:off x="7852013" y="5760654"/>
            <a:ext cx="457800" cy="434713"/>
            <a:chOff x="3868555" y="4204744"/>
            <a:chExt cx="343350" cy="326035"/>
          </a:xfrm>
        </p:grpSpPr>
        <p:sp>
          <p:nvSpPr>
            <p:cNvPr id="124" name="Lata 123">
              <a:extLst>
                <a:ext uri="{FF2B5EF4-FFF2-40B4-BE49-F238E27FC236}">
                  <a16:creationId xmlns:a16="http://schemas.microsoft.com/office/drawing/2014/main" id="{231583A9-C979-8B4F-97C8-12669728A3D5}"/>
                </a:ext>
              </a:extLst>
            </p:cNvPr>
            <p:cNvSpPr/>
            <p:nvPr/>
          </p:nvSpPr>
          <p:spPr bwMode="auto">
            <a:xfrm>
              <a:off x="3868555" y="4204744"/>
              <a:ext cx="343350" cy="326035"/>
            </a:xfrm>
            <a:prstGeom prst="can">
              <a:avLst/>
            </a:prstGeom>
            <a:solidFill>
              <a:schemeClr val="accent2">
                <a:alpha val="73000"/>
              </a:schemeClr>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endParaRPr lang="en-US" sz="933" dirty="0">
                <a:solidFill>
                  <a:srgbClr val="FFFFFF"/>
                </a:solidFill>
              </a:endParaRPr>
            </a:p>
          </p:txBody>
        </p:sp>
        <p:pic>
          <p:nvPicPr>
            <p:cNvPr id="125" name="Graphic 38" descr="Lock">
              <a:extLst>
                <a:ext uri="{FF2B5EF4-FFF2-40B4-BE49-F238E27FC236}">
                  <a16:creationId xmlns:a16="http://schemas.microsoft.com/office/drawing/2014/main" id="{FE81281A-4850-3047-830F-61D4D0378B92}"/>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43693" y="4306576"/>
              <a:ext cx="173862" cy="166853"/>
            </a:xfrm>
            <a:prstGeom prst="rect">
              <a:avLst/>
            </a:prstGeom>
          </p:spPr>
        </p:pic>
      </p:grpSp>
      <p:sp>
        <p:nvSpPr>
          <p:cNvPr id="126" name="Rectángulo redondeado 125">
            <a:extLst>
              <a:ext uri="{FF2B5EF4-FFF2-40B4-BE49-F238E27FC236}">
                <a16:creationId xmlns:a16="http://schemas.microsoft.com/office/drawing/2014/main" id="{247B98ED-D2A1-C948-828E-277B10506998}"/>
              </a:ext>
            </a:extLst>
          </p:cNvPr>
          <p:cNvSpPr/>
          <p:nvPr/>
        </p:nvSpPr>
        <p:spPr bwMode="auto">
          <a:xfrm>
            <a:off x="10175948" y="2486552"/>
            <a:ext cx="1261257" cy="1826448"/>
          </a:xfrm>
          <a:prstGeom prst="roundRect">
            <a:avLst/>
          </a:prstGeom>
          <a:solidFill>
            <a:schemeClr val="accent2">
              <a:lumMod val="50000"/>
              <a:alpha val="70000"/>
            </a:schemeClr>
          </a:solidFill>
          <a:ln w="1905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algn="ctr" defTabSz="914621">
              <a:defRPr/>
            </a:pPr>
            <a:r>
              <a:rPr lang="en-US" sz="1600" dirty="0">
                <a:solidFill>
                  <a:srgbClr val="FFFFFF"/>
                </a:solidFill>
                <a:ea typeface="IBM Plex Sans" charset="0"/>
                <a:cs typeface="IBM Plex Sans" charset="0"/>
              </a:rPr>
              <a:t>Cyber Vault </a:t>
            </a:r>
            <a:r>
              <a:rPr lang="en-US" sz="1467" dirty="0">
                <a:solidFill>
                  <a:srgbClr val="FFFFFF"/>
                </a:solidFill>
                <a:ea typeface="IBM Plex Sans" charset="0"/>
                <a:cs typeface="IBM Plex Sans" charset="0"/>
              </a:rPr>
              <a:t>LPAR</a:t>
            </a:r>
            <a:endParaRPr lang="en-US" sz="1600" dirty="0">
              <a:solidFill>
                <a:srgbClr val="FFFFFF"/>
              </a:solidFill>
              <a:ea typeface="IBM Plex Sans" charset="0"/>
              <a:cs typeface="IBM Plex Sans" charset="0"/>
            </a:endParaRPr>
          </a:p>
        </p:txBody>
      </p:sp>
      <p:sp>
        <p:nvSpPr>
          <p:cNvPr id="127" name="Rectangle 25">
            <a:extLst>
              <a:ext uri="{FF2B5EF4-FFF2-40B4-BE49-F238E27FC236}">
                <a16:creationId xmlns:a16="http://schemas.microsoft.com/office/drawing/2014/main" id="{48CAD228-9ED3-8745-B828-F8474364C1B3}"/>
              </a:ext>
            </a:extLst>
          </p:cNvPr>
          <p:cNvSpPr/>
          <p:nvPr/>
        </p:nvSpPr>
        <p:spPr>
          <a:xfrm>
            <a:off x="8363411" y="4812983"/>
            <a:ext cx="1302476" cy="387927"/>
          </a:xfrm>
          <a:prstGeom prst="rect">
            <a:avLst/>
          </a:prstGeom>
        </p:spPr>
        <p:txBody>
          <a:bodyPr wrap="square">
            <a:spAutoFit/>
          </a:bodyPr>
          <a:lstStyle/>
          <a:p>
            <a:pPr algn="ctr" defTabSz="914377">
              <a:lnSpc>
                <a:spcPct val="90000"/>
              </a:lnSpc>
              <a:defRPr/>
            </a:pPr>
            <a:r>
              <a:rPr lang="en-US" altLang="en-US" sz="1067" dirty="0">
                <a:solidFill>
                  <a:prstClr val="black"/>
                </a:solidFill>
                <a:cs typeface="Arial" panose="020B0604020202020204" pitchFamily="34" charset="0"/>
              </a:rPr>
              <a:t>Safeguarded backup 3</a:t>
            </a:r>
            <a:endParaRPr lang="en-US" sz="1600" dirty="0">
              <a:solidFill>
                <a:prstClr val="black"/>
              </a:solidFill>
              <a:cs typeface="Arial" panose="020B0604020202020204" pitchFamily="34" charset="0"/>
            </a:endParaRPr>
          </a:p>
        </p:txBody>
      </p:sp>
      <p:cxnSp>
        <p:nvCxnSpPr>
          <p:cNvPr id="128" name="Conector angular 127">
            <a:extLst>
              <a:ext uri="{FF2B5EF4-FFF2-40B4-BE49-F238E27FC236}">
                <a16:creationId xmlns:a16="http://schemas.microsoft.com/office/drawing/2014/main" id="{A82862EE-690B-664A-A937-AAA0A9D550BD}"/>
              </a:ext>
            </a:extLst>
          </p:cNvPr>
          <p:cNvCxnSpPr>
            <a:cxnSpLocks/>
            <a:endCxn id="126" idx="2"/>
          </p:cNvCxnSpPr>
          <p:nvPr/>
        </p:nvCxnSpPr>
        <p:spPr bwMode="auto">
          <a:xfrm rot="5400000" flipH="1" flipV="1">
            <a:off x="9637380" y="4328708"/>
            <a:ext cx="1184901" cy="1153489"/>
          </a:xfrm>
          <a:prstGeom prst="bentConnector3">
            <a:avLst>
              <a:gd name="adj1" fmla="val 1465"/>
            </a:avLst>
          </a:prstGeom>
          <a:ln w="9525" cap="flat" cmpd="sng" algn="ctr">
            <a:solidFill>
              <a:schemeClr val="bg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29" name="Lata 128">
            <a:extLst>
              <a:ext uri="{FF2B5EF4-FFF2-40B4-BE49-F238E27FC236}">
                <a16:creationId xmlns:a16="http://schemas.microsoft.com/office/drawing/2014/main" id="{53A1275A-ABDF-874D-BB72-7418532AD8DF}"/>
              </a:ext>
            </a:extLst>
          </p:cNvPr>
          <p:cNvSpPr/>
          <p:nvPr/>
        </p:nvSpPr>
        <p:spPr bwMode="auto">
          <a:xfrm>
            <a:off x="5975686" y="3218215"/>
            <a:ext cx="767981" cy="878404"/>
          </a:xfrm>
          <a:prstGeom prst="can">
            <a:avLst/>
          </a:prstGeom>
          <a:solidFill>
            <a:schemeClr val="accent2"/>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r>
              <a:rPr lang="en-US" sz="933" dirty="0">
                <a:solidFill>
                  <a:srgbClr val="FFFFFF"/>
                </a:solidFill>
              </a:rPr>
              <a:t>Production Volume</a:t>
            </a:r>
          </a:p>
        </p:txBody>
      </p:sp>
      <p:sp>
        <p:nvSpPr>
          <p:cNvPr id="130" name="Lata 129">
            <a:extLst>
              <a:ext uri="{FF2B5EF4-FFF2-40B4-BE49-F238E27FC236}">
                <a16:creationId xmlns:a16="http://schemas.microsoft.com/office/drawing/2014/main" id="{CE103ABA-4704-B74B-9462-679F78879C91}"/>
              </a:ext>
            </a:extLst>
          </p:cNvPr>
          <p:cNvSpPr/>
          <p:nvPr/>
        </p:nvSpPr>
        <p:spPr bwMode="auto">
          <a:xfrm>
            <a:off x="10451279" y="3231933"/>
            <a:ext cx="767981" cy="878404"/>
          </a:xfrm>
          <a:prstGeom prst="can">
            <a:avLst/>
          </a:prstGeom>
          <a:solidFill>
            <a:schemeClr val="accent2"/>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r>
              <a:rPr lang="en-US" sz="933" dirty="0">
                <a:solidFill>
                  <a:srgbClr val="FFFFFF"/>
                </a:solidFill>
              </a:rPr>
              <a:t>Recovery Volume</a:t>
            </a:r>
          </a:p>
        </p:txBody>
      </p:sp>
      <p:sp>
        <p:nvSpPr>
          <p:cNvPr id="132" name="CuadroTexto 131">
            <a:extLst>
              <a:ext uri="{FF2B5EF4-FFF2-40B4-BE49-F238E27FC236}">
                <a16:creationId xmlns:a16="http://schemas.microsoft.com/office/drawing/2014/main" id="{0C955D53-D54E-3449-9417-7465B1175053}"/>
              </a:ext>
            </a:extLst>
          </p:cNvPr>
          <p:cNvSpPr txBox="1"/>
          <p:nvPr/>
        </p:nvSpPr>
        <p:spPr>
          <a:xfrm>
            <a:off x="9948527" y="5123002"/>
            <a:ext cx="1085232" cy="256545"/>
          </a:xfrm>
          <a:prstGeom prst="rect">
            <a:avLst/>
          </a:prstGeom>
          <a:noFill/>
        </p:spPr>
        <p:txBody>
          <a:bodyPr wrap="square" rtlCol="0">
            <a:spAutoFit/>
          </a:bodyPr>
          <a:lstStyle/>
          <a:p>
            <a:pPr algn="ctr" defTabSz="914377">
              <a:defRPr/>
            </a:pPr>
            <a:r>
              <a:rPr lang="en-US" sz="1067" dirty="0">
                <a:solidFill>
                  <a:schemeClr val="bg1"/>
                </a:solidFill>
                <a:cs typeface="Arial" panose="020B0604020202020204" pitchFamily="34" charset="0"/>
              </a:rPr>
              <a:t>Restore</a:t>
            </a:r>
          </a:p>
        </p:txBody>
      </p:sp>
      <p:sp>
        <p:nvSpPr>
          <p:cNvPr id="133" name="Flecha derecha 132">
            <a:extLst>
              <a:ext uri="{FF2B5EF4-FFF2-40B4-BE49-F238E27FC236}">
                <a16:creationId xmlns:a16="http://schemas.microsoft.com/office/drawing/2014/main" id="{C6C62A1B-089A-EC4B-B9A6-76F3DD2F04D1}"/>
              </a:ext>
            </a:extLst>
          </p:cNvPr>
          <p:cNvSpPr/>
          <p:nvPr/>
        </p:nvSpPr>
        <p:spPr bwMode="auto">
          <a:xfrm>
            <a:off x="6743667" y="769799"/>
            <a:ext cx="4593620" cy="211111"/>
          </a:xfrm>
          <a:prstGeom prst="rightArrow">
            <a:avLst/>
          </a:prstGeom>
          <a:solidFill>
            <a:srgbClr val="FFC000"/>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1219170" fontAlgn="base">
              <a:lnSpc>
                <a:spcPct val="90000"/>
              </a:lnSpc>
              <a:spcBef>
                <a:spcPct val="0"/>
              </a:spcBef>
              <a:spcAft>
                <a:spcPct val="0"/>
              </a:spcAft>
              <a:defRPr/>
            </a:pPr>
            <a:endParaRPr lang="en-US" sz="1867" dirty="0">
              <a:solidFill>
                <a:srgbClr val="FFFFFF"/>
              </a:solidFill>
            </a:endParaRPr>
          </a:p>
        </p:txBody>
      </p:sp>
      <p:pic>
        <p:nvPicPr>
          <p:cNvPr id="134" name="Gráfico 133" descr="Reloj">
            <a:extLst>
              <a:ext uri="{FF2B5EF4-FFF2-40B4-BE49-F238E27FC236}">
                <a16:creationId xmlns:a16="http://schemas.microsoft.com/office/drawing/2014/main" id="{711B4BFF-1052-D941-87E1-30E4B4F2562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685569" y="304889"/>
            <a:ext cx="1219200" cy="1219200"/>
          </a:xfrm>
          <a:prstGeom prst="rect">
            <a:avLst/>
          </a:prstGeom>
        </p:spPr>
      </p:pic>
      <p:sp>
        <p:nvSpPr>
          <p:cNvPr id="135" name="CuadroTexto 134">
            <a:extLst>
              <a:ext uri="{FF2B5EF4-FFF2-40B4-BE49-F238E27FC236}">
                <a16:creationId xmlns:a16="http://schemas.microsoft.com/office/drawing/2014/main" id="{3520FA2C-E311-904B-8BEE-ED320EAB7530}"/>
              </a:ext>
            </a:extLst>
          </p:cNvPr>
          <p:cNvSpPr txBox="1"/>
          <p:nvPr/>
        </p:nvSpPr>
        <p:spPr>
          <a:xfrm>
            <a:off x="6880463" y="1159357"/>
            <a:ext cx="757567" cy="379656"/>
          </a:xfrm>
          <a:prstGeom prst="rect">
            <a:avLst/>
          </a:prstGeom>
          <a:noFill/>
        </p:spPr>
        <p:txBody>
          <a:bodyPr wrap="square" rtlCol="0">
            <a:spAutoFit/>
          </a:bodyPr>
          <a:lstStyle/>
          <a:p>
            <a:pPr defTabSz="914621">
              <a:defRPr/>
            </a:pPr>
            <a:r>
              <a:rPr lang="en-US" sz="1867" dirty="0">
                <a:solidFill>
                  <a:schemeClr val="bg1"/>
                </a:solidFill>
                <a:ea typeface="IBM Plex Sans" charset="0"/>
                <a:cs typeface="IBM Plex Sans" charset="0"/>
              </a:rPr>
              <a:t>6:00 </a:t>
            </a:r>
          </a:p>
        </p:txBody>
      </p:sp>
      <p:sp>
        <p:nvSpPr>
          <p:cNvPr id="136" name="CuadroTexto 135">
            <a:extLst>
              <a:ext uri="{FF2B5EF4-FFF2-40B4-BE49-F238E27FC236}">
                <a16:creationId xmlns:a16="http://schemas.microsoft.com/office/drawing/2014/main" id="{AE284663-339F-094D-AF60-3DF10AD3918B}"/>
              </a:ext>
            </a:extLst>
          </p:cNvPr>
          <p:cNvSpPr txBox="1"/>
          <p:nvPr/>
        </p:nvSpPr>
        <p:spPr>
          <a:xfrm>
            <a:off x="7527759" y="1159357"/>
            <a:ext cx="757567" cy="379656"/>
          </a:xfrm>
          <a:prstGeom prst="rect">
            <a:avLst/>
          </a:prstGeom>
          <a:noFill/>
        </p:spPr>
        <p:txBody>
          <a:bodyPr wrap="square" rtlCol="0">
            <a:spAutoFit/>
          </a:bodyPr>
          <a:lstStyle/>
          <a:p>
            <a:pPr defTabSz="914621">
              <a:defRPr/>
            </a:pPr>
            <a:r>
              <a:rPr lang="en-US" sz="1867" dirty="0">
                <a:solidFill>
                  <a:schemeClr val="bg1"/>
                </a:solidFill>
                <a:ea typeface="IBM Plex Sans" charset="0"/>
                <a:cs typeface="IBM Plex Sans" charset="0"/>
              </a:rPr>
              <a:t>9:00 </a:t>
            </a:r>
          </a:p>
        </p:txBody>
      </p:sp>
      <p:sp>
        <p:nvSpPr>
          <p:cNvPr id="137" name="CuadroTexto 136">
            <a:extLst>
              <a:ext uri="{FF2B5EF4-FFF2-40B4-BE49-F238E27FC236}">
                <a16:creationId xmlns:a16="http://schemas.microsoft.com/office/drawing/2014/main" id="{4720AD48-DCEE-6B4F-B799-048A7E847DA6}"/>
              </a:ext>
            </a:extLst>
          </p:cNvPr>
          <p:cNvSpPr txBox="1"/>
          <p:nvPr/>
        </p:nvSpPr>
        <p:spPr>
          <a:xfrm>
            <a:off x="8142611" y="1159357"/>
            <a:ext cx="883645" cy="379656"/>
          </a:xfrm>
          <a:prstGeom prst="rect">
            <a:avLst/>
          </a:prstGeom>
          <a:noFill/>
        </p:spPr>
        <p:txBody>
          <a:bodyPr wrap="square" rtlCol="0">
            <a:spAutoFit/>
          </a:bodyPr>
          <a:lstStyle/>
          <a:p>
            <a:pPr defTabSz="914621">
              <a:defRPr/>
            </a:pPr>
            <a:r>
              <a:rPr lang="en-US" sz="1867" dirty="0">
                <a:solidFill>
                  <a:schemeClr val="bg1"/>
                </a:solidFill>
                <a:ea typeface="IBM Plex Sans" charset="0"/>
                <a:cs typeface="IBM Plex Sans" charset="0"/>
              </a:rPr>
              <a:t>12:00 </a:t>
            </a:r>
          </a:p>
        </p:txBody>
      </p:sp>
      <p:sp>
        <p:nvSpPr>
          <p:cNvPr id="138" name="CuadroTexto 137">
            <a:extLst>
              <a:ext uri="{FF2B5EF4-FFF2-40B4-BE49-F238E27FC236}">
                <a16:creationId xmlns:a16="http://schemas.microsoft.com/office/drawing/2014/main" id="{9DD5E569-330B-CB41-93F5-4655F9F96824}"/>
              </a:ext>
            </a:extLst>
          </p:cNvPr>
          <p:cNvSpPr txBox="1"/>
          <p:nvPr/>
        </p:nvSpPr>
        <p:spPr>
          <a:xfrm>
            <a:off x="8884728" y="1159357"/>
            <a:ext cx="883645" cy="379656"/>
          </a:xfrm>
          <a:prstGeom prst="rect">
            <a:avLst/>
          </a:prstGeom>
          <a:noFill/>
        </p:spPr>
        <p:txBody>
          <a:bodyPr wrap="square" rtlCol="0">
            <a:spAutoFit/>
          </a:bodyPr>
          <a:lstStyle/>
          <a:p>
            <a:pPr defTabSz="914621">
              <a:defRPr/>
            </a:pPr>
            <a:r>
              <a:rPr lang="en-US" sz="1867" dirty="0">
                <a:solidFill>
                  <a:schemeClr val="bg1"/>
                </a:solidFill>
                <a:ea typeface="IBM Plex Sans" charset="0"/>
                <a:cs typeface="IBM Plex Sans" charset="0"/>
              </a:rPr>
              <a:t>15:00 </a:t>
            </a:r>
          </a:p>
        </p:txBody>
      </p:sp>
      <p:sp>
        <p:nvSpPr>
          <p:cNvPr id="139" name="CuadroTexto 138">
            <a:extLst>
              <a:ext uri="{FF2B5EF4-FFF2-40B4-BE49-F238E27FC236}">
                <a16:creationId xmlns:a16="http://schemas.microsoft.com/office/drawing/2014/main" id="{55784833-4CC1-EF46-ACE5-52E565B51328}"/>
              </a:ext>
            </a:extLst>
          </p:cNvPr>
          <p:cNvSpPr txBox="1"/>
          <p:nvPr/>
        </p:nvSpPr>
        <p:spPr>
          <a:xfrm>
            <a:off x="9653087" y="1159357"/>
            <a:ext cx="883645" cy="379656"/>
          </a:xfrm>
          <a:prstGeom prst="rect">
            <a:avLst/>
          </a:prstGeom>
          <a:noFill/>
        </p:spPr>
        <p:txBody>
          <a:bodyPr wrap="square" rtlCol="0">
            <a:spAutoFit/>
          </a:bodyPr>
          <a:lstStyle/>
          <a:p>
            <a:pPr defTabSz="914621">
              <a:defRPr/>
            </a:pPr>
            <a:r>
              <a:rPr lang="en-US" sz="1867" dirty="0">
                <a:solidFill>
                  <a:schemeClr val="bg1"/>
                </a:solidFill>
                <a:ea typeface="IBM Plex Sans" charset="0"/>
                <a:cs typeface="IBM Plex Sans" charset="0"/>
              </a:rPr>
              <a:t>18:00 </a:t>
            </a:r>
          </a:p>
        </p:txBody>
      </p:sp>
      <p:pic>
        <p:nvPicPr>
          <p:cNvPr id="140" name="Picture 2" descr="✨ How to Draw &amp; Coloring Pop Art Letters Boom! - Drawing For Kids - YouTube">
            <a:extLst>
              <a:ext uri="{FF2B5EF4-FFF2-40B4-BE49-F238E27FC236}">
                <a16:creationId xmlns:a16="http://schemas.microsoft.com/office/drawing/2014/main" id="{12B147E1-2BDF-CE4B-AF91-B0CDF915667E}"/>
              </a:ext>
            </a:extLst>
          </p:cNvPr>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417326" y="1172286"/>
            <a:ext cx="962841" cy="541599"/>
          </a:xfrm>
          <a:prstGeom prst="rect">
            <a:avLst/>
          </a:prstGeom>
          <a:noFill/>
          <a:extLst>
            <a:ext uri="{909E8E84-426E-40DD-AFC4-6F175D3DCCD1}">
              <a14:hiddenFill xmlns:a14="http://schemas.microsoft.com/office/drawing/2010/main">
                <a:solidFill>
                  <a:srgbClr val="FFFFFF"/>
                </a:solidFill>
              </a14:hiddenFill>
            </a:ext>
          </a:extLst>
        </p:spPr>
      </p:pic>
      <p:cxnSp>
        <p:nvCxnSpPr>
          <p:cNvPr id="141" name="Conector recto de flecha 140">
            <a:extLst>
              <a:ext uri="{FF2B5EF4-FFF2-40B4-BE49-F238E27FC236}">
                <a16:creationId xmlns:a16="http://schemas.microsoft.com/office/drawing/2014/main" id="{5BBEA6FF-15E5-BD4A-B74A-E2234CDDAC56}"/>
              </a:ext>
            </a:extLst>
          </p:cNvPr>
          <p:cNvCxnSpPr>
            <a:cxnSpLocks/>
          </p:cNvCxnSpPr>
          <p:nvPr/>
        </p:nvCxnSpPr>
        <p:spPr bwMode="auto">
          <a:xfrm flipV="1">
            <a:off x="7243015" y="909903"/>
            <a:ext cx="0" cy="298096"/>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2" name="Conector recto de flecha 141">
            <a:extLst>
              <a:ext uri="{FF2B5EF4-FFF2-40B4-BE49-F238E27FC236}">
                <a16:creationId xmlns:a16="http://schemas.microsoft.com/office/drawing/2014/main" id="{6A8E6165-B1F2-9044-9931-D6897A296438}"/>
              </a:ext>
            </a:extLst>
          </p:cNvPr>
          <p:cNvCxnSpPr>
            <a:cxnSpLocks/>
          </p:cNvCxnSpPr>
          <p:nvPr/>
        </p:nvCxnSpPr>
        <p:spPr bwMode="auto">
          <a:xfrm flipV="1">
            <a:off x="7872935" y="918031"/>
            <a:ext cx="0" cy="298096"/>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3" name="Conector recto de flecha 142">
            <a:extLst>
              <a:ext uri="{FF2B5EF4-FFF2-40B4-BE49-F238E27FC236}">
                <a16:creationId xmlns:a16="http://schemas.microsoft.com/office/drawing/2014/main" id="{DB908A87-59A8-E94C-9FFA-8BA35A2E661A}"/>
              </a:ext>
            </a:extLst>
          </p:cNvPr>
          <p:cNvCxnSpPr>
            <a:cxnSpLocks/>
          </p:cNvCxnSpPr>
          <p:nvPr/>
        </p:nvCxnSpPr>
        <p:spPr bwMode="auto">
          <a:xfrm flipV="1">
            <a:off x="8555687" y="930225"/>
            <a:ext cx="0" cy="310287"/>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4" name="Conector recto de flecha 143">
            <a:extLst>
              <a:ext uri="{FF2B5EF4-FFF2-40B4-BE49-F238E27FC236}">
                <a16:creationId xmlns:a16="http://schemas.microsoft.com/office/drawing/2014/main" id="{C7E7C936-2B51-9D4A-B147-2948D51F4CE8}"/>
              </a:ext>
            </a:extLst>
          </p:cNvPr>
          <p:cNvCxnSpPr>
            <a:cxnSpLocks/>
          </p:cNvCxnSpPr>
          <p:nvPr/>
        </p:nvCxnSpPr>
        <p:spPr bwMode="auto">
          <a:xfrm flipV="1">
            <a:off x="9311591" y="909903"/>
            <a:ext cx="0" cy="298096"/>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5" name="Conector recto de flecha 144">
            <a:extLst>
              <a:ext uri="{FF2B5EF4-FFF2-40B4-BE49-F238E27FC236}">
                <a16:creationId xmlns:a16="http://schemas.microsoft.com/office/drawing/2014/main" id="{964E0FEA-B13F-7242-B460-61BDBCDBE5F3}"/>
              </a:ext>
            </a:extLst>
          </p:cNvPr>
          <p:cNvCxnSpPr>
            <a:cxnSpLocks/>
          </p:cNvCxnSpPr>
          <p:nvPr/>
        </p:nvCxnSpPr>
        <p:spPr bwMode="auto">
          <a:xfrm flipV="1">
            <a:off x="10100007" y="942415"/>
            <a:ext cx="0" cy="298096"/>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6" name="Conector recto de flecha 145">
            <a:extLst>
              <a:ext uri="{FF2B5EF4-FFF2-40B4-BE49-F238E27FC236}">
                <a16:creationId xmlns:a16="http://schemas.microsoft.com/office/drawing/2014/main" id="{21D16F1A-D28B-FA4D-B63A-88463FEE2DB4}"/>
              </a:ext>
            </a:extLst>
          </p:cNvPr>
          <p:cNvCxnSpPr>
            <a:cxnSpLocks/>
          </p:cNvCxnSpPr>
          <p:nvPr/>
        </p:nvCxnSpPr>
        <p:spPr bwMode="auto">
          <a:xfrm flipV="1">
            <a:off x="10892487" y="942415"/>
            <a:ext cx="0" cy="298096"/>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147" name="Gráfico 146" descr="Insecto">
            <a:extLst>
              <a:ext uri="{FF2B5EF4-FFF2-40B4-BE49-F238E27FC236}">
                <a16:creationId xmlns:a16="http://schemas.microsoft.com/office/drawing/2014/main" id="{AE6D2CD6-9FD4-F74A-AE2F-0D3B4A5B204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216423" y="2023934"/>
            <a:ext cx="401804" cy="401804"/>
          </a:xfrm>
          <a:prstGeom prst="rect">
            <a:avLst/>
          </a:prstGeom>
        </p:spPr>
      </p:pic>
      <p:sp>
        <p:nvSpPr>
          <p:cNvPr id="148" name="Arco 147">
            <a:extLst>
              <a:ext uri="{FF2B5EF4-FFF2-40B4-BE49-F238E27FC236}">
                <a16:creationId xmlns:a16="http://schemas.microsoft.com/office/drawing/2014/main" id="{2771DAF0-38C2-504A-B4C8-592DD40C13EC}"/>
              </a:ext>
            </a:extLst>
          </p:cNvPr>
          <p:cNvSpPr/>
          <p:nvPr/>
        </p:nvSpPr>
        <p:spPr bwMode="auto">
          <a:xfrm>
            <a:off x="9249535" y="2027969"/>
            <a:ext cx="883645" cy="806939"/>
          </a:xfrm>
          <a:prstGeom prst="arc">
            <a:avLst>
              <a:gd name="adj1" fmla="val 1846463"/>
              <a:gd name="adj2" fmla="val 0"/>
            </a:avLst>
          </a:prstGeom>
          <a:ln>
            <a:headEnd type="triangle" w="med" len="med"/>
            <a:tailEnd type="none" w="med" len="med"/>
          </a:ln>
        </p:spPr>
        <p:style>
          <a:lnRef idx="2">
            <a:schemeClr val="accent3"/>
          </a:lnRef>
          <a:fillRef idx="0">
            <a:schemeClr val="accent3"/>
          </a:fillRef>
          <a:effectRef idx="1">
            <a:schemeClr val="accent3"/>
          </a:effectRef>
          <a:fontRef idx="minor">
            <a:schemeClr val="tx1"/>
          </a:fontRef>
        </p:style>
        <p:txBody>
          <a:bodyPr rtlCol="0" anchor="ctr"/>
          <a:lstStyle/>
          <a:p>
            <a:pPr algn="ctr" defTabSz="914621">
              <a:defRPr/>
            </a:pPr>
            <a:endParaRPr lang="en-US" dirty="0">
              <a:ln>
                <a:solidFill>
                  <a:sysClr val="windowText" lastClr="000000"/>
                </a:solidFill>
              </a:ln>
              <a:solidFill>
                <a:srgbClr val="000000"/>
              </a:solidFill>
            </a:endParaRPr>
          </a:p>
        </p:txBody>
      </p:sp>
      <p:sp>
        <p:nvSpPr>
          <p:cNvPr id="149" name="CuadroTexto 148">
            <a:extLst>
              <a:ext uri="{FF2B5EF4-FFF2-40B4-BE49-F238E27FC236}">
                <a16:creationId xmlns:a16="http://schemas.microsoft.com/office/drawing/2014/main" id="{D34B079C-EF80-8D4D-9C73-187683B9759E}"/>
              </a:ext>
            </a:extLst>
          </p:cNvPr>
          <p:cNvSpPr txBox="1"/>
          <p:nvPr/>
        </p:nvSpPr>
        <p:spPr>
          <a:xfrm>
            <a:off x="9273543" y="2276452"/>
            <a:ext cx="859637" cy="297454"/>
          </a:xfrm>
          <a:prstGeom prst="rect">
            <a:avLst/>
          </a:prstGeom>
          <a:noFill/>
        </p:spPr>
        <p:txBody>
          <a:bodyPr wrap="square" rtlCol="0">
            <a:spAutoFit/>
          </a:bodyPr>
          <a:lstStyle/>
          <a:p>
            <a:pPr defTabSz="914621">
              <a:defRPr/>
            </a:pPr>
            <a:r>
              <a:rPr lang="en-US" sz="1333" dirty="0">
                <a:solidFill>
                  <a:schemeClr val="bg1"/>
                </a:solidFill>
                <a:ea typeface="IBM Plex Sans" charset="0"/>
                <a:cs typeface="IBM Plex Sans" charset="0"/>
              </a:rPr>
              <a:t>Validate</a:t>
            </a:r>
          </a:p>
        </p:txBody>
      </p:sp>
      <p:pic>
        <p:nvPicPr>
          <p:cNvPr id="150" name="Gráfico 149" descr="Insecto">
            <a:extLst>
              <a:ext uri="{FF2B5EF4-FFF2-40B4-BE49-F238E27FC236}">
                <a16:creationId xmlns:a16="http://schemas.microsoft.com/office/drawing/2014/main" id="{92344072-6D23-0A42-A32B-960FF9200EA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56247" y="5296841"/>
            <a:ext cx="401804" cy="401804"/>
          </a:xfrm>
          <a:prstGeom prst="rect">
            <a:avLst/>
          </a:prstGeom>
        </p:spPr>
      </p:pic>
      <p:sp>
        <p:nvSpPr>
          <p:cNvPr id="151" name="CuadroTexto 150">
            <a:extLst>
              <a:ext uri="{FF2B5EF4-FFF2-40B4-BE49-F238E27FC236}">
                <a16:creationId xmlns:a16="http://schemas.microsoft.com/office/drawing/2014/main" id="{4792A516-73D7-6849-A899-30A1CEFC3025}"/>
              </a:ext>
            </a:extLst>
          </p:cNvPr>
          <p:cNvSpPr txBox="1"/>
          <p:nvPr/>
        </p:nvSpPr>
        <p:spPr>
          <a:xfrm>
            <a:off x="10536732" y="2043451"/>
            <a:ext cx="1341357" cy="318100"/>
          </a:xfrm>
          <a:prstGeom prst="rect">
            <a:avLst/>
          </a:prstGeom>
          <a:noFill/>
        </p:spPr>
        <p:txBody>
          <a:bodyPr wrap="square" rtlCol="0">
            <a:spAutoFit/>
          </a:bodyPr>
          <a:lstStyle/>
          <a:p>
            <a:pPr defTabSz="914621">
              <a:defRPr/>
            </a:pPr>
            <a:r>
              <a:rPr lang="en-US" sz="1467" dirty="0">
                <a:solidFill>
                  <a:schemeClr val="bg1"/>
                </a:solidFill>
                <a:ea typeface="IBM Plex Sans" charset="0"/>
                <a:cs typeface="IBM Plex Sans" charset="0"/>
              </a:rPr>
              <a:t>Corrupt</a:t>
            </a:r>
          </a:p>
        </p:txBody>
      </p:sp>
      <p:pic>
        <p:nvPicPr>
          <p:cNvPr id="54" name="Gráfico 53" descr="Insecto">
            <a:extLst>
              <a:ext uri="{FF2B5EF4-FFF2-40B4-BE49-F238E27FC236}">
                <a16:creationId xmlns:a16="http://schemas.microsoft.com/office/drawing/2014/main" id="{29FE503D-4158-4C4A-A5CA-27B1B7C9B13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52690" y="5760043"/>
            <a:ext cx="401804" cy="401804"/>
          </a:xfrm>
          <a:prstGeom prst="rect">
            <a:avLst/>
          </a:prstGeom>
        </p:spPr>
      </p:pic>
    </p:spTree>
    <p:extLst>
      <p:ext uri="{BB962C8B-B14F-4D97-AF65-F5344CB8AC3E}">
        <p14:creationId xmlns:p14="http://schemas.microsoft.com/office/powerpoint/2010/main" val="2207311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fade">
                                      <p:cBhvr>
                                        <p:cTn id="7" dur="2000"/>
                                        <p:tgtEl>
                                          <p:spTgt spid="119"/>
                                        </p:tgtEl>
                                      </p:cBhvr>
                                    </p:animEffect>
                                    <p:anim calcmode="lin" valueType="num">
                                      <p:cBhvr>
                                        <p:cTn id="8" dur="2000" fill="hold"/>
                                        <p:tgtEl>
                                          <p:spTgt spid="119"/>
                                        </p:tgtEl>
                                        <p:attrNameLst>
                                          <p:attrName>ppt_w</p:attrName>
                                        </p:attrNameLst>
                                      </p:cBhvr>
                                      <p:tavLst>
                                        <p:tav tm="0" fmla="#ppt_w*sin(2.5*pi*$)">
                                          <p:val>
                                            <p:fltVal val="0"/>
                                          </p:val>
                                        </p:tav>
                                        <p:tav tm="100000">
                                          <p:val>
                                            <p:fltVal val="1"/>
                                          </p:val>
                                        </p:tav>
                                      </p:tavLst>
                                    </p:anim>
                                    <p:anim calcmode="lin" valueType="num">
                                      <p:cBhvr>
                                        <p:cTn id="9" dur="2000" fill="hold"/>
                                        <p:tgtEl>
                                          <p:spTgt spid="119"/>
                                        </p:tgtEl>
                                        <p:attrNameLst>
                                          <p:attrName>ppt_h</p:attrName>
                                        </p:attrNameLst>
                                      </p:cBhvr>
                                      <p:tavLst>
                                        <p:tav tm="0">
                                          <p:val>
                                            <p:strVal val="#ppt_h"/>
                                          </p:val>
                                        </p:tav>
                                        <p:tav tm="100000">
                                          <p:val>
                                            <p:strVal val="#ppt_h"/>
                                          </p:val>
                                        </p:tav>
                                      </p:tavLst>
                                    </p:anim>
                                  </p:childTnLst>
                                </p:cTn>
                              </p:par>
                              <p:par>
                                <p:cTn id="10" presetID="1" presetClass="entr" presetSubtype="0" fill="hold" grpId="0" nodeType="withEffect">
                                  <p:stCondLst>
                                    <p:cond delay="0"/>
                                  </p:stCondLst>
                                  <p:childTnLst>
                                    <p:set>
                                      <p:cBhvr>
                                        <p:cTn id="11" dur="1" fill="hold">
                                          <p:stCondLst>
                                            <p:cond delay="0"/>
                                          </p:stCondLst>
                                        </p:cTn>
                                        <p:tgtEl>
                                          <p:spTgt spid="132"/>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2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48"/>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4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51"/>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47"/>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p:bldP spid="148" grpId="0" animBg="1"/>
      <p:bldP spid="149" grpId="0"/>
      <p:bldP spid="15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98301B55-0EF3-0045-8AE9-C3EB76970D53}"/>
              </a:ext>
            </a:extLst>
          </p:cNvPr>
          <p:cNvSpPr/>
          <p:nvPr/>
        </p:nvSpPr>
        <p:spPr>
          <a:xfrm>
            <a:off x="225777" y="265135"/>
            <a:ext cx="4255913" cy="1569660"/>
          </a:xfrm>
          <a:prstGeom prst="rect">
            <a:avLst/>
          </a:prstGeom>
        </p:spPr>
        <p:txBody>
          <a:bodyPr wrap="square">
            <a:spAutoFit/>
          </a:bodyPr>
          <a:lstStyle/>
          <a:p>
            <a:r>
              <a:rPr lang="en-US" sz="3200" kern="0" dirty="0">
                <a:solidFill>
                  <a:schemeClr val="bg1"/>
                </a:solidFill>
                <a:latin typeface="+mj-lt"/>
              </a:rPr>
              <a:t>IBM</a:t>
            </a:r>
            <a:r>
              <a:rPr lang="en-US" sz="3200" kern="0" dirty="0">
                <a:solidFill>
                  <a:srgbClr val="FFC000"/>
                </a:solidFill>
                <a:latin typeface="+mj-lt"/>
              </a:rPr>
              <a:t> Safeguarded Copy </a:t>
            </a:r>
            <a:r>
              <a:rPr lang="en-US" sz="3200" kern="0" dirty="0">
                <a:solidFill>
                  <a:schemeClr val="bg1"/>
                </a:solidFill>
                <a:latin typeface="+mj-lt"/>
              </a:rPr>
              <a:t>for</a:t>
            </a:r>
            <a:r>
              <a:rPr lang="en-US" sz="3200" kern="0" dirty="0">
                <a:solidFill>
                  <a:srgbClr val="FFC000"/>
                </a:solidFill>
                <a:latin typeface="+mj-lt"/>
              </a:rPr>
              <a:t> </a:t>
            </a:r>
            <a:r>
              <a:rPr lang="en-US" sz="3200" kern="0" dirty="0">
                <a:solidFill>
                  <a:schemeClr val="bg1"/>
                </a:solidFill>
                <a:latin typeface="+mj-lt"/>
              </a:rPr>
              <a:t>L</a:t>
            </a:r>
            <a:r>
              <a:rPr lang="en-US" sz="3200" kern="0" dirty="0">
                <a:solidFill>
                  <a:schemeClr val="bg1"/>
                </a:solidFill>
              </a:rPr>
              <a:t>ogical Corruption Protection </a:t>
            </a:r>
            <a:endParaRPr lang="en-US" sz="3200" kern="0" dirty="0">
              <a:solidFill>
                <a:srgbClr val="FFC000"/>
              </a:solidFill>
              <a:latin typeface="+mj-lt"/>
            </a:endParaRPr>
          </a:p>
        </p:txBody>
      </p:sp>
      <p:sp>
        <p:nvSpPr>
          <p:cNvPr id="3" name="Rectángulo 2">
            <a:extLst>
              <a:ext uri="{FF2B5EF4-FFF2-40B4-BE49-F238E27FC236}">
                <a16:creationId xmlns:a16="http://schemas.microsoft.com/office/drawing/2014/main" id="{3DBDD944-DBE9-F945-A674-E39B9650AE4F}"/>
              </a:ext>
            </a:extLst>
          </p:cNvPr>
          <p:cNvSpPr/>
          <p:nvPr/>
        </p:nvSpPr>
        <p:spPr>
          <a:xfrm>
            <a:off x="225777" y="2488261"/>
            <a:ext cx="3601156" cy="1816266"/>
          </a:xfrm>
          <a:prstGeom prst="rect">
            <a:avLst/>
          </a:prstGeom>
        </p:spPr>
        <p:txBody>
          <a:bodyPr wrap="square">
            <a:spAutoFit/>
          </a:bodyPr>
          <a:lstStyle/>
          <a:p>
            <a:r>
              <a:rPr lang="en-US" sz="1867" dirty="0">
                <a:solidFill>
                  <a:schemeClr val="bg1"/>
                </a:solidFill>
                <a:latin typeface="Arial" panose="020B0604020202020204" pitchFamily="34" charset="0"/>
                <a:cs typeface="Arial" panose="020B0604020202020204" pitchFamily="34" charset="0"/>
              </a:rPr>
              <a:t>IBM DS8900F Safeguarded Copy prevents sensitive point in time copies of data from being modified or deleted due to user errors, malicious destruction or ransomware attacks</a:t>
            </a:r>
          </a:p>
        </p:txBody>
      </p:sp>
      <p:sp>
        <p:nvSpPr>
          <p:cNvPr id="102" name="Rectángulo redondeado 101">
            <a:extLst>
              <a:ext uri="{FF2B5EF4-FFF2-40B4-BE49-F238E27FC236}">
                <a16:creationId xmlns:a16="http://schemas.microsoft.com/office/drawing/2014/main" id="{51239C45-6624-FD47-9BB3-C3103BE73AF7}"/>
              </a:ext>
            </a:extLst>
          </p:cNvPr>
          <p:cNvSpPr/>
          <p:nvPr/>
        </p:nvSpPr>
        <p:spPr bwMode="auto">
          <a:xfrm>
            <a:off x="7544556" y="3151810"/>
            <a:ext cx="2271697" cy="3288604"/>
          </a:xfrm>
          <a:prstGeom prst="roundRect">
            <a:avLst/>
          </a:prstGeom>
          <a:solidFill>
            <a:srgbClr val="00BAB6"/>
          </a:solidFill>
        </p:spPr>
        <p:txBody>
          <a:bodyPr wrap="square" lIns="0" tIns="0" rIns="0" bIns="0" rtlCol="0" anchor="ctr">
            <a:noAutofit/>
          </a:bodyPr>
          <a:lstStyle/>
          <a:p>
            <a:pPr algn="ctr"/>
            <a:endParaRPr lang="en-US" sz="933" dirty="0">
              <a:latin typeface="Arial"/>
              <a:cs typeface="Arial"/>
            </a:endParaRPr>
          </a:p>
        </p:txBody>
      </p:sp>
      <p:sp>
        <p:nvSpPr>
          <p:cNvPr id="103" name="Rectangle 25">
            <a:extLst>
              <a:ext uri="{FF2B5EF4-FFF2-40B4-BE49-F238E27FC236}">
                <a16:creationId xmlns:a16="http://schemas.microsoft.com/office/drawing/2014/main" id="{2C82349C-1D80-D446-AC08-6428B26BF590}"/>
              </a:ext>
            </a:extLst>
          </p:cNvPr>
          <p:cNvSpPr/>
          <p:nvPr/>
        </p:nvSpPr>
        <p:spPr>
          <a:xfrm>
            <a:off x="8365537" y="3883606"/>
            <a:ext cx="1291712" cy="387927"/>
          </a:xfrm>
          <a:prstGeom prst="rect">
            <a:avLst/>
          </a:prstGeom>
        </p:spPr>
        <p:txBody>
          <a:bodyPr wrap="square">
            <a:spAutoFit/>
          </a:bodyPr>
          <a:lstStyle/>
          <a:p>
            <a:pPr algn="ctr" defTabSz="914377">
              <a:lnSpc>
                <a:spcPct val="90000"/>
              </a:lnSpc>
              <a:defRPr/>
            </a:pPr>
            <a:r>
              <a:rPr lang="en-US" altLang="en-US" sz="1067" dirty="0">
                <a:solidFill>
                  <a:prstClr val="black"/>
                </a:solidFill>
                <a:cs typeface="Arial" panose="020B0604020202020204" pitchFamily="34" charset="0"/>
              </a:rPr>
              <a:t>Safeguarded backup 1</a:t>
            </a:r>
            <a:endParaRPr lang="en-US" sz="1600" dirty="0">
              <a:solidFill>
                <a:prstClr val="black"/>
              </a:solidFill>
              <a:cs typeface="Arial" panose="020B0604020202020204" pitchFamily="34" charset="0"/>
            </a:endParaRPr>
          </a:p>
        </p:txBody>
      </p:sp>
      <p:sp>
        <p:nvSpPr>
          <p:cNvPr id="104" name="Rectangle 25">
            <a:extLst>
              <a:ext uri="{FF2B5EF4-FFF2-40B4-BE49-F238E27FC236}">
                <a16:creationId xmlns:a16="http://schemas.microsoft.com/office/drawing/2014/main" id="{E5E496F3-B5DC-2E44-9C50-BA1CCF553000}"/>
              </a:ext>
            </a:extLst>
          </p:cNvPr>
          <p:cNvSpPr/>
          <p:nvPr/>
        </p:nvSpPr>
        <p:spPr>
          <a:xfrm>
            <a:off x="8359088" y="4337486"/>
            <a:ext cx="1304611" cy="387927"/>
          </a:xfrm>
          <a:prstGeom prst="rect">
            <a:avLst/>
          </a:prstGeom>
        </p:spPr>
        <p:txBody>
          <a:bodyPr wrap="square">
            <a:spAutoFit/>
          </a:bodyPr>
          <a:lstStyle/>
          <a:p>
            <a:pPr algn="ctr" defTabSz="914377">
              <a:lnSpc>
                <a:spcPct val="90000"/>
              </a:lnSpc>
              <a:defRPr/>
            </a:pPr>
            <a:r>
              <a:rPr lang="en-US" altLang="en-US" sz="1067" dirty="0">
                <a:solidFill>
                  <a:prstClr val="black"/>
                </a:solidFill>
                <a:cs typeface="Arial" panose="020B0604020202020204" pitchFamily="34" charset="0"/>
              </a:rPr>
              <a:t>Safeguarded backup 2</a:t>
            </a:r>
            <a:endParaRPr lang="en-US" sz="1600" dirty="0">
              <a:solidFill>
                <a:prstClr val="black"/>
              </a:solidFill>
              <a:cs typeface="Arial" panose="020B0604020202020204" pitchFamily="34" charset="0"/>
            </a:endParaRPr>
          </a:p>
        </p:txBody>
      </p:sp>
      <p:sp>
        <p:nvSpPr>
          <p:cNvPr id="105" name="Rectangle 25">
            <a:extLst>
              <a:ext uri="{FF2B5EF4-FFF2-40B4-BE49-F238E27FC236}">
                <a16:creationId xmlns:a16="http://schemas.microsoft.com/office/drawing/2014/main" id="{2E8F94C6-E2F1-8643-8FF4-C8FDCAA5473B}"/>
              </a:ext>
            </a:extLst>
          </p:cNvPr>
          <p:cNvSpPr/>
          <p:nvPr/>
        </p:nvSpPr>
        <p:spPr>
          <a:xfrm>
            <a:off x="8347453" y="5718046"/>
            <a:ext cx="1327884" cy="387927"/>
          </a:xfrm>
          <a:prstGeom prst="rect">
            <a:avLst/>
          </a:prstGeom>
        </p:spPr>
        <p:txBody>
          <a:bodyPr wrap="square">
            <a:spAutoFit/>
          </a:bodyPr>
          <a:lstStyle/>
          <a:p>
            <a:pPr algn="ctr" defTabSz="914377">
              <a:lnSpc>
                <a:spcPct val="90000"/>
              </a:lnSpc>
              <a:defRPr/>
            </a:pPr>
            <a:r>
              <a:rPr lang="en-US" altLang="en-US" sz="1067" dirty="0">
                <a:solidFill>
                  <a:prstClr val="black"/>
                </a:solidFill>
                <a:cs typeface="Arial" panose="020B0604020202020204" pitchFamily="34" charset="0"/>
              </a:rPr>
              <a:t>Safeguarded backup  5</a:t>
            </a:r>
            <a:endParaRPr lang="en-US" sz="1600" dirty="0">
              <a:solidFill>
                <a:prstClr val="black"/>
              </a:solidFill>
              <a:cs typeface="Arial" panose="020B0604020202020204" pitchFamily="34" charset="0"/>
            </a:endParaRPr>
          </a:p>
        </p:txBody>
      </p:sp>
      <p:sp>
        <p:nvSpPr>
          <p:cNvPr id="106" name="Rectángulo 105">
            <a:extLst>
              <a:ext uri="{FF2B5EF4-FFF2-40B4-BE49-F238E27FC236}">
                <a16:creationId xmlns:a16="http://schemas.microsoft.com/office/drawing/2014/main" id="{B9B23977-0F4C-444A-9D4F-3BE480BCA6DA}"/>
              </a:ext>
            </a:extLst>
          </p:cNvPr>
          <p:cNvSpPr/>
          <p:nvPr/>
        </p:nvSpPr>
        <p:spPr>
          <a:xfrm>
            <a:off x="7864888" y="3262817"/>
            <a:ext cx="1676249" cy="307777"/>
          </a:xfrm>
          <a:prstGeom prst="rect">
            <a:avLst/>
          </a:prstGeom>
        </p:spPr>
        <p:txBody>
          <a:bodyPr wrap="square">
            <a:spAutoFit/>
          </a:bodyPr>
          <a:lstStyle/>
          <a:p>
            <a:pPr algn="ctr" defTabSz="914377">
              <a:defRPr/>
            </a:pPr>
            <a:r>
              <a:rPr lang="en-US" sz="1400" dirty="0">
                <a:solidFill>
                  <a:prstClr val="black"/>
                </a:solidFill>
                <a:cs typeface="Arial" panose="020B0604020202020204" pitchFamily="34" charset="0"/>
              </a:rPr>
              <a:t>Backup Capacity</a:t>
            </a:r>
            <a:endParaRPr lang="en-US" sz="1467" dirty="0">
              <a:solidFill>
                <a:prstClr val="black"/>
              </a:solidFill>
              <a:cs typeface="Arial" panose="020B0604020202020204" pitchFamily="34" charset="0"/>
            </a:endParaRPr>
          </a:p>
        </p:txBody>
      </p:sp>
      <p:sp>
        <p:nvSpPr>
          <p:cNvPr id="107" name="Rectangle 25">
            <a:extLst>
              <a:ext uri="{FF2B5EF4-FFF2-40B4-BE49-F238E27FC236}">
                <a16:creationId xmlns:a16="http://schemas.microsoft.com/office/drawing/2014/main" id="{3FAC8BE2-9CCF-D141-B718-9A8F6F523099}"/>
              </a:ext>
            </a:extLst>
          </p:cNvPr>
          <p:cNvSpPr/>
          <p:nvPr/>
        </p:nvSpPr>
        <p:spPr>
          <a:xfrm>
            <a:off x="8360157" y="5323579"/>
            <a:ext cx="1302476" cy="387927"/>
          </a:xfrm>
          <a:prstGeom prst="rect">
            <a:avLst/>
          </a:prstGeom>
        </p:spPr>
        <p:txBody>
          <a:bodyPr wrap="square">
            <a:spAutoFit/>
          </a:bodyPr>
          <a:lstStyle/>
          <a:p>
            <a:pPr algn="ctr" defTabSz="914377">
              <a:lnSpc>
                <a:spcPct val="90000"/>
              </a:lnSpc>
              <a:defRPr/>
            </a:pPr>
            <a:r>
              <a:rPr lang="en-US" altLang="en-US" sz="1067" dirty="0">
                <a:solidFill>
                  <a:prstClr val="black"/>
                </a:solidFill>
                <a:cs typeface="Arial" panose="020B0604020202020204" pitchFamily="34" charset="0"/>
              </a:rPr>
              <a:t>Safeguarded backup 4</a:t>
            </a:r>
            <a:endParaRPr lang="en-US" sz="1600" dirty="0">
              <a:solidFill>
                <a:prstClr val="black"/>
              </a:solidFill>
              <a:cs typeface="Arial" panose="020B0604020202020204" pitchFamily="34" charset="0"/>
            </a:endParaRPr>
          </a:p>
        </p:txBody>
      </p:sp>
      <p:cxnSp>
        <p:nvCxnSpPr>
          <p:cNvPr id="108" name="Straight Arrow Connector 44">
            <a:extLst>
              <a:ext uri="{FF2B5EF4-FFF2-40B4-BE49-F238E27FC236}">
                <a16:creationId xmlns:a16="http://schemas.microsoft.com/office/drawing/2014/main" id="{4298B67E-70FC-D146-BA16-A2CC7885E78D}"/>
              </a:ext>
            </a:extLst>
          </p:cNvPr>
          <p:cNvCxnSpPr>
            <a:cxnSpLocks/>
          </p:cNvCxnSpPr>
          <p:nvPr/>
        </p:nvCxnSpPr>
        <p:spPr>
          <a:xfrm>
            <a:off x="6747601" y="3714931"/>
            <a:ext cx="751719" cy="0"/>
          </a:xfrm>
          <a:prstGeom prst="straightConnector1">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109" name="Grupo 108">
            <a:extLst>
              <a:ext uri="{FF2B5EF4-FFF2-40B4-BE49-F238E27FC236}">
                <a16:creationId xmlns:a16="http://schemas.microsoft.com/office/drawing/2014/main" id="{B45C2A72-392B-FF49-9B4E-90F617C622E9}"/>
              </a:ext>
            </a:extLst>
          </p:cNvPr>
          <p:cNvGrpSpPr/>
          <p:nvPr/>
        </p:nvGrpSpPr>
        <p:grpSpPr>
          <a:xfrm>
            <a:off x="7848759" y="4291548"/>
            <a:ext cx="457800" cy="434713"/>
            <a:chOff x="3868555" y="4204744"/>
            <a:chExt cx="343350" cy="326035"/>
          </a:xfrm>
        </p:grpSpPr>
        <p:sp>
          <p:nvSpPr>
            <p:cNvPr id="110" name="Lata 109">
              <a:extLst>
                <a:ext uri="{FF2B5EF4-FFF2-40B4-BE49-F238E27FC236}">
                  <a16:creationId xmlns:a16="http://schemas.microsoft.com/office/drawing/2014/main" id="{6BF7127B-CC61-6B45-8C36-CC7C7F4996EE}"/>
                </a:ext>
              </a:extLst>
            </p:cNvPr>
            <p:cNvSpPr/>
            <p:nvPr/>
          </p:nvSpPr>
          <p:spPr bwMode="auto">
            <a:xfrm>
              <a:off x="3868555" y="4204744"/>
              <a:ext cx="343350" cy="326035"/>
            </a:xfrm>
            <a:prstGeom prst="can">
              <a:avLst/>
            </a:prstGeom>
            <a:solidFill>
              <a:schemeClr val="accent2">
                <a:alpha val="73000"/>
              </a:schemeClr>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endParaRPr lang="en-US" sz="933" dirty="0">
                <a:solidFill>
                  <a:srgbClr val="FFFFFF"/>
                </a:solidFill>
              </a:endParaRPr>
            </a:p>
          </p:txBody>
        </p:sp>
        <p:pic>
          <p:nvPicPr>
            <p:cNvPr id="111" name="Graphic 38" descr="Lock">
              <a:extLst>
                <a:ext uri="{FF2B5EF4-FFF2-40B4-BE49-F238E27FC236}">
                  <a16:creationId xmlns:a16="http://schemas.microsoft.com/office/drawing/2014/main" id="{29307971-781F-F74E-B8A3-D41ABCC04633}"/>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43693" y="4306576"/>
              <a:ext cx="173862" cy="166853"/>
            </a:xfrm>
            <a:prstGeom prst="rect">
              <a:avLst/>
            </a:prstGeom>
          </p:spPr>
        </p:pic>
      </p:grpSp>
      <p:sp>
        <p:nvSpPr>
          <p:cNvPr id="112" name="CuadroTexto 111">
            <a:extLst>
              <a:ext uri="{FF2B5EF4-FFF2-40B4-BE49-F238E27FC236}">
                <a16:creationId xmlns:a16="http://schemas.microsoft.com/office/drawing/2014/main" id="{06C242AA-AFD4-744B-84DC-F93E6C55B3A3}"/>
              </a:ext>
            </a:extLst>
          </p:cNvPr>
          <p:cNvSpPr txBox="1"/>
          <p:nvPr/>
        </p:nvSpPr>
        <p:spPr>
          <a:xfrm>
            <a:off x="6642139" y="3757595"/>
            <a:ext cx="1085232" cy="256545"/>
          </a:xfrm>
          <a:prstGeom prst="rect">
            <a:avLst/>
          </a:prstGeom>
          <a:noFill/>
        </p:spPr>
        <p:txBody>
          <a:bodyPr wrap="square" rtlCol="0">
            <a:spAutoFit/>
          </a:bodyPr>
          <a:lstStyle/>
          <a:p>
            <a:pPr algn="ctr" defTabSz="914377">
              <a:defRPr/>
            </a:pPr>
            <a:r>
              <a:rPr lang="en-US" sz="1067" dirty="0">
                <a:solidFill>
                  <a:srgbClr val="000000"/>
                </a:solidFill>
                <a:cs typeface="Arial" panose="020B0604020202020204" pitchFamily="34" charset="0"/>
              </a:rPr>
              <a:t>Backup</a:t>
            </a:r>
          </a:p>
        </p:txBody>
      </p:sp>
      <p:grpSp>
        <p:nvGrpSpPr>
          <p:cNvPr id="113" name="Grupo 112">
            <a:extLst>
              <a:ext uri="{FF2B5EF4-FFF2-40B4-BE49-F238E27FC236}">
                <a16:creationId xmlns:a16="http://schemas.microsoft.com/office/drawing/2014/main" id="{B2F48DA4-9EAC-0743-B68A-6BD9A0F674D5}"/>
              </a:ext>
            </a:extLst>
          </p:cNvPr>
          <p:cNvGrpSpPr/>
          <p:nvPr/>
        </p:nvGrpSpPr>
        <p:grpSpPr>
          <a:xfrm>
            <a:off x="7848759" y="3809262"/>
            <a:ext cx="457800" cy="434713"/>
            <a:chOff x="3868555" y="4204744"/>
            <a:chExt cx="343350" cy="326035"/>
          </a:xfrm>
        </p:grpSpPr>
        <p:sp>
          <p:nvSpPr>
            <p:cNvPr id="114" name="Lata 113">
              <a:extLst>
                <a:ext uri="{FF2B5EF4-FFF2-40B4-BE49-F238E27FC236}">
                  <a16:creationId xmlns:a16="http://schemas.microsoft.com/office/drawing/2014/main" id="{DA7F277F-5A3F-C94E-B3B1-C3FD3BA365BA}"/>
                </a:ext>
              </a:extLst>
            </p:cNvPr>
            <p:cNvSpPr/>
            <p:nvPr/>
          </p:nvSpPr>
          <p:spPr bwMode="auto">
            <a:xfrm>
              <a:off x="3868555" y="4204744"/>
              <a:ext cx="343350" cy="326035"/>
            </a:xfrm>
            <a:prstGeom prst="can">
              <a:avLst/>
            </a:prstGeom>
            <a:solidFill>
              <a:schemeClr val="accent2">
                <a:alpha val="73000"/>
              </a:schemeClr>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endParaRPr lang="en-US" sz="933" dirty="0">
                <a:solidFill>
                  <a:srgbClr val="FFFFFF"/>
                </a:solidFill>
              </a:endParaRPr>
            </a:p>
          </p:txBody>
        </p:sp>
        <p:pic>
          <p:nvPicPr>
            <p:cNvPr id="115" name="Graphic 38" descr="Lock">
              <a:extLst>
                <a:ext uri="{FF2B5EF4-FFF2-40B4-BE49-F238E27FC236}">
                  <a16:creationId xmlns:a16="http://schemas.microsoft.com/office/drawing/2014/main" id="{DB920381-0733-2942-9B38-9D208EB75F1D}"/>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43693" y="4306576"/>
              <a:ext cx="173862" cy="166853"/>
            </a:xfrm>
            <a:prstGeom prst="rect">
              <a:avLst/>
            </a:prstGeom>
          </p:spPr>
        </p:pic>
      </p:grpSp>
      <p:grpSp>
        <p:nvGrpSpPr>
          <p:cNvPr id="116" name="Grupo 115">
            <a:extLst>
              <a:ext uri="{FF2B5EF4-FFF2-40B4-BE49-F238E27FC236}">
                <a16:creationId xmlns:a16="http://schemas.microsoft.com/office/drawing/2014/main" id="{8F3D2EF6-9F1E-0A48-A34E-D2F3D9444E44}"/>
              </a:ext>
            </a:extLst>
          </p:cNvPr>
          <p:cNvGrpSpPr/>
          <p:nvPr/>
        </p:nvGrpSpPr>
        <p:grpSpPr>
          <a:xfrm>
            <a:off x="7848759" y="4763369"/>
            <a:ext cx="457800" cy="434713"/>
            <a:chOff x="3868555" y="4204744"/>
            <a:chExt cx="343350" cy="326035"/>
          </a:xfrm>
        </p:grpSpPr>
        <p:sp>
          <p:nvSpPr>
            <p:cNvPr id="117" name="Lata 116">
              <a:extLst>
                <a:ext uri="{FF2B5EF4-FFF2-40B4-BE49-F238E27FC236}">
                  <a16:creationId xmlns:a16="http://schemas.microsoft.com/office/drawing/2014/main" id="{BBAAB068-2616-BC44-9D7C-F8F50E7E60C6}"/>
                </a:ext>
              </a:extLst>
            </p:cNvPr>
            <p:cNvSpPr/>
            <p:nvPr/>
          </p:nvSpPr>
          <p:spPr bwMode="auto">
            <a:xfrm>
              <a:off x="3868555" y="4204744"/>
              <a:ext cx="343350" cy="326035"/>
            </a:xfrm>
            <a:prstGeom prst="can">
              <a:avLst/>
            </a:prstGeom>
            <a:solidFill>
              <a:schemeClr val="accent2">
                <a:alpha val="73000"/>
              </a:schemeClr>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endParaRPr lang="en-US" sz="933" dirty="0">
                <a:solidFill>
                  <a:srgbClr val="FFFFFF"/>
                </a:solidFill>
              </a:endParaRPr>
            </a:p>
          </p:txBody>
        </p:sp>
        <p:pic>
          <p:nvPicPr>
            <p:cNvPr id="118" name="Graphic 38" descr="Lock">
              <a:extLst>
                <a:ext uri="{FF2B5EF4-FFF2-40B4-BE49-F238E27FC236}">
                  <a16:creationId xmlns:a16="http://schemas.microsoft.com/office/drawing/2014/main" id="{E83BF494-243F-A045-9D3E-C66336EEAF7B}"/>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43693" y="4306576"/>
              <a:ext cx="173862" cy="166853"/>
            </a:xfrm>
            <a:prstGeom prst="rect">
              <a:avLst/>
            </a:prstGeom>
          </p:spPr>
        </p:pic>
      </p:grpSp>
      <p:grpSp>
        <p:nvGrpSpPr>
          <p:cNvPr id="119" name="Grupo 118">
            <a:extLst>
              <a:ext uri="{FF2B5EF4-FFF2-40B4-BE49-F238E27FC236}">
                <a16:creationId xmlns:a16="http://schemas.microsoft.com/office/drawing/2014/main" id="{422A10DD-4D23-DD42-A1BD-029FB531ECD3}"/>
              </a:ext>
            </a:extLst>
          </p:cNvPr>
          <p:cNvGrpSpPr/>
          <p:nvPr/>
        </p:nvGrpSpPr>
        <p:grpSpPr>
          <a:xfrm>
            <a:off x="7848759" y="5273420"/>
            <a:ext cx="457800" cy="434713"/>
            <a:chOff x="3868555" y="4204744"/>
            <a:chExt cx="343350" cy="326035"/>
          </a:xfrm>
        </p:grpSpPr>
        <p:sp>
          <p:nvSpPr>
            <p:cNvPr id="120" name="Lata 119">
              <a:extLst>
                <a:ext uri="{FF2B5EF4-FFF2-40B4-BE49-F238E27FC236}">
                  <a16:creationId xmlns:a16="http://schemas.microsoft.com/office/drawing/2014/main" id="{997B623E-525E-8A47-A2B3-7EE4071E3798}"/>
                </a:ext>
              </a:extLst>
            </p:cNvPr>
            <p:cNvSpPr/>
            <p:nvPr/>
          </p:nvSpPr>
          <p:spPr bwMode="auto">
            <a:xfrm>
              <a:off x="3868555" y="4204744"/>
              <a:ext cx="343350" cy="326035"/>
            </a:xfrm>
            <a:prstGeom prst="can">
              <a:avLst/>
            </a:prstGeom>
            <a:solidFill>
              <a:schemeClr val="accent2">
                <a:alpha val="73000"/>
              </a:schemeClr>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endParaRPr lang="en-US" sz="933" dirty="0">
                <a:solidFill>
                  <a:srgbClr val="FFFFFF"/>
                </a:solidFill>
              </a:endParaRPr>
            </a:p>
          </p:txBody>
        </p:sp>
        <p:pic>
          <p:nvPicPr>
            <p:cNvPr id="121" name="Graphic 38" descr="Lock">
              <a:extLst>
                <a:ext uri="{FF2B5EF4-FFF2-40B4-BE49-F238E27FC236}">
                  <a16:creationId xmlns:a16="http://schemas.microsoft.com/office/drawing/2014/main" id="{9B58D2B8-31BD-6145-81D8-8D2145624736}"/>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43693" y="4306576"/>
              <a:ext cx="173862" cy="166853"/>
            </a:xfrm>
            <a:prstGeom prst="rect">
              <a:avLst/>
            </a:prstGeom>
          </p:spPr>
        </p:pic>
      </p:grpSp>
      <p:sp>
        <p:nvSpPr>
          <p:cNvPr id="122" name="Rectángulo redondeado 121">
            <a:extLst>
              <a:ext uri="{FF2B5EF4-FFF2-40B4-BE49-F238E27FC236}">
                <a16:creationId xmlns:a16="http://schemas.microsoft.com/office/drawing/2014/main" id="{A925CEAA-5BDC-6741-968B-9B584FDE22F6}"/>
              </a:ext>
            </a:extLst>
          </p:cNvPr>
          <p:cNvSpPr/>
          <p:nvPr/>
        </p:nvSpPr>
        <p:spPr bwMode="auto">
          <a:xfrm>
            <a:off x="5769375" y="2493340"/>
            <a:ext cx="1143408" cy="1826448"/>
          </a:xfrm>
          <a:prstGeom prst="roundRect">
            <a:avLst/>
          </a:prstGeom>
          <a:solidFill>
            <a:schemeClr val="accent2">
              <a:lumMod val="50000"/>
              <a:alpha val="70000"/>
            </a:schemeClr>
          </a:solidFill>
          <a:ln w="1905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algn="ctr" defTabSz="914621">
              <a:defRPr/>
            </a:pPr>
            <a:r>
              <a:rPr lang="en-US" sz="1400" dirty="0">
                <a:solidFill>
                  <a:srgbClr val="FFFFFF"/>
                </a:solidFill>
                <a:ea typeface="IBM Plex Sans" charset="0"/>
                <a:cs typeface="IBM Plex Sans" charset="0"/>
              </a:rPr>
              <a:t>Production System</a:t>
            </a:r>
          </a:p>
        </p:txBody>
      </p:sp>
      <p:grpSp>
        <p:nvGrpSpPr>
          <p:cNvPr id="123" name="Grupo 122">
            <a:extLst>
              <a:ext uri="{FF2B5EF4-FFF2-40B4-BE49-F238E27FC236}">
                <a16:creationId xmlns:a16="http://schemas.microsoft.com/office/drawing/2014/main" id="{F3656EDF-6912-A342-AFFC-999801DED7C6}"/>
              </a:ext>
            </a:extLst>
          </p:cNvPr>
          <p:cNvGrpSpPr/>
          <p:nvPr/>
        </p:nvGrpSpPr>
        <p:grpSpPr>
          <a:xfrm>
            <a:off x="7848759" y="5767442"/>
            <a:ext cx="457800" cy="434713"/>
            <a:chOff x="3868555" y="4204744"/>
            <a:chExt cx="343350" cy="326035"/>
          </a:xfrm>
        </p:grpSpPr>
        <p:sp>
          <p:nvSpPr>
            <p:cNvPr id="124" name="Lata 123">
              <a:extLst>
                <a:ext uri="{FF2B5EF4-FFF2-40B4-BE49-F238E27FC236}">
                  <a16:creationId xmlns:a16="http://schemas.microsoft.com/office/drawing/2014/main" id="{E236156A-315D-274C-A7D7-370D93AE411D}"/>
                </a:ext>
              </a:extLst>
            </p:cNvPr>
            <p:cNvSpPr/>
            <p:nvPr/>
          </p:nvSpPr>
          <p:spPr bwMode="auto">
            <a:xfrm>
              <a:off x="3868555" y="4204744"/>
              <a:ext cx="343350" cy="326035"/>
            </a:xfrm>
            <a:prstGeom prst="can">
              <a:avLst/>
            </a:prstGeom>
            <a:solidFill>
              <a:schemeClr val="accent2">
                <a:alpha val="73000"/>
              </a:schemeClr>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endParaRPr lang="en-US" sz="933" dirty="0">
                <a:solidFill>
                  <a:srgbClr val="FFFFFF"/>
                </a:solidFill>
              </a:endParaRPr>
            </a:p>
          </p:txBody>
        </p:sp>
        <p:pic>
          <p:nvPicPr>
            <p:cNvPr id="125" name="Graphic 38" descr="Lock">
              <a:extLst>
                <a:ext uri="{FF2B5EF4-FFF2-40B4-BE49-F238E27FC236}">
                  <a16:creationId xmlns:a16="http://schemas.microsoft.com/office/drawing/2014/main" id="{404355BE-339A-5D44-AC59-5673D061F7D8}"/>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43693" y="4306576"/>
              <a:ext cx="173862" cy="166853"/>
            </a:xfrm>
            <a:prstGeom prst="rect">
              <a:avLst/>
            </a:prstGeom>
          </p:spPr>
        </p:pic>
      </p:grpSp>
      <p:sp>
        <p:nvSpPr>
          <p:cNvPr id="126" name="Rectángulo redondeado 125">
            <a:extLst>
              <a:ext uri="{FF2B5EF4-FFF2-40B4-BE49-F238E27FC236}">
                <a16:creationId xmlns:a16="http://schemas.microsoft.com/office/drawing/2014/main" id="{08070DAE-A175-A74F-B2EE-66B17A4C9B6B}"/>
              </a:ext>
            </a:extLst>
          </p:cNvPr>
          <p:cNvSpPr/>
          <p:nvPr/>
        </p:nvSpPr>
        <p:spPr bwMode="auto">
          <a:xfrm>
            <a:off x="10172693" y="2493340"/>
            <a:ext cx="1261257" cy="1826448"/>
          </a:xfrm>
          <a:prstGeom prst="roundRect">
            <a:avLst/>
          </a:prstGeom>
          <a:solidFill>
            <a:schemeClr val="accent2">
              <a:lumMod val="50000"/>
              <a:alpha val="70000"/>
            </a:schemeClr>
          </a:solidFill>
          <a:ln w="1905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algn="ctr" defTabSz="914621">
              <a:defRPr/>
            </a:pPr>
            <a:r>
              <a:rPr lang="en-US" sz="1600" dirty="0">
                <a:solidFill>
                  <a:srgbClr val="FFFFFF"/>
                </a:solidFill>
                <a:ea typeface="IBM Plex Sans" charset="0"/>
                <a:cs typeface="IBM Plex Sans" charset="0"/>
              </a:rPr>
              <a:t>Cyber Vault </a:t>
            </a:r>
            <a:r>
              <a:rPr lang="en-US" sz="1467" dirty="0">
                <a:solidFill>
                  <a:srgbClr val="FFFFFF"/>
                </a:solidFill>
                <a:ea typeface="IBM Plex Sans" charset="0"/>
                <a:cs typeface="IBM Plex Sans" charset="0"/>
              </a:rPr>
              <a:t>LPAR</a:t>
            </a:r>
            <a:endParaRPr lang="en-US" sz="1600" dirty="0">
              <a:solidFill>
                <a:srgbClr val="FFFFFF"/>
              </a:solidFill>
              <a:ea typeface="IBM Plex Sans" charset="0"/>
              <a:cs typeface="IBM Plex Sans" charset="0"/>
            </a:endParaRPr>
          </a:p>
        </p:txBody>
      </p:sp>
      <p:sp>
        <p:nvSpPr>
          <p:cNvPr id="127" name="Rectangle 25">
            <a:extLst>
              <a:ext uri="{FF2B5EF4-FFF2-40B4-BE49-F238E27FC236}">
                <a16:creationId xmlns:a16="http://schemas.microsoft.com/office/drawing/2014/main" id="{90863E8E-B4F1-4041-A6AF-1592BF918586}"/>
              </a:ext>
            </a:extLst>
          </p:cNvPr>
          <p:cNvSpPr/>
          <p:nvPr/>
        </p:nvSpPr>
        <p:spPr>
          <a:xfrm>
            <a:off x="8360157" y="4819771"/>
            <a:ext cx="1302476" cy="387927"/>
          </a:xfrm>
          <a:prstGeom prst="rect">
            <a:avLst/>
          </a:prstGeom>
        </p:spPr>
        <p:txBody>
          <a:bodyPr wrap="square">
            <a:spAutoFit/>
          </a:bodyPr>
          <a:lstStyle/>
          <a:p>
            <a:pPr algn="ctr" defTabSz="914377">
              <a:lnSpc>
                <a:spcPct val="90000"/>
              </a:lnSpc>
              <a:defRPr/>
            </a:pPr>
            <a:r>
              <a:rPr lang="en-US" altLang="en-US" sz="1067" dirty="0">
                <a:solidFill>
                  <a:prstClr val="black"/>
                </a:solidFill>
                <a:cs typeface="Arial" panose="020B0604020202020204" pitchFamily="34" charset="0"/>
              </a:rPr>
              <a:t>Safeguarded backup 3</a:t>
            </a:r>
            <a:endParaRPr lang="en-US" sz="1600" dirty="0">
              <a:solidFill>
                <a:prstClr val="black"/>
              </a:solidFill>
              <a:cs typeface="Arial" panose="020B0604020202020204" pitchFamily="34" charset="0"/>
            </a:endParaRPr>
          </a:p>
        </p:txBody>
      </p:sp>
      <p:cxnSp>
        <p:nvCxnSpPr>
          <p:cNvPr id="128" name="Conector angular 127">
            <a:extLst>
              <a:ext uri="{FF2B5EF4-FFF2-40B4-BE49-F238E27FC236}">
                <a16:creationId xmlns:a16="http://schemas.microsoft.com/office/drawing/2014/main" id="{93CE47FC-CB2C-704A-81FD-77BA0A7BDE41}"/>
              </a:ext>
            </a:extLst>
          </p:cNvPr>
          <p:cNvCxnSpPr>
            <a:cxnSpLocks/>
            <a:endCxn id="126" idx="2"/>
          </p:cNvCxnSpPr>
          <p:nvPr/>
        </p:nvCxnSpPr>
        <p:spPr bwMode="auto">
          <a:xfrm flipV="1">
            <a:off x="9541137" y="4319789"/>
            <a:ext cx="1262185" cy="710481"/>
          </a:xfrm>
          <a:prstGeom prst="bentConnector2">
            <a:avLst/>
          </a:prstGeom>
          <a:ln w="9525" cap="flat" cmpd="sng" algn="ctr">
            <a:solidFill>
              <a:schemeClr val="bg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29" name="Lata 128">
            <a:extLst>
              <a:ext uri="{FF2B5EF4-FFF2-40B4-BE49-F238E27FC236}">
                <a16:creationId xmlns:a16="http://schemas.microsoft.com/office/drawing/2014/main" id="{F7DE0291-C417-1446-B2D5-5BF681AD2177}"/>
              </a:ext>
            </a:extLst>
          </p:cNvPr>
          <p:cNvSpPr/>
          <p:nvPr/>
        </p:nvSpPr>
        <p:spPr bwMode="auto">
          <a:xfrm>
            <a:off x="5972431" y="3225003"/>
            <a:ext cx="767981" cy="878404"/>
          </a:xfrm>
          <a:prstGeom prst="can">
            <a:avLst/>
          </a:prstGeom>
          <a:solidFill>
            <a:schemeClr val="accent2"/>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r>
              <a:rPr lang="en-US" sz="933" dirty="0">
                <a:solidFill>
                  <a:srgbClr val="FFFFFF"/>
                </a:solidFill>
              </a:rPr>
              <a:t>Production Volume</a:t>
            </a:r>
          </a:p>
        </p:txBody>
      </p:sp>
      <p:sp>
        <p:nvSpPr>
          <p:cNvPr id="130" name="Lata 129">
            <a:extLst>
              <a:ext uri="{FF2B5EF4-FFF2-40B4-BE49-F238E27FC236}">
                <a16:creationId xmlns:a16="http://schemas.microsoft.com/office/drawing/2014/main" id="{E8778551-8AAB-4440-874C-58A659182559}"/>
              </a:ext>
            </a:extLst>
          </p:cNvPr>
          <p:cNvSpPr/>
          <p:nvPr/>
        </p:nvSpPr>
        <p:spPr bwMode="auto">
          <a:xfrm>
            <a:off x="10448024" y="3238721"/>
            <a:ext cx="767981" cy="878404"/>
          </a:xfrm>
          <a:prstGeom prst="can">
            <a:avLst/>
          </a:prstGeom>
          <a:solidFill>
            <a:schemeClr val="accent2"/>
          </a:solid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ctr" anchorCtr="0" compatLnSpc="1">
            <a:prstTxWarp prst="textNoShape">
              <a:avLst/>
            </a:prstTxWarp>
          </a:bodyPr>
          <a:lstStyle/>
          <a:p>
            <a:pPr algn="ctr" defTabSz="1219170" fontAlgn="base">
              <a:lnSpc>
                <a:spcPct val="90000"/>
              </a:lnSpc>
              <a:spcBef>
                <a:spcPct val="0"/>
              </a:spcBef>
              <a:spcAft>
                <a:spcPct val="0"/>
              </a:spcAft>
              <a:defRPr/>
            </a:pPr>
            <a:r>
              <a:rPr lang="en-US" sz="933" dirty="0">
                <a:solidFill>
                  <a:srgbClr val="FFFFFF"/>
                </a:solidFill>
              </a:rPr>
              <a:t>Recovery Volume</a:t>
            </a:r>
          </a:p>
        </p:txBody>
      </p:sp>
      <p:sp>
        <p:nvSpPr>
          <p:cNvPr id="132" name="CuadroTexto 131">
            <a:extLst>
              <a:ext uri="{FF2B5EF4-FFF2-40B4-BE49-F238E27FC236}">
                <a16:creationId xmlns:a16="http://schemas.microsoft.com/office/drawing/2014/main" id="{8F94C74F-F760-BF43-8392-A228D5846395}"/>
              </a:ext>
            </a:extLst>
          </p:cNvPr>
          <p:cNvSpPr txBox="1"/>
          <p:nvPr/>
        </p:nvSpPr>
        <p:spPr>
          <a:xfrm>
            <a:off x="9900316" y="4676142"/>
            <a:ext cx="1085232" cy="256545"/>
          </a:xfrm>
          <a:prstGeom prst="rect">
            <a:avLst/>
          </a:prstGeom>
          <a:noFill/>
        </p:spPr>
        <p:txBody>
          <a:bodyPr wrap="square" rtlCol="0">
            <a:spAutoFit/>
          </a:bodyPr>
          <a:lstStyle/>
          <a:p>
            <a:pPr algn="ctr" defTabSz="914377">
              <a:defRPr/>
            </a:pPr>
            <a:r>
              <a:rPr lang="en-US" sz="1067" dirty="0">
                <a:solidFill>
                  <a:schemeClr val="bg1"/>
                </a:solidFill>
                <a:cs typeface="Arial" panose="020B0604020202020204" pitchFamily="34" charset="0"/>
              </a:rPr>
              <a:t>Restore</a:t>
            </a:r>
          </a:p>
        </p:txBody>
      </p:sp>
      <p:sp>
        <p:nvSpPr>
          <p:cNvPr id="133" name="Flecha derecha 132">
            <a:extLst>
              <a:ext uri="{FF2B5EF4-FFF2-40B4-BE49-F238E27FC236}">
                <a16:creationId xmlns:a16="http://schemas.microsoft.com/office/drawing/2014/main" id="{D6D901D0-5D17-7844-A84A-41FE33D4B286}"/>
              </a:ext>
            </a:extLst>
          </p:cNvPr>
          <p:cNvSpPr/>
          <p:nvPr/>
        </p:nvSpPr>
        <p:spPr bwMode="auto">
          <a:xfrm>
            <a:off x="6740413" y="776587"/>
            <a:ext cx="4593620" cy="211111"/>
          </a:xfrm>
          <a:prstGeom prst="rightArrow">
            <a:avLst/>
          </a:prstGeom>
          <a:solidFill>
            <a:srgbClr val="FFC000"/>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1219170" fontAlgn="base">
              <a:lnSpc>
                <a:spcPct val="90000"/>
              </a:lnSpc>
              <a:spcBef>
                <a:spcPct val="0"/>
              </a:spcBef>
              <a:spcAft>
                <a:spcPct val="0"/>
              </a:spcAft>
              <a:defRPr/>
            </a:pPr>
            <a:endParaRPr lang="en-US" sz="1867" dirty="0">
              <a:solidFill>
                <a:srgbClr val="FFFFFF"/>
              </a:solidFill>
            </a:endParaRPr>
          </a:p>
        </p:txBody>
      </p:sp>
      <p:pic>
        <p:nvPicPr>
          <p:cNvPr id="134" name="Gráfico 133" descr="Reloj">
            <a:extLst>
              <a:ext uri="{FF2B5EF4-FFF2-40B4-BE49-F238E27FC236}">
                <a16:creationId xmlns:a16="http://schemas.microsoft.com/office/drawing/2014/main" id="{F2FCDCFF-D6D7-1244-B7B6-B47E5C3C65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682315" y="311677"/>
            <a:ext cx="1219200" cy="1219200"/>
          </a:xfrm>
          <a:prstGeom prst="rect">
            <a:avLst/>
          </a:prstGeom>
        </p:spPr>
      </p:pic>
      <p:sp>
        <p:nvSpPr>
          <p:cNvPr id="135" name="CuadroTexto 134">
            <a:extLst>
              <a:ext uri="{FF2B5EF4-FFF2-40B4-BE49-F238E27FC236}">
                <a16:creationId xmlns:a16="http://schemas.microsoft.com/office/drawing/2014/main" id="{DC7B136A-77D6-7E42-94EF-D4644E53C08F}"/>
              </a:ext>
            </a:extLst>
          </p:cNvPr>
          <p:cNvSpPr txBox="1"/>
          <p:nvPr/>
        </p:nvSpPr>
        <p:spPr>
          <a:xfrm>
            <a:off x="6877209" y="1155813"/>
            <a:ext cx="757567" cy="379656"/>
          </a:xfrm>
          <a:prstGeom prst="rect">
            <a:avLst/>
          </a:prstGeom>
          <a:noFill/>
        </p:spPr>
        <p:txBody>
          <a:bodyPr wrap="square" rtlCol="0">
            <a:spAutoFit/>
          </a:bodyPr>
          <a:lstStyle/>
          <a:p>
            <a:pPr defTabSz="914621">
              <a:defRPr/>
            </a:pPr>
            <a:r>
              <a:rPr lang="en-US" sz="1867" dirty="0">
                <a:solidFill>
                  <a:schemeClr val="bg1"/>
                </a:solidFill>
                <a:ea typeface="IBM Plex Sans" charset="0"/>
                <a:cs typeface="IBM Plex Sans" charset="0"/>
              </a:rPr>
              <a:t>6:00 </a:t>
            </a:r>
          </a:p>
        </p:txBody>
      </p:sp>
      <p:sp>
        <p:nvSpPr>
          <p:cNvPr id="136" name="CuadroTexto 135">
            <a:extLst>
              <a:ext uri="{FF2B5EF4-FFF2-40B4-BE49-F238E27FC236}">
                <a16:creationId xmlns:a16="http://schemas.microsoft.com/office/drawing/2014/main" id="{B948F7C2-D72A-A545-A7B0-47703616C96C}"/>
              </a:ext>
            </a:extLst>
          </p:cNvPr>
          <p:cNvSpPr txBox="1"/>
          <p:nvPr/>
        </p:nvSpPr>
        <p:spPr>
          <a:xfrm>
            <a:off x="7524505" y="1155813"/>
            <a:ext cx="757567" cy="379656"/>
          </a:xfrm>
          <a:prstGeom prst="rect">
            <a:avLst/>
          </a:prstGeom>
          <a:noFill/>
        </p:spPr>
        <p:txBody>
          <a:bodyPr wrap="square" rtlCol="0">
            <a:spAutoFit/>
          </a:bodyPr>
          <a:lstStyle/>
          <a:p>
            <a:pPr defTabSz="914621">
              <a:defRPr/>
            </a:pPr>
            <a:r>
              <a:rPr lang="en-US" sz="1867" dirty="0">
                <a:solidFill>
                  <a:schemeClr val="bg1"/>
                </a:solidFill>
                <a:ea typeface="IBM Plex Sans" charset="0"/>
                <a:cs typeface="IBM Plex Sans" charset="0"/>
              </a:rPr>
              <a:t>9:00 </a:t>
            </a:r>
          </a:p>
        </p:txBody>
      </p:sp>
      <p:sp>
        <p:nvSpPr>
          <p:cNvPr id="137" name="CuadroTexto 136">
            <a:extLst>
              <a:ext uri="{FF2B5EF4-FFF2-40B4-BE49-F238E27FC236}">
                <a16:creationId xmlns:a16="http://schemas.microsoft.com/office/drawing/2014/main" id="{A9BF793F-4D18-484D-B205-326C0C8682CD}"/>
              </a:ext>
            </a:extLst>
          </p:cNvPr>
          <p:cNvSpPr txBox="1"/>
          <p:nvPr/>
        </p:nvSpPr>
        <p:spPr>
          <a:xfrm>
            <a:off x="8139356" y="1155813"/>
            <a:ext cx="883645" cy="379656"/>
          </a:xfrm>
          <a:prstGeom prst="rect">
            <a:avLst/>
          </a:prstGeom>
          <a:noFill/>
        </p:spPr>
        <p:txBody>
          <a:bodyPr wrap="square" rtlCol="0">
            <a:spAutoFit/>
          </a:bodyPr>
          <a:lstStyle/>
          <a:p>
            <a:pPr defTabSz="914621">
              <a:defRPr/>
            </a:pPr>
            <a:r>
              <a:rPr lang="en-US" sz="1867" dirty="0">
                <a:solidFill>
                  <a:schemeClr val="bg1"/>
                </a:solidFill>
                <a:ea typeface="IBM Plex Sans" charset="0"/>
                <a:cs typeface="IBM Plex Sans" charset="0"/>
              </a:rPr>
              <a:t>12:00 </a:t>
            </a:r>
          </a:p>
        </p:txBody>
      </p:sp>
      <p:sp>
        <p:nvSpPr>
          <p:cNvPr id="138" name="CuadroTexto 137">
            <a:extLst>
              <a:ext uri="{FF2B5EF4-FFF2-40B4-BE49-F238E27FC236}">
                <a16:creationId xmlns:a16="http://schemas.microsoft.com/office/drawing/2014/main" id="{8039D4C2-CAA6-574C-9CDC-529087E44BDD}"/>
              </a:ext>
            </a:extLst>
          </p:cNvPr>
          <p:cNvSpPr txBox="1"/>
          <p:nvPr/>
        </p:nvSpPr>
        <p:spPr>
          <a:xfrm>
            <a:off x="8881474" y="1155813"/>
            <a:ext cx="883645" cy="379656"/>
          </a:xfrm>
          <a:prstGeom prst="rect">
            <a:avLst/>
          </a:prstGeom>
          <a:noFill/>
        </p:spPr>
        <p:txBody>
          <a:bodyPr wrap="square" rtlCol="0">
            <a:spAutoFit/>
          </a:bodyPr>
          <a:lstStyle/>
          <a:p>
            <a:pPr defTabSz="914621">
              <a:defRPr/>
            </a:pPr>
            <a:r>
              <a:rPr lang="en-US" sz="1867" dirty="0">
                <a:solidFill>
                  <a:schemeClr val="bg1"/>
                </a:solidFill>
                <a:ea typeface="IBM Plex Sans" charset="0"/>
                <a:cs typeface="IBM Plex Sans" charset="0"/>
              </a:rPr>
              <a:t>15:00 </a:t>
            </a:r>
          </a:p>
        </p:txBody>
      </p:sp>
      <p:sp>
        <p:nvSpPr>
          <p:cNvPr id="139" name="CuadroTexto 138">
            <a:extLst>
              <a:ext uri="{FF2B5EF4-FFF2-40B4-BE49-F238E27FC236}">
                <a16:creationId xmlns:a16="http://schemas.microsoft.com/office/drawing/2014/main" id="{9DD613E7-9905-1240-817C-6EB68D1D2C7A}"/>
              </a:ext>
            </a:extLst>
          </p:cNvPr>
          <p:cNvSpPr txBox="1"/>
          <p:nvPr/>
        </p:nvSpPr>
        <p:spPr>
          <a:xfrm>
            <a:off x="9649832" y="1155813"/>
            <a:ext cx="883645" cy="379656"/>
          </a:xfrm>
          <a:prstGeom prst="rect">
            <a:avLst/>
          </a:prstGeom>
          <a:noFill/>
        </p:spPr>
        <p:txBody>
          <a:bodyPr wrap="square" rtlCol="0">
            <a:spAutoFit/>
          </a:bodyPr>
          <a:lstStyle/>
          <a:p>
            <a:pPr defTabSz="914621">
              <a:defRPr/>
            </a:pPr>
            <a:r>
              <a:rPr lang="en-US" sz="1867" dirty="0">
                <a:solidFill>
                  <a:schemeClr val="bg1"/>
                </a:solidFill>
                <a:ea typeface="IBM Plex Sans" charset="0"/>
                <a:cs typeface="IBM Plex Sans" charset="0"/>
              </a:rPr>
              <a:t>18:00 </a:t>
            </a:r>
          </a:p>
        </p:txBody>
      </p:sp>
      <p:pic>
        <p:nvPicPr>
          <p:cNvPr id="140" name="Picture 2" descr="✨ How to Draw &amp; Coloring Pop Art Letters Boom! - Drawing For Kids - YouTube">
            <a:extLst>
              <a:ext uri="{FF2B5EF4-FFF2-40B4-BE49-F238E27FC236}">
                <a16:creationId xmlns:a16="http://schemas.microsoft.com/office/drawing/2014/main" id="{C16E4D32-E740-8143-A677-BE7CCA6A4DA7}"/>
              </a:ext>
            </a:extLst>
          </p:cNvPr>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414072" y="1179074"/>
            <a:ext cx="962841" cy="541599"/>
          </a:xfrm>
          <a:prstGeom prst="rect">
            <a:avLst/>
          </a:prstGeom>
          <a:noFill/>
          <a:extLst>
            <a:ext uri="{909E8E84-426E-40DD-AFC4-6F175D3DCCD1}">
              <a14:hiddenFill xmlns:a14="http://schemas.microsoft.com/office/drawing/2010/main">
                <a:solidFill>
                  <a:srgbClr val="FFFFFF"/>
                </a:solidFill>
              </a14:hiddenFill>
            </a:ext>
          </a:extLst>
        </p:spPr>
      </p:pic>
      <p:cxnSp>
        <p:nvCxnSpPr>
          <p:cNvPr id="141" name="Conector recto de flecha 140">
            <a:extLst>
              <a:ext uri="{FF2B5EF4-FFF2-40B4-BE49-F238E27FC236}">
                <a16:creationId xmlns:a16="http://schemas.microsoft.com/office/drawing/2014/main" id="{16CDC8DE-5AFD-574E-ACC1-3BF4A48B258F}"/>
              </a:ext>
            </a:extLst>
          </p:cNvPr>
          <p:cNvCxnSpPr>
            <a:cxnSpLocks/>
          </p:cNvCxnSpPr>
          <p:nvPr/>
        </p:nvCxnSpPr>
        <p:spPr bwMode="auto">
          <a:xfrm flipV="1">
            <a:off x="7239760" y="916690"/>
            <a:ext cx="0" cy="298097"/>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2" name="Conector recto de flecha 141">
            <a:extLst>
              <a:ext uri="{FF2B5EF4-FFF2-40B4-BE49-F238E27FC236}">
                <a16:creationId xmlns:a16="http://schemas.microsoft.com/office/drawing/2014/main" id="{0051109E-FF0F-4742-9165-9EACB16C1C99}"/>
              </a:ext>
            </a:extLst>
          </p:cNvPr>
          <p:cNvCxnSpPr>
            <a:cxnSpLocks/>
          </p:cNvCxnSpPr>
          <p:nvPr/>
        </p:nvCxnSpPr>
        <p:spPr bwMode="auto">
          <a:xfrm flipV="1">
            <a:off x="7869680" y="924818"/>
            <a:ext cx="0" cy="298097"/>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3" name="Conector recto de flecha 142">
            <a:extLst>
              <a:ext uri="{FF2B5EF4-FFF2-40B4-BE49-F238E27FC236}">
                <a16:creationId xmlns:a16="http://schemas.microsoft.com/office/drawing/2014/main" id="{1F6EAD66-3662-114E-8364-B930F178DB80}"/>
              </a:ext>
            </a:extLst>
          </p:cNvPr>
          <p:cNvCxnSpPr>
            <a:cxnSpLocks/>
          </p:cNvCxnSpPr>
          <p:nvPr/>
        </p:nvCxnSpPr>
        <p:spPr bwMode="auto">
          <a:xfrm flipV="1">
            <a:off x="8552432" y="937010"/>
            <a:ext cx="0" cy="298097"/>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4" name="Conector recto de flecha 143">
            <a:extLst>
              <a:ext uri="{FF2B5EF4-FFF2-40B4-BE49-F238E27FC236}">
                <a16:creationId xmlns:a16="http://schemas.microsoft.com/office/drawing/2014/main" id="{01AE7DE5-E3CD-BE40-8A74-791359766613}"/>
              </a:ext>
            </a:extLst>
          </p:cNvPr>
          <p:cNvCxnSpPr>
            <a:cxnSpLocks/>
          </p:cNvCxnSpPr>
          <p:nvPr/>
        </p:nvCxnSpPr>
        <p:spPr bwMode="auto">
          <a:xfrm flipV="1">
            <a:off x="9308336" y="916690"/>
            <a:ext cx="0" cy="298097"/>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5" name="Conector recto de flecha 144">
            <a:extLst>
              <a:ext uri="{FF2B5EF4-FFF2-40B4-BE49-F238E27FC236}">
                <a16:creationId xmlns:a16="http://schemas.microsoft.com/office/drawing/2014/main" id="{E838D480-905A-E740-BBC2-01C736837BAD}"/>
              </a:ext>
            </a:extLst>
          </p:cNvPr>
          <p:cNvCxnSpPr>
            <a:cxnSpLocks/>
          </p:cNvCxnSpPr>
          <p:nvPr/>
        </p:nvCxnSpPr>
        <p:spPr bwMode="auto">
          <a:xfrm flipV="1">
            <a:off x="10096752" y="949202"/>
            <a:ext cx="0" cy="298097"/>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6" name="Conector recto de flecha 145">
            <a:extLst>
              <a:ext uri="{FF2B5EF4-FFF2-40B4-BE49-F238E27FC236}">
                <a16:creationId xmlns:a16="http://schemas.microsoft.com/office/drawing/2014/main" id="{06EC5D91-73D1-3844-BCA7-0FF7021FEFCC}"/>
              </a:ext>
            </a:extLst>
          </p:cNvPr>
          <p:cNvCxnSpPr>
            <a:cxnSpLocks/>
          </p:cNvCxnSpPr>
          <p:nvPr/>
        </p:nvCxnSpPr>
        <p:spPr bwMode="auto">
          <a:xfrm flipV="1">
            <a:off x="10889232" y="949202"/>
            <a:ext cx="0" cy="298097"/>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47" name="Arco 146">
            <a:extLst>
              <a:ext uri="{FF2B5EF4-FFF2-40B4-BE49-F238E27FC236}">
                <a16:creationId xmlns:a16="http://schemas.microsoft.com/office/drawing/2014/main" id="{A433441C-41B9-744C-9140-AB7BC9DE466D}"/>
              </a:ext>
            </a:extLst>
          </p:cNvPr>
          <p:cNvSpPr/>
          <p:nvPr/>
        </p:nvSpPr>
        <p:spPr bwMode="auto">
          <a:xfrm>
            <a:off x="9246280" y="2034757"/>
            <a:ext cx="883645" cy="806939"/>
          </a:xfrm>
          <a:prstGeom prst="arc">
            <a:avLst>
              <a:gd name="adj1" fmla="val 1846463"/>
              <a:gd name="adj2" fmla="val 0"/>
            </a:avLst>
          </a:prstGeom>
          <a:ln>
            <a:headEnd type="triangle" w="med" len="med"/>
            <a:tailEnd type="none" w="med" len="med"/>
          </a:ln>
        </p:spPr>
        <p:style>
          <a:lnRef idx="2">
            <a:schemeClr val="accent3"/>
          </a:lnRef>
          <a:fillRef idx="0">
            <a:schemeClr val="accent3"/>
          </a:fillRef>
          <a:effectRef idx="1">
            <a:schemeClr val="accent3"/>
          </a:effectRef>
          <a:fontRef idx="minor">
            <a:schemeClr val="tx1"/>
          </a:fontRef>
        </p:style>
        <p:txBody>
          <a:bodyPr rtlCol="0" anchor="ctr"/>
          <a:lstStyle/>
          <a:p>
            <a:pPr algn="ctr" defTabSz="914621">
              <a:defRPr/>
            </a:pPr>
            <a:endParaRPr lang="en-US" dirty="0">
              <a:ln>
                <a:solidFill>
                  <a:sysClr val="windowText" lastClr="000000"/>
                </a:solidFill>
              </a:ln>
              <a:solidFill>
                <a:srgbClr val="000000"/>
              </a:solidFill>
            </a:endParaRPr>
          </a:p>
        </p:txBody>
      </p:sp>
      <p:sp>
        <p:nvSpPr>
          <p:cNvPr id="148" name="CuadroTexto 147">
            <a:extLst>
              <a:ext uri="{FF2B5EF4-FFF2-40B4-BE49-F238E27FC236}">
                <a16:creationId xmlns:a16="http://schemas.microsoft.com/office/drawing/2014/main" id="{4613C98C-D4B1-DB44-A937-B66F6B314F50}"/>
              </a:ext>
            </a:extLst>
          </p:cNvPr>
          <p:cNvSpPr txBox="1"/>
          <p:nvPr/>
        </p:nvSpPr>
        <p:spPr>
          <a:xfrm>
            <a:off x="9270289" y="2283239"/>
            <a:ext cx="789127" cy="297454"/>
          </a:xfrm>
          <a:prstGeom prst="rect">
            <a:avLst/>
          </a:prstGeom>
          <a:noFill/>
        </p:spPr>
        <p:txBody>
          <a:bodyPr wrap="none" rtlCol="0">
            <a:spAutoFit/>
          </a:bodyPr>
          <a:lstStyle/>
          <a:p>
            <a:pPr defTabSz="914621">
              <a:defRPr/>
            </a:pPr>
            <a:r>
              <a:rPr lang="en-US" sz="1333" dirty="0">
                <a:solidFill>
                  <a:schemeClr val="bg1"/>
                </a:solidFill>
                <a:ea typeface="IBM Plex Sans" charset="0"/>
                <a:cs typeface="IBM Plex Sans" charset="0"/>
              </a:rPr>
              <a:t>Validate</a:t>
            </a:r>
          </a:p>
        </p:txBody>
      </p:sp>
      <p:sp>
        <p:nvSpPr>
          <p:cNvPr id="150" name="CuadroTexto 149">
            <a:extLst>
              <a:ext uri="{FF2B5EF4-FFF2-40B4-BE49-F238E27FC236}">
                <a16:creationId xmlns:a16="http://schemas.microsoft.com/office/drawing/2014/main" id="{563A5993-39D6-6240-8C1D-03F7844FABD3}"/>
              </a:ext>
            </a:extLst>
          </p:cNvPr>
          <p:cNvSpPr txBox="1"/>
          <p:nvPr/>
        </p:nvSpPr>
        <p:spPr>
          <a:xfrm>
            <a:off x="10533478" y="2050239"/>
            <a:ext cx="1341357" cy="318100"/>
          </a:xfrm>
          <a:prstGeom prst="rect">
            <a:avLst/>
          </a:prstGeom>
          <a:noFill/>
        </p:spPr>
        <p:txBody>
          <a:bodyPr wrap="square" rtlCol="0">
            <a:spAutoFit/>
          </a:bodyPr>
          <a:lstStyle/>
          <a:p>
            <a:pPr defTabSz="914621">
              <a:defRPr/>
            </a:pPr>
            <a:r>
              <a:rPr lang="en-US" sz="1467" dirty="0">
                <a:solidFill>
                  <a:schemeClr val="bg1"/>
                </a:solidFill>
                <a:ea typeface="IBM Plex Sans" charset="0"/>
                <a:cs typeface="IBM Plex Sans" charset="0"/>
              </a:rPr>
              <a:t>Good copy</a:t>
            </a:r>
          </a:p>
        </p:txBody>
      </p:sp>
      <p:pic>
        <p:nvPicPr>
          <p:cNvPr id="151" name="Gráfico 150" descr="Marca de insignia1">
            <a:extLst>
              <a:ext uri="{FF2B5EF4-FFF2-40B4-BE49-F238E27FC236}">
                <a16:creationId xmlns:a16="http://schemas.microsoft.com/office/drawing/2014/main" id="{3D4D087A-464A-C543-BFDF-8898678E994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00146" y="4718919"/>
            <a:ext cx="464549" cy="464549"/>
          </a:xfrm>
          <a:prstGeom prst="rect">
            <a:avLst/>
          </a:prstGeom>
        </p:spPr>
      </p:pic>
      <p:pic>
        <p:nvPicPr>
          <p:cNvPr id="152" name="Gráfico 151" descr="Marca de insignia1">
            <a:extLst>
              <a:ext uri="{FF2B5EF4-FFF2-40B4-BE49-F238E27FC236}">
                <a16:creationId xmlns:a16="http://schemas.microsoft.com/office/drawing/2014/main" id="{450B1962-9902-6C44-BD23-FB35A71FE32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71368" y="1992371"/>
            <a:ext cx="464549" cy="464549"/>
          </a:xfrm>
          <a:prstGeom prst="rect">
            <a:avLst/>
          </a:prstGeom>
        </p:spPr>
      </p:pic>
      <p:sp>
        <p:nvSpPr>
          <p:cNvPr id="153" name="Arc 57">
            <a:extLst>
              <a:ext uri="{FF2B5EF4-FFF2-40B4-BE49-F238E27FC236}">
                <a16:creationId xmlns:a16="http://schemas.microsoft.com/office/drawing/2014/main" id="{E876E2A4-CE24-2440-9200-F9710DD7D658}"/>
              </a:ext>
            </a:extLst>
          </p:cNvPr>
          <p:cNvSpPr/>
          <p:nvPr/>
        </p:nvSpPr>
        <p:spPr>
          <a:xfrm flipH="1">
            <a:off x="6291012" y="1845179"/>
            <a:ext cx="4512309" cy="1470871"/>
          </a:xfrm>
          <a:prstGeom prst="arc">
            <a:avLst>
              <a:gd name="adj1" fmla="val 10926812"/>
              <a:gd name="adj2" fmla="val 21518053"/>
            </a:avLst>
          </a:prstGeom>
          <a:ln w="38100" cap="flat" cmpd="sng" algn="ctr">
            <a:solidFill>
              <a:schemeClr val="tx1">
                <a:lumMod val="50000"/>
                <a:lumOff val="50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defTabSz="914377">
              <a:defRPr/>
            </a:pPr>
            <a:endParaRPr lang="en-US" sz="1351" dirty="0">
              <a:solidFill>
                <a:srgbClr val="000000"/>
              </a:solidFill>
              <a:cs typeface="Arial" panose="020B0604020202020204" pitchFamily="34" charset="0"/>
            </a:endParaRPr>
          </a:p>
        </p:txBody>
      </p:sp>
      <p:sp>
        <p:nvSpPr>
          <p:cNvPr id="154" name="CuadroTexto 153">
            <a:extLst>
              <a:ext uri="{FF2B5EF4-FFF2-40B4-BE49-F238E27FC236}">
                <a16:creationId xmlns:a16="http://schemas.microsoft.com/office/drawing/2014/main" id="{AFD62F9E-BD72-2C47-941D-48B485D7B9B0}"/>
              </a:ext>
            </a:extLst>
          </p:cNvPr>
          <p:cNvSpPr txBox="1"/>
          <p:nvPr/>
        </p:nvSpPr>
        <p:spPr>
          <a:xfrm>
            <a:off x="7231364" y="1950823"/>
            <a:ext cx="1887076" cy="523220"/>
          </a:xfrm>
          <a:prstGeom prst="rect">
            <a:avLst/>
          </a:prstGeom>
          <a:noFill/>
        </p:spPr>
        <p:txBody>
          <a:bodyPr wrap="square" rtlCol="0">
            <a:spAutoFit/>
          </a:bodyPr>
          <a:lstStyle/>
          <a:p>
            <a:pPr algn="ctr" defTabSz="914377">
              <a:defRPr/>
            </a:pPr>
            <a:r>
              <a:rPr lang="en-US" sz="1400" b="1" dirty="0">
                <a:solidFill>
                  <a:schemeClr val="bg1"/>
                </a:solidFill>
                <a:cs typeface="Arial" panose="020B0604020202020204" pitchFamily="34" charset="0"/>
              </a:rPr>
              <a:t>Full or incremental volume recovery</a:t>
            </a:r>
            <a:endParaRPr lang="en-US" sz="1067" b="1" dirty="0">
              <a:solidFill>
                <a:schemeClr val="bg1"/>
              </a:solidFill>
              <a:cs typeface="Arial" panose="020B0604020202020204" pitchFamily="34" charset="0"/>
            </a:endParaRPr>
          </a:p>
        </p:txBody>
      </p:sp>
      <p:pic>
        <p:nvPicPr>
          <p:cNvPr id="57" name="Gráfico 56" descr="Insecto">
            <a:extLst>
              <a:ext uri="{FF2B5EF4-FFF2-40B4-BE49-F238E27FC236}">
                <a16:creationId xmlns:a16="http://schemas.microsoft.com/office/drawing/2014/main" id="{B3019476-46F7-FB43-A9C7-C5268D550C7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356247" y="5296841"/>
            <a:ext cx="401804" cy="401804"/>
          </a:xfrm>
          <a:prstGeom prst="rect">
            <a:avLst/>
          </a:prstGeom>
        </p:spPr>
      </p:pic>
      <p:pic>
        <p:nvPicPr>
          <p:cNvPr id="58" name="Gráfico 57" descr="Insecto">
            <a:extLst>
              <a:ext uri="{FF2B5EF4-FFF2-40B4-BE49-F238E27FC236}">
                <a16:creationId xmlns:a16="http://schemas.microsoft.com/office/drawing/2014/main" id="{E045E96D-C242-104D-A23B-A18BC4F7781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352690" y="5760043"/>
            <a:ext cx="401804" cy="401804"/>
          </a:xfrm>
          <a:prstGeom prst="rect">
            <a:avLst/>
          </a:prstGeom>
        </p:spPr>
      </p:pic>
    </p:spTree>
    <p:extLst>
      <p:ext uri="{BB962C8B-B14F-4D97-AF65-F5344CB8AC3E}">
        <p14:creationId xmlns:p14="http://schemas.microsoft.com/office/powerpoint/2010/main" val="3898712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withEffect">
                                  <p:stCondLst>
                                    <p:cond delay="0"/>
                                  </p:stCondLst>
                                  <p:childTnLst>
                                    <p:set>
                                      <p:cBhvr>
                                        <p:cTn id="6" dur="1" fill="hold">
                                          <p:stCondLst>
                                            <p:cond delay="0"/>
                                          </p:stCondLst>
                                        </p:cTn>
                                        <p:tgtEl>
                                          <p:spTgt spid="116"/>
                                        </p:tgtEl>
                                        <p:attrNameLst>
                                          <p:attrName>style.visibility</p:attrName>
                                        </p:attrNameLst>
                                      </p:cBhvr>
                                      <p:to>
                                        <p:strVal val="visible"/>
                                      </p:to>
                                    </p:set>
                                    <p:anim calcmode="lin" valueType="num">
                                      <p:cBhvr>
                                        <p:cTn id="7" dur="2000" fill="hold"/>
                                        <p:tgtEl>
                                          <p:spTgt spid="116"/>
                                        </p:tgtEl>
                                        <p:attrNameLst>
                                          <p:attrName>ppt_w</p:attrName>
                                        </p:attrNameLst>
                                      </p:cBhvr>
                                      <p:tavLst>
                                        <p:tav tm="0" fmla="#ppt_w*sin(2.5*pi*$)">
                                          <p:val>
                                            <p:fltVal val="0"/>
                                          </p:val>
                                        </p:tav>
                                        <p:tav tm="100000">
                                          <p:val>
                                            <p:fltVal val="1"/>
                                          </p:val>
                                        </p:tav>
                                      </p:tavLst>
                                    </p:anim>
                                    <p:anim calcmode="lin" valueType="num">
                                      <p:cBhvr>
                                        <p:cTn id="8" dur="2000" fill="hold"/>
                                        <p:tgtEl>
                                          <p:spTgt spid="116"/>
                                        </p:tgtEl>
                                        <p:attrNameLst>
                                          <p:attrName>ppt_h</p:attrName>
                                        </p:attrNameLst>
                                      </p:cBhvr>
                                      <p:tavLst>
                                        <p:tav tm="0">
                                          <p:val>
                                            <p:strVal val="#ppt_h"/>
                                          </p:val>
                                        </p:tav>
                                        <p:tav tm="100000">
                                          <p:val>
                                            <p:strVal val="#ppt_h"/>
                                          </p:val>
                                        </p:tav>
                                      </p:tavLst>
                                    </p:anim>
                                  </p:childTnLst>
                                </p:cTn>
                              </p:par>
                              <p:par>
                                <p:cTn id="9" presetID="1" presetClass="entr" presetSubtype="0" fill="hold" grpId="0" nodeType="withEffect">
                                  <p:stCondLst>
                                    <p:cond delay="0"/>
                                  </p:stCondLst>
                                  <p:childTnLst>
                                    <p:set>
                                      <p:cBhvr>
                                        <p:cTn id="10" dur="1" fill="hold">
                                          <p:stCondLst>
                                            <p:cond delay="0"/>
                                          </p:stCondLst>
                                        </p:cTn>
                                        <p:tgtEl>
                                          <p:spTgt spid="13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p:bldP spid="147" grpId="0" animBg="1"/>
      <p:bldP spid="148" grpId="0"/>
      <p:bldP spid="150" grpId="0"/>
      <p:bldP spid="153" grpId="0" animBg="1"/>
      <p:bldP spid="1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10523877" cy="644851"/>
          </a:xfrm>
        </p:spPr>
        <p:txBody>
          <a:bodyPr/>
          <a:lstStyle/>
          <a:p>
            <a:r>
              <a:rPr lang="en-US" kern="1200"/>
              <a:t>IBM Cyber Vault significantly reduces the impact</a:t>
            </a:r>
            <a:br>
              <a:rPr lang="en-US">
                <a:solidFill>
                  <a:srgbClr val="FFFFFF"/>
                </a:solidFill>
              </a:rPr>
            </a:br>
            <a:br>
              <a:rPr lang="en-US">
                <a:solidFill>
                  <a:srgbClr val="FFFFFF"/>
                </a:solidFill>
              </a:rPr>
            </a:br>
            <a:br>
              <a:rPr lang="en-US" b="1" i="1">
                <a:solidFill>
                  <a:schemeClr val="bg2"/>
                </a:solidFill>
              </a:rPr>
            </a:br>
            <a:endParaRPr lang="en-US" sz="1867" i="1">
              <a:solidFill>
                <a:srgbClr val="FFFFFF"/>
              </a:solidFill>
            </a:endParaRPr>
          </a:p>
        </p:txBody>
      </p:sp>
      <p:sp>
        <p:nvSpPr>
          <p:cNvPr id="6" name="Slide Number Placeholder">
            <a:extLst>
              <a:ext uri="{FF2B5EF4-FFF2-40B4-BE49-F238E27FC236}">
                <a16:creationId xmlns:a16="http://schemas.microsoft.com/office/drawing/2014/main" id="{6031028F-F48D-8646-9C91-9689526E8141}"/>
              </a:ext>
            </a:extLst>
          </p:cNvPr>
          <p:cNvSpPr>
            <a:spLocks noGrp="1"/>
          </p:cNvSpPr>
          <p:nvPr>
            <p:ph type="sldNum" sz="quarter" idx="4"/>
          </p:nvPr>
        </p:nvSpPr>
        <p:spPr>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pPr defTabSz="914621">
              <a:defRPr/>
            </a:pPr>
            <a:fld id="{59395FB3-9C97-154F-86B2-7E381B951268}" type="slidenum">
              <a:rPr lang="en-US">
                <a:solidFill>
                  <a:srgbClr val="FFFFFF"/>
                </a:solidFill>
              </a:rPr>
              <a:pPr defTabSz="914621">
                <a:defRPr/>
              </a:pPr>
              <a:t>13</a:t>
            </a:fld>
            <a:endParaRPr lang="en-US">
              <a:solidFill>
                <a:srgbClr val="FFFFFF"/>
              </a:solidFill>
            </a:endParaRPr>
          </a:p>
        </p:txBody>
      </p:sp>
      <p:sp>
        <p:nvSpPr>
          <p:cNvPr id="13" name="Rectangle 52">
            <a:extLst>
              <a:ext uri="{FF2B5EF4-FFF2-40B4-BE49-F238E27FC236}">
                <a16:creationId xmlns:a16="http://schemas.microsoft.com/office/drawing/2014/main" id="{93D50FBE-B054-154C-8861-26332EA9810E}"/>
              </a:ext>
            </a:extLst>
          </p:cNvPr>
          <p:cNvSpPr/>
          <p:nvPr/>
        </p:nvSpPr>
        <p:spPr bwMode="auto">
          <a:xfrm>
            <a:off x="2550621" y="892098"/>
            <a:ext cx="2356871" cy="551421"/>
          </a:xfrm>
          <a:prstGeom prst="rect">
            <a:avLst/>
          </a:prstGeom>
          <a:solidFill>
            <a:schemeClr val="tx1"/>
          </a:solidFill>
          <a:ln w="9525">
            <a:solidFill>
              <a:schemeClr val="tx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t" anchorCtr="0" compatLnSpc="1">
            <a:prstTxWarp prst="textNoShape">
              <a:avLst/>
            </a:prstTxWarp>
          </a:bodyPr>
          <a:lstStyle/>
          <a:p>
            <a:pPr defTabSz="914392">
              <a:defRPr/>
            </a:pPr>
            <a:endParaRPr lang="en-US" sz="1867">
              <a:solidFill>
                <a:srgbClr val="000000"/>
              </a:solidFill>
              <a:latin typeface="Arial" panose="020B0604020202020204"/>
              <a:ea typeface="IBM Plex Sans" charset="0"/>
              <a:cs typeface="IBM Plex Sans" charset="0"/>
            </a:endParaRPr>
          </a:p>
        </p:txBody>
      </p:sp>
      <p:sp>
        <p:nvSpPr>
          <p:cNvPr id="15" name="Freeform 14">
            <a:extLst>
              <a:ext uri="{FF2B5EF4-FFF2-40B4-BE49-F238E27FC236}">
                <a16:creationId xmlns:a16="http://schemas.microsoft.com/office/drawing/2014/main" id="{15C56D60-123A-1349-9919-672E23465D15}"/>
              </a:ext>
            </a:extLst>
          </p:cNvPr>
          <p:cNvSpPr/>
          <p:nvPr/>
        </p:nvSpPr>
        <p:spPr>
          <a:xfrm flipV="1">
            <a:off x="1538590" y="2368494"/>
            <a:ext cx="9383791" cy="1505887"/>
          </a:xfrm>
          <a:custGeom>
            <a:avLst/>
            <a:gdLst>
              <a:gd name="connsiteX0" fmla="*/ 0 w 4289778"/>
              <a:gd name="connsiteY0" fmla="*/ 124713 h 1469089"/>
              <a:gd name="connsiteX1" fmla="*/ 496711 w 4289778"/>
              <a:gd name="connsiteY1" fmla="*/ 598846 h 1469089"/>
              <a:gd name="connsiteX2" fmla="*/ 846667 w 4289778"/>
              <a:gd name="connsiteY2" fmla="*/ 1343913 h 1469089"/>
              <a:gd name="connsiteX3" fmla="*/ 1433689 w 4289778"/>
              <a:gd name="connsiteY3" fmla="*/ 1411646 h 1469089"/>
              <a:gd name="connsiteX4" fmla="*/ 2223911 w 4289778"/>
              <a:gd name="connsiteY4" fmla="*/ 756891 h 1469089"/>
              <a:gd name="connsiteX5" fmla="*/ 2641600 w 4289778"/>
              <a:gd name="connsiteY5" fmla="*/ 610135 h 1469089"/>
              <a:gd name="connsiteX6" fmla="*/ 3149600 w 4289778"/>
              <a:gd name="connsiteY6" fmla="*/ 282757 h 1469089"/>
              <a:gd name="connsiteX7" fmla="*/ 3499556 w 4289778"/>
              <a:gd name="connsiteY7" fmla="*/ 248891 h 1469089"/>
              <a:gd name="connsiteX8" fmla="*/ 3962400 w 4289778"/>
              <a:gd name="connsiteY8" fmla="*/ 34402 h 1469089"/>
              <a:gd name="connsiteX9" fmla="*/ 4289778 w 4289778"/>
              <a:gd name="connsiteY9" fmla="*/ 535 h 1469089"/>
              <a:gd name="connsiteX10" fmla="*/ 4289778 w 4289778"/>
              <a:gd name="connsiteY10" fmla="*/ 535 h 1469089"/>
              <a:gd name="connsiteX0" fmla="*/ 0 w 4289778"/>
              <a:gd name="connsiteY0" fmla="*/ 124713 h 1480352"/>
              <a:gd name="connsiteX1" fmla="*/ 496711 w 4289778"/>
              <a:gd name="connsiteY1" fmla="*/ 598846 h 1480352"/>
              <a:gd name="connsiteX2" fmla="*/ 846667 w 4289778"/>
              <a:gd name="connsiteY2" fmla="*/ 1343913 h 1480352"/>
              <a:gd name="connsiteX3" fmla="*/ 1800200 w 4289778"/>
              <a:gd name="connsiteY3" fmla="*/ 1427331 h 1480352"/>
              <a:gd name="connsiteX4" fmla="*/ 2223911 w 4289778"/>
              <a:gd name="connsiteY4" fmla="*/ 756891 h 1480352"/>
              <a:gd name="connsiteX5" fmla="*/ 2641600 w 4289778"/>
              <a:gd name="connsiteY5" fmla="*/ 610135 h 1480352"/>
              <a:gd name="connsiteX6" fmla="*/ 3149600 w 4289778"/>
              <a:gd name="connsiteY6" fmla="*/ 282757 h 1480352"/>
              <a:gd name="connsiteX7" fmla="*/ 3499556 w 4289778"/>
              <a:gd name="connsiteY7" fmla="*/ 248891 h 1480352"/>
              <a:gd name="connsiteX8" fmla="*/ 3962400 w 4289778"/>
              <a:gd name="connsiteY8" fmla="*/ 34402 h 1480352"/>
              <a:gd name="connsiteX9" fmla="*/ 4289778 w 4289778"/>
              <a:gd name="connsiteY9" fmla="*/ 535 h 1480352"/>
              <a:gd name="connsiteX10" fmla="*/ 4289778 w 4289778"/>
              <a:gd name="connsiteY10" fmla="*/ 535 h 1480352"/>
              <a:gd name="connsiteX0" fmla="*/ 0 w 4289778"/>
              <a:gd name="connsiteY0" fmla="*/ 124713 h 1441305"/>
              <a:gd name="connsiteX1" fmla="*/ 496711 w 4289778"/>
              <a:gd name="connsiteY1" fmla="*/ 598846 h 1441305"/>
              <a:gd name="connsiteX2" fmla="*/ 910195 w 4289778"/>
              <a:gd name="connsiteY2" fmla="*/ 1163538 h 1441305"/>
              <a:gd name="connsiteX3" fmla="*/ 1800200 w 4289778"/>
              <a:gd name="connsiteY3" fmla="*/ 1427331 h 1441305"/>
              <a:gd name="connsiteX4" fmla="*/ 2223911 w 4289778"/>
              <a:gd name="connsiteY4" fmla="*/ 756891 h 1441305"/>
              <a:gd name="connsiteX5" fmla="*/ 2641600 w 4289778"/>
              <a:gd name="connsiteY5" fmla="*/ 610135 h 1441305"/>
              <a:gd name="connsiteX6" fmla="*/ 3149600 w 4289778"/>
              <a:gd name="connsiteY6" fmla="*/ 282757 h 1441305"/>
              <a:gd name="connsiteX7" fmla="*/ 3499556 w 4289778"/>
              <a:gd name="connsiteY7" fmla="*/ 248891 h 1441305"/>
              <a:gd name="connsiteX8" fmla="*/ 3962400 w 4289778"/>
              <a:gd name="connsiteY8" fmla="*/ 34402 h 1441305"/>
              <a:gd name="connsiteX9" fmla="*/ 4289778 w 4289778"/>
              <a:gd name="connsiteY9" fmla="*/ 535 h 1441305"/>
              <a:gd name="connsiteX10" fmla="*/ 4289778 w 4289778"/>
              <a:gd name="connsiteY10" fmla="*/ 535 h 1441305"/>
              <a:gd name="connsiteX0" fmla="*/ 0 w 4289778"/>
              <a:gd name="connsiteY0" fmla="*/ 124713 h 1429614"/>
              <a:gd name="connsiteX1" fmla="*/ 496711 w 4289778"/>
              <a:gd name="connsiteY1" fmla="*/ 598846 h 1429614"/>
              <a:gd name="connsiteX2" fmla="*/ 910195 w 4289778"/>
              <a:gd name="connsiteY2" fmla="*/ 1163538 h 1429614"/>
              <a:gd name="connsiteX3" fmla="*/ 1800200 w 4289778"/>
              <a:gd name="connsiteY3" fmla="*/ 1427331 h 1429614"/>
              <a:gd name="connsiteX4" fmla="*/ 2350968 w 4289778"/>
              <a:gd name="connsiteY4" fmla="*/ 1250961 h 1429614"/>
              <a:gd name="connsiteX5" fmla="*/ 2641600 w 4289778"/>
              <a:gd name="connsiteY5" fmla="*/ 610135 h 1429614"/>
              <a:gd name="connsiteX6" fmla="*/ 3149600 w 4289778"/>
              <a:gd name="connsiteY6" fmla="*/ 282757 h 1429614"/>
              <a:gd name="connsiteX7" fmla="*/ 3499556 w 4289778"/>
              <a:gd name="connsiteY7" fmla="*/ 248891 h 1429614"/>
              <a:gd name="connsiteX8" fmla="*/ 3962400 w 4289778"/>
              <a:gd name="connsiteY8" fmla="*/ 34402 h 1429614"/>
              <a:gd name="connsiteX9" fmla="*/ 4289778 w 4289778"/>
              <a:gd name="connsiteY9" fmla="*/ 535 h 1429614"/>
              <a:gd name="connsiteX10" fmla="*/ 4289778 w 4289778"/>
              <a:gd name="connsiteY10" fmla="*/ 535 h 1429614"/>
              <a:gd name="connsiteX0" fmla="*/ 0 w 4289778"/>
              <a:gd name="connsiteY0" fmla="*/ 124713 h 1428831"/>
              <a:gd name="connsiteX1" fmla="*/ 496711 w 4289778"/>
              <a:gd name="connsiteY1" fmla="*/ 598846 h 1428831"/>
              <a:gd name="connsiteX2" fmla="*/ 910195 w 4289778"/>
              <a:gd name="connsiteY2" fmla="*/ 1163538 h 1428831"/>
              <a:gd name="connsiteX3" fmla="*/ 1800200 w 4289778"/>
              <a:gd name="connsiteY3" fmla="*/ 1427331 h 1428831"/>
              <a:gd name="connsiteX4" fmla="*/ 2350968 w 4289778"/>
              <a:gd name="connsiteY4" fmla="*/ 1250961 h 1428831"/>
              <a:gd name="connsiteX5" fmla="*/ 2837073 w 4289778"/>
              <a:gd name="connsiteY5" fmla="*/ 845408 h 1428831"/>
              <a:gd name="connsiteX6" fmla="*/ 3149600 w 4289778"/>
              <a:gd name="connsiteY6" fmla="*/ 282757 h 1428831"/>
              <a:gd name="connsiteX7" fmla="*/ 3499556 w 4289778"/>
              <a:gd name="connsiteY7" fmla="*/ 248891 h 1428831"/>
              <a:gd name="connsiteX8" fmla="*/ 3962400 w 4289778"/>
              <a:gd name="connsiteY8" fmla="*/ 34402 h 1428831"/>
              <a:gd name="connsiteX9" fmla="*/ 4289778 w 4289778"/>
              <a:gd name="connsiteY9" fmla="*/ 535 h 1428831"/>
              <a:gd name="connsiteX10" fmla="*/ 4289778 w 4289778"/>
              <a:gd name="connsiteY10" fmla="*/ 535 h 1428831"/>
              <a:gd name="connsiteX0" fmla="*/ 0 w 4289778"/>
              <a:gd name="connsiteY0" fmla="*/ 124713 h 1428831"/>
              <a:gd name="connsiteX1" fmla="*/ 496711 w 4289778"/>
              <a:gd name="connsiteY1" fmla="*/ 598846 h 1428831"/>
              <a:gd name="connsiteX2" fmla="*/ 910195 w 4289778"/>
              <a:gd name="connsiteY2" fmla="*/ 1163538 h 1428831"/>
              <a:gd name="connsiteX3" fmla="*/ 1800200 w 4289778"/>
              <a:gd name="connsiteY3" fmla="*/ 1427331 h 1428831"/>
              <a:gd name="connsiteX4" fmla="*/ 2350968 w 4289778"/>
              <a:gd name="connsiteY4" fmla="*/ 1250961 h 1428831"/>
              <a:gd name="connsiteX5" fmla="*/ 2837073 w 4289778"/>
              <a:gd name="connsiteY5" fmla="*/ 845408 h 1428831"/>
              <a:gd name="connsiteX6" fmla="*/ 3261997 w 4289778"/>
              <a:gd name="connsiteY6" fmla="*/ 384709 h 1428831"/>
              <a:gd name="connsiteX7" fmla="*/ 3499556 w 4289778"/>
              <a:gd name="connsiteY7" fmla="*/ 248891 h 1428831"/>
              <a:gd name="connsiteX8" fmla="*/ 3962400 w 4289778"/>
              <a:gd name="connsiteY8" fmla="*/ 34402 h 1428831"/>
              <a:gd name="connsiteX9" fmla="*/ 4289778 w 4289778"/>
              <a:gd name="connsiteY9" fmla="*/ 535 h 1428831"/>
              <a:gd name="connsiteX10" fmla="*/ 4289778 w 4289778"/>
              <a:gd name="connsiteY10" fmla="*/ 535 h 1428831"/>
              <a:gd name="connsiteX0" fmla="*/ 0 w 4289778"/>
              <a:gd name="connsiteY0" fmla="*/ 124934 h 1429052"/>
              <a:gd name="connsiteX1" fmla="*/ 496711 w 4289778"/>
              <a:gd name="connsiteY1" fmla="*/ 599067 h 1429052"/>
              <a:gd name="connsiteX2" fmla="*/ 910195 w 4289778"/>
              <a:gd name="connsiteY2" fmla="*/ 1163759 h 1429052"/>
              <a:gd name="connsiteX3" fmla="*/ 1800200 w 4289778"/>
              <a:gd name="connsiteY3" fmla="*/ 1427552 h 1429052"/>
              <a:gd name="connsiteX4" fmla="*/ 2350968 w 4289778"/>
              <a:gd name="connsiteY4" fmla="*/ 1251182 h 1429052"/>
              <a:gd name="connsiteX5" fmla="*/ 2837073 w 4289778"/>
              <a:gd name="connsiteY5" fmla="*/ 845629 h 1429052"/>
              <a:gd name="connsiteX6" fmla="*/ 3261997 w 4289778"/>
              <a:gd name="connsiteY6" fmla="*/ 384930 h 1429052"/>
              <a:gd name="connsiteX7" fmla="*/ 3602179 w 4289778"/>
              <a:gd name="connsiteY7" fmla="*/ 256954 h 1429052"/>
              <a:gd name="connsiteX8" fmla="*/ 3962400 w 4289778"/>
              <a:gd name="connsiteY8" fmla="*/ 34623 h 1429052"/>
              <a:gd name="connsiteX9" fmla="*/ 4289778 w 4289778"/>
              <a:gd name="connsiteY9" fmla="*/ 756 h 1429052"/>
              <a:gd name="connsiteX10" fmla="*/ 4289778 w 4289778"/>
              <a:gd name="connsiteY10" fmla="*/ 756 h 1429052"/>
              <a:gd name="connsiteX0" fmla="*/ 0 w 4289778"/>
              <a:gd name="connsiteY0" fmla="*/ 124178 h 1428296"/>
              <a:gd name="connsiteX1" fmla="*/ 496711 w 4289778"/>
              <a:gd name="connsiteY1" fmla="*/ 598311 h 1428296"/>
              <a:gd name="connsiteX2" fmla="*/ 910195 w 4289778"/>
              <a:gd name="connsiteY2" fmla="*/ 1163003 h 1428296"/>
              <a:gd name="connsiteX3" fmla="*/ 1800200 w 4289778"/>
              <a:gd name="connsiteY3" fmla="*/ 1426796 h 1428296"/>
              <a:gd name="connsiteX4" fmla="*/ 2350968 w 4289778"/>
              <a:gd name="connsiteY4" fmla="*/ 1250426 h 1428296"/>
              <a:gd name="connsiteX5" fmla="*/ 2837073 w 4289778"/>
              <a:gd name="connsiteY5" fmla="*/ 844873 h 1428296"/>
              <a:gd name="connsiteX6" fmla="*/ 3261997 w 4289778"/>
              <a:gd name="connsiteY6" fmla="*/ 384174 h 1428296"/>
              <a:gd name="connsiteX7" fmla="*/ 3602179 w 4289778"/>
              <a:gd name="connsiteY7" fmla="*/ 256198 h 1428296"/>
              <a:gd name="connsiteX8" fmla="*/ 4050363 w 4289778"/>
              <a:gd name="connsiteY8" fmla="*/ 80922 h 1428296"/>
              <a:gd name="connsiteX9" fmla="*/ 4289778 w 4289778"/>
              <a:gd name="connsiteY9" fmla="*/ 0 h 1428296"/>
              <a:gd name="connsiteX10" fmla="*/ 4289778 w 4289778"/>
              <a:gd name="connsiteY10" fmla="*/ 0 h 1428296"/>
              <a:gd name="connsiteX0" fmla="*/ 0 w 4289778"/>
              <a:gd name="connsiteY0" fmla="*/ 124178 h 1428296"/>
              <a:gd name="connsiteX1" fmla="*/ 496711 w 4289778"/>
              <a:gd name="connsiteY1" fmla="*/ 598311 h 1428296"/>
              <a:gd name="connsiteX2" fmla="*/ 910195 w 4289778"/>
              <a:gd name="connsiteY2" fmla="*/ 1163003 h 1428296"/>
              <a:gd name="connsiteX3" fmla="*/ 1800200 w 4289778"/>
              <a:gd name="connsiteY3" fmla="*/ 1426796 h 1428296"/>
              <a:gd name="connsiteX4" fmla="*/ 2350968 w 4289778"/>
              <a:gd name="connsiteY4" fmla="*/ 1250426 h 1428296"/>
              <a:gd name="connsiteX5" fmla="*/ 2837073 w 4289778"/>
              <a:gd name="connsiteY5" fmla="*/ 844873 h 1428296"/>
              <a:gd name="connsiteX6" fmla="*/ 3286431 w 4289778"/>
              <a:gd name="connsiteY6" fmla="*/ 399859 h 1428296"/>
              <a:gd name="connsiteX7" fmla="*/ 3602179 w 4289778"/>
              <a:gd name="connsiteY7" fmla="*/ 256198 h 1428296"/>
              <a:gd name="connsiteX8" fmla="*/ 4050363 w 4289778"/>
              <a:gd name="connsiteY8" fmla="*/ 80922 h 1428296"/>
              <a:gd name="connsiteX9" fmla="*/ 4289778 w 4289778"/>
              <a:gd name="connsiteY9" fmla="*/ 0 h 1428296"/>
              <a:gd name="connsiteX10" fmla="*/ 4289778 w 4289778"/>
              <a:gd name="connsiteY10" fmla="*/ 0 h 1428296"/>
              <a:gd name="connsiteX0" fmla="*/ 0 w 4289778"/>
              <a:gd name="connsiteY0" fmla="*/ 124178 h 1431565"/>
              <a:gd name="connsiteX1" fmla="*/ 496711 w 4289778"/>
              <a:gd name="connsiteY1" fmla="*/ 598311 h 1431565"/>
              <a:gd name="connsiteX2" fmla="*/ 959063 w 4289778"/>
              <a:gd name="connsiteY2" fmla="*/ 1076736 h 1431565"/>
              <a:gd name="connsiteX3" fmla="*/ 1800200 w 4289778"/>
              <a:gd name="connsiteY3" fmla="*/ 1426796 h 1431565"/>
              <a:gd name="connsiteX4" fmla="*/ 2350968 w 4289778"/>
              <a:gd name="connsiteY4" fmla="*/ 1250426 h 1431565"/>
              <a:gd name="connsiteX5" fmla="*/ 2837073 w 4289778"/>
              <a:gd name="connsiteY5" fmla="*/ 844873 h 1431565"/>
              <a:gd name="connsiteX6" fmla="*/ 3286431 w 4289778"/>
              <a:gd name="connsiteY6" fmla="*/ 399859 h 1431565"/>
              <a:gd name="connsiteX7" fmla="*/ 3602179 w 4289778"/>
              <a:gd name="connsiteY7" fmla="*/ 256198 h 1431565"/>
              <a:gd name="connsiteX8" fmla="*/ 4050363 w 4289778"/>
              <a:gd name="connsiteY8" fmla="*/ 80922 h 1431565"/>
              <a:gd name="connsiteX9" fmla="*/ 4289778 w 4289778"/>
              <a:gd name="connsiteY9" fmla="*/ 0 h 1431565"/>
              <a:gd name="connsiteX10" fmla="*/ 4289778 w 4289778"/>
              <a:gd name="connsiteY10" fmla="*/ 0 h 1431565"/>
              <a:gd name="connsiteX0" fmla="*/ 0 w 4289778"/>
              <a:gd name="connsiteY0" fmla="*/ 124178 h 1436884"/>
              <a:gd name="connsiteX1" fmla="*/ 496711 w 4289778"/>
              <a:gd name="connsiteY1" fmla="*/ 598311 h 1436884"/>
              <a:gd name="connsiteX2" fmla="*/ 959063 w 4289778"/>
              <a:gd name="connsiteY2" fmla="*/ 1076736 h 1436884"/>
              <a:gd name="connsiteX3" fmla="*/ 1800200 w 4289778"/>
              <a:gd name="connsiteY3" fmla="*/ 1426796 h 1436884"/>
              <a:gd name="connsiteX4" fmla="*/ 2175804 w 4289778"/>
              <a:gd name="connsiteY4" fmla="*/ 1334241 h 1436884"/>
              <a:gd name="connsiteX5" fmla="*/ 2350968 w 4289778"/>
              <a:gd name="connsiteY5" fmla="*/ 1250426 h 1436884"/>
              <a:gd name="connsiteX6" fmla="*/ 2837073 w 4289778"/>
              <a:gd name="connsiteY6" fmla="*/ 844873 h 1436884"/>
              <a:gd name="connsiteX7" fmla="*/ 3286431 w 4289778"/>
              <a:gd name="connsiteY7" fmla="*/ 399859 h 1436884"/>
              <a:gd name="connsiteX8" fmla="*/ 3602179 w 4289778"/>
              <a:gd name="connsiteY8" fmla="*/ 256198 h 1436884"/>
              <a:gd name="connsiteX9" fmla="*/ 4050363 w 4289778"/>
              <a:gd name="connsiteY9" fmla="*/ 80922 h 1436884"/>
              <a:gd name="connsiteX10" fmla="*/ 4289778 w 4289778"/>
              <a:gd name="connsiteY10" fmla="*/ 0 h 1436884"/>
              <a:gd name="connsiteX11" fmla="*/ 4289778 w 4289778"/>
              <a:gd name="connsiteY11" fmla="*/ 0 h 1436884"/>
              <a:gd name="connsiteX0" fmla="*/ 0 w 4289778"/>
              <a:gd name="connsiteY0" fmla="*/ 124178 h 1464363"/>
              <a:gd name="connsiteX1" fmla="*/ 496711 w 4289778"/>
              <a:gd name="connsiteY1" fmla="*/ 598311 h 1464363"/>
              <a:gd name="connsiteX2" fmla="*/ 959063 w 4289778"/>
              <a:gd name="connsiteY2" fmla="*/ 1076736 h 1464363"/>
              <a:gd name="connsiteX3" fmla="*/ 1800200 w 4289778"/>
              <a:gd name="connsiteY3" fmla="*/ 1426796 h 1464363"/>
              <a:gd name="connsiteX4" fmla="*/ 2237167 w 4289778"/>
              <a:gd name="connsiteY4" fmla="*/ 1434709 h 1464363"/>
              <a:gd name="connsiteX5" fmla="*/ 2350968 w 4289778"/>
              <a:gd name="connsiteY5" fmla="*/ 1250426 h 1464363"/>
              <a:gd name="connsiteX6" fmla="*/ 2837073 w 4289778"/>
              <a:gd name="connsiteY6" fmla="*/ 844873 h 1464363"/>
              <a:gd name="connsiteX7" fmla="*/ 3286431 w 4289778"/>
              <a:gd name="connsiteY7" fmla="*/ 399859 h 1464363"/>
              <a:gd name="connsiteX8" fmla="*/ 3602179 w 4289778"/>
              <a:gd name="connsiteY8" fmla="*/ 256198 h 1464363"/>
              <a:gd name="connsiteX9" fmla="*/ 4050363 w 4289778"/>
              <a:gd name="connsiteY9" fmla="*/ 80922 h 1464363"/>
              <a:gd name="connsiteX10" fmla="*/ 4289778 w 4289778"/>
              <a:gd name="connsiteY10" fmla="*/ 0 h 1464363"/>
              <a:gd name="connsiteX11" fmla="*/ 4289778 w 4289778"/>
              <a:gd name="connsiteY11" fmla="*/ 0 h 1464363"/>
              <a:gd name="connsiteX0" fmla="*/ 0 w 4289778"/>
              <a:gd name="connsiteY0" fmla="*/ 124178 h 1464363"/>
              <a:gd name="connsiteX1" fmla="*/ 496711 w 4289778"/>
              <a:gd name="connsiteY1" fmla="*/ 598311 h 1464363"/>
              <a:gd name="connsiteX2" fmla="*/ 959063 w 4289778"/>
              <a:gd name="connsiteY2" fmla="*/ 1076736 h 1464363"/>
              <a:gd name="connsiteX3" fmla="*/ 1800200 w 4289778"/>
              <a:gd name="connsiteY3" fmla="*/ 1426796 h 1464363"/>
              <a:gd name="connsiteX4" fmla="*/ 2237167 w 4289778"/>
              <a:gd name="connsiteY4" fmla="*/ 1434709 h 1464363"/>
              <a:gd name="connsiteX5" fmla="*/ 2403565 w 4289778"/>
              <a:gd name="connsiteY5" fmla="*/ 1258799 h 1464363"/>
              <a:gd name="connsiteX6" fmla="*/ 2837073 w 4289778"/>
              <a:gd name="connsiteY6" fmla="*/ 844873 h 1464363"/>
              <a:gd name="connsiteX7" fmla="*/ 3286431 w 4289778"/>
              <a:gd name="connsiteY7" fmla="*/ 399859 h 1464363"/>
              <a:gd name="connsiteX8" fmla="*/ 3602179 w 4289778"/>
              <a:gd name="connsiteY8" fmla="*/ 256198 h 1464363"/>
              <a:gd name="connsiteX9" fmla="*/ 4050363 w 4289778"/>
              <a:gd name="connsiteY9" fmla="*/ 80922 h 1464363"/>
              <a:gd name="connsiteX10" fmla="*/ 4289778 w 4289778"/>
              <a:gd name="connsiteY10" fmla="*/ 0 h 1464363"/>
              <a:gd name="connsiteX11" fmla="*/ 4289778 w 4289778"/>
              <a:gd name="connsiteY11" fmla="*/ 0 h 1464363"/>
              <a:gd name="connsiteX0" fmla="*/ 0 w 4289778"/>
              <a:gd name="connsiteY0" fmla="*/ 124178 h 1464363"/>
              <a:gd name="connsiteX1" fmla="*/ 496711 w 4289778"/>
              <a:gd name="connsiteY1" fmla="*/ 598311 h 1464363"/>
              <a:gd name="connsiteX2" fmla="*/ 959063 w 4289778"/>
              <a:gd name="connsiteY2" fmla="*/ 1076736 h 1464363"/>
              <a:gd name="connsiteX3" fmla="*/ 1800200 w 4289778"/>
              <a:gd name="connsiteY3" fmla="*/ 1426796 h 1464363"/>
              <a:gd name="connsiteX4" fmla="*/ 2237167 w 4289778"/>
              <a:gd name="connsiteY4" fmla="*/ 1434709 h 1464363"/>
              <a:gd name="connsiteX5" fmla="*/ 2429863 w 4289778"/>
              <a:gd name="connsiteY5" fmla="*/ 1250426 h 1464363"/>
              <a:gd name="connsiteX6" fmla="*/ 2837073 w 4289778"/>
              <a:gd name="connsiteY6" fmla="*/ 844873 h 1464363"/>
              <a:gd name="connsiteX7" fmla="*/ 3286431 w 4289778"/>
              <a:gd name="connsiteY7" fmla="*/ 399859 h 1464363"/>
              <a:gd name="connsiteX8" fmla="*/ 3602179 w 4289778"/>
              <a:gd name="connsiteY8" fmla="*/ 256198 h 1464363"/>
              <a:gd name="connsiteX9" fmla="*/ 4050363 w 4289778"/>
              <a:gd name="connsiteY9" fmla="*/ 80922 h 1464363"/>
              <a:gd name="connsiteX10" fmla="*/ 4289778 w 4289778"/>
              <a:gd name="connsiteY10" fmla="*/ 0 h 1464363"/>
              <a:gd name="connsiteX11" fmla="*/ 4289778 w 4289778"/>
              <a:gd name="connsiteY11" fmla="*/ 0 h 1464363"/>
              <a:gd name="connsiteX0" fmla="*/ 0 w 4289778"/>
              <a:gd name="connsiteY0" fmla="*/ 124178 h 1469501"/>
              <a:gd name="connsiteX1" fmla="*/ 496711 w 4289778"/>
              <a:gd name="connsiteY1" fmla="*/ 598311 h 1469501"/>
              <a:gd name="connsiteX2" fmla="*/ 980978 w 4289778"/>
              <a:gd name="connsiteY2" fmla="*/ 1001385 h 1469501"/>
              <a:gd name="connsiteX3" fmla="*/ 1800200 w 4289778"/>
              <a:gd name="connsiteY3" fmla="*/ 1426796 h 1469501"/>
              <a:gd name="connsiteX4" fmla="*/ 2237167 w 4289778"/>
              <a:gd name="connsiteY4" fmla="*/ 1434709 h 1469501"/>
              <a:gd name="connsiteX5" fmla="*/ 2429863 w 4289778"/>
              <a:gd name="connsiteY5" fmla="*/ 1250426 h 1469501"/>
              <a:gd name="connsiteX6" fmla="*/ 2837073 w 4289778"/>
              <a:gd name="connsiteY6" fmla="*/ 844873 h 1469501"/>
              <a:gd name="connsiteX7" fmla="*/ 3286431 w 4289778"/>
              <a:gd name="connsiteY7" fmla="*/ 399859 h 1469501"/>
              <a:gd name="connsiteX8" fmla="*/ 3602179 w 4289778"/>
              <a:gd name="connsiteY8" fmla="*/ 256198 h 1469501"/>
              <a:gd name="connsiteX9" fmla="*/ 4050363 w 4289778"/>
              <a:gd name="connsiteY9" fmla="*/ 80922 h 1469501"/>
              <a:gd name="connsiteX10" fmla="*/ 4289778 w 4289778"/>
              <a:gd name="connsiteY10" fmla="*/ 0 h 1469501"/>
              <a:gd name="connsiteX11" fmla="*/ 4289778 w 4289778"/>
              <a:gd name="connsiteY11" fmla="*/ 0 h 1469501"/>
              <a:gd name="connsiteX0" fmla="*/ 0 w 4289778"/>
              <a:gd name="connsiteY0" fmla="*/ 124178 h 1469501"/>
              <a:gd name="connsiteX1" fmla="*/ 82896 w 4289778"/>
              <a:gd name="connsiteY1" fmla="*/ 146491 h 1469501"/>
              <a:gd name="connsiteX2" fmla="*/ 496711 w 4289778"/>
              <a:gd name="connsiteY2" fmla="*/ 598311 h 1469501"/>
              <a:gd name="connsiteX3" fmla="*/ 980978 w 4289778"/>
              <a:gd name="connsiteY3" fmla="*/ 1001385 h 1469501"/>
              <a:gd name="connsiteX4" fmla="*/ 1800200 w 4289778"/>
              <a:gd name="connsiteY4" fmla="*/ 1426796 h 1469501"/>
              <a:gd name="connsiteX5" fmla="*/ 2237167 w 4289778"/>
              <a:gd name="connsiteY5" fmla="*/ 1434709 h 1469501"/>
              <a:gd name="connsiteX6" fmla="*/ 2429863 w 4289778"/>
              <a:gd name="connsiteY6" fmla="*/ 1250426 h 1469501"/>
              <a:gd name="connsiteX7" fmla="*/ 2837073 w 4289778"/>
              <a:gd name="connsiteY7" fmla="*/ 844873 h 1469501"/>
              <a:gd name="connsiteX8" fmla="*/ 3286431 w 4289778"/>
              <a:gd name="connsiteY8" fmla="*/ 399859 h 1469501"/>
              <a:gd name="connsiteX9" fmla="*/ 3602179 w 4289778"/>
              <a:gd name="connsiteY9" fmla="*/ 256198 h 1469501"/>
              <a:gd name="connsiteX10" fmla="*/ 4050363 w 4289778"/>
              <a:gd name="connsiteY10" fmla="*/ 80922 h 1469501"/>
              <a:gd name="connsiteX11" fmla="*/ 4289778 w 4289778"/>
              <a:gd name="connsiteY11" fmla="*/ 0 h 1469501"/>
              <a:gd name="connsiteX12" fmla="*/ 4289778 w 4289778"/>
              <a:gd name="connsiteY12" fmla="*/ 0 h 1469501"/>
              <a:gd name="connsiteX0" fmla="*/ 0 w 4289778"/>
              <a:gd name="connsiteY0" fmla="*/ 124178 h 1469501"/>
              <a:gd name="connsiteX1" fmla="*/ 82896 w 4289778"/>
              <a:gd name="connsiteY1" fmla="*/ 146491 h 1469501"/>
              <a:gd name="connsiteX2" fmla="*/ 496711 w 4289778"/>
              <a:gd name="connsiteY2" fmla="*/ 598311 h 1469501"/>
              <a:gd name="connsiteX3" fmla="*/ 980978 w 4289778"/>
              <a:gd name="connsiteY3" fmla="*/ 1001385 h 1469501"/>
              <a:gd name="connsiteX4" fmla="*/ 1800200 w 4289778"/>
              <a:gd name="connsiteY4" fmla="*/ 1426796 h 1469501"/>
              <a:gd name="connsiteX5" fmla="*/ 2237167 w 4289778"/>
              <a:gd name="connsiteY5" fmla="*/ 1434709 h 1469501"/>
              <a:gd name="connsiteX6" fmla="*/ 2429863 w 4289778"/>
              <a:gd name="connsiteY6" fmla="*/ 1250426 h 1469501"/>
              <a:gd name="connsiteX7" fmla="*/ 2837073 w 4289778"/>
              <a:gd name="connsiteY7" fmla="*/ 844873 h 1469501"/>
              <a:gd name="connsiteX8" fmla="*/ 3286431 w 4289778"/>
              <a:gd name="connsiteY8" fmla="*/ 399859 h 1469501"/>
              <a:gd name="connsiteX9" fmla="*/ 3602179 w 4289778"/>
              <a:gd name="connsiteY9" fmla="*/ 256198 h 1469501"/>
              <a:gd name="connsiteX10" fmla="*/ 4050363 w 4289778"/>
              <a:gd name="connsiteY10" fmla="*/ 80922 h 1469501"/>
              <a:gd name="connsiteX11" fmla="*/ 4289778 w 4289778"/>
              <a:gd name="connsiteY11" fmla="*/ 0 h 1469501"/>
              <a:gd name="connsiteX12" fmla="*/ 4278216 w 4289778"/>
              <a:gd name="connsiteY12" fmla="*/ 48326 h 1469501"/>
              <a:gd name="connsiteX0" fmla="*/ 0 w 4289778"/>
              <a:gd name="connsiteY0" fmla="*/ 124178 h 1469501"/>
              <a:gd name="connsiteX1" fmla="*/ 82896 w 4289778"/>
              <a:gd name="connsiteY1" fmla="*/ 146491 h 1469501"/>
              <a:gd name="connsiteX2" fmla="*/ 496711 w 4289778"/>
              <a:gd name="connsiteY2" fmla="*/ 598311 h 1469501"/>
              <a:gd name="connsiteX3" fmla="*/ 980978 w 4289778"/>
              <a:gd name="connsiteY3" fmla="*/ 1001385 h 1469501"/>
              <a:gd name="connsiteX4" fmla="*/ 1800200 w 4289778"/>
              <a:gd name="connsiteY4" fmla="*/ 1426796 h 1469501"/>
              <a:gd name="connsiteX5" fmla="*/ 2237167 w 4289778"/>
              <a:gd name="connsiteY5" fmla="*/ 1434709 h 1469501"/>
              <a:gd name="connsiteX6" fmla="*/ 2429863 w 4289778"/>
              <a:gd name="connsiteY6" fmla="*/ 1250426 h 1469501"/>
              <a:gd name="connsiteX7" fmla="*/ 2837073 w 4289778"/>
              <a:gd name="connsiteY7" fmla="*/ 844873 h 1469501"/>
              <a:gd name="connsiteX8" fmla="*/ 3286431 w 4289778"/>
              <a:gd name="connsiteY8" fmla="*/ 399859 h 1469501"/>
              <a:gd name="connsiteX9" fmla="*/ 3602179 w 4289778"/>
              <a:gd name="connsiteY9" fmla="*/ 256198 h 1469501"/>
              <a:gd name="connsiteX10" fmla="*/ 4050363 w 4289778"/>
              <a:gd name="connsiteY10" fmla="*/ 80922 h 1469501"/>
              <a:gd name="connsiteX11" fmla="*/ 4289778 w 4289778"/>
              <a:gd name="connsiteY11" fmla="*/ 0 h 1469501"/>
              <a:gd name="connsiteX12" fmla="*/ 4278216 w 4289778"/>
              <a:gd name="connsiteY12" fmla="*/ 48326 h 1469501"/>
              <a:gd name="connsiteX0" fmla="*/ 0 w 4278216"/>
              <a:gd name="connsiteY0" fmla="*/ 81996 h 1427319"/>
              <a:gd name="connsiteX1" fmla="*/ 82896 w 4278216"/>
              <a:gd name="connsiteY1" fmla="*/ 104309 h 1427319"/>
              <a:gd name="connsiteX2" fmla="*/ 496711 w 4278216"/>
              <a:gd name="connsiteY2" fmla="*/ 556129 h 1427319"/>
              <a:gd name="connsiteX3" fmla="*/ 980978 w 4278216"/>
              <a:gd name="connsiteY3" fmla="*/ 959203 h 1427319"/>
              <a:gd name="connsiteX4" fmla="*/ 1800200 w 4278216"/>
              <a:gd name="connsiteY4" fmla="*/ 1384614 h 1427319"/>
              <a:gd name="connsiteX5" fmla="*/ 2237167 w 4278216"/>
              <a:gd name="connsiteY5" fmla="*/ 1392527 h 1427319"/>
              <a:gd name="connsiteX6" fmla="*/ 2429863 w 4278216"/>
              <a:gd name="connsiteY6" fmla="*/ 1208244 h 1427319"/>
              <a:gd name="connsiteX7" fmla="*/ 2837073 w 4278216"/>
              <a:gd name="connsiteY7" fmla="*/ 802691 h 1427319"/>
              <a:gd name="connsiteX8" fmla="*/ 3286431 w 4278216"/>
              <a:gd name="connsiteY8" fmla="*/ 357677 h 1427319"/>
              <a:gd name="connsiteX9" fmla="*/ 3602179 w 4278216"/>
              <a:gd name="connsiteY9" fmla="*/ 214016 h 1427319"/>
              <a:gd name="connsiteX10" fmla="*/ 4050363 w 4278216"/>
              <a:gd name="connsiteY10" fmla="*/ 38740 h 1427319"/>
              <a:gd name="connsiteX11" fmla="*/ 4250758 w 4278216"/>
              <a:gd name="connsiteY11" fmla="*/ 104 h 1427319"/>
              <a:gd name="connsiteX12" fmla="*/ 4278216 w 4278216"/>
              <a:gd name="connsiteY12" fmla="*/ 6144 h 1427319"/>
              <a:gd name="connsiteX0" fmla="*/ 0 w 4273881"/>
              <a:gd name="connsiteY0" fmla="*/ 18569 h 1427319"/>
              <a:gd name="connsiteX1" fmla="*/ 78561 w 4273881"/>
              <a:gd name="connsiteY1" fmla="*/ 104309 h 1427319"/>
              <a:gd name="connsiteX2" fmla="*/ 492376 w 4273881"/>
              <a:gd name="connsiteY2" fmla="*/ 556129 h 1427319"/>
              <a:gd name="connsiteX3" fmla="*/ 976643 w 4273881"/>
              <a:gd name="connsiteY3" fmla="*/ 959203 h 1427319"/>
              <a:gd name="connsiteX4" fmla="*/ 1795865 w 4273881"/>
              <a:gd name="connsiteY4" fmla="*/ 1384614 h 1427319"/>
              <a:gd name="connsiteX5" fmla="*/ 2232832 w 4273881"/>
              <a:gd name="connsiteY5" fmla="*/ 1392527 h 1427319"/>
              <a:gd name="connsiteX6" fmla="*/ 2425528 w 4273881"/>
              <a:gd name="connsiteY6" fmla="*/ 1208244 h 1427319"/>
              <a:gd name="connsiteX7" fmla="*/ 2832738 w 4273881"/>
              <a:gd name="connsiteY7" fmla="*/ 802691 h 1427319"/>
              <a:gd name="connsiteX8" fmla="*/ 3282096 w 4273881"/>
              <a:gd name="connsiteY8" fmla="*/ 357677 h 1427319"/>
              <a:gd name="connsiteX9" fmla="*/ 3597844 w 4273881"/>
              <a:gd name="connsiteY9" fmla="*/ 214016 h 1427319"/>
              <a:gd name="connsiteX10" fmla="*/ 4046028 w 4273881"/>
              <a:gd name="connsiteY10" fmla="*/ 38740 h 1427319"/>
              <a:gd name="connsiteX11" fmla="*/ 4246423 w 4273881"/>
              <a:gd name="connsiteY11" fmla="*/ 104 h 1427319"/>
              <a:gd name="connsiteX12" fmla="*/ 4273881 w 4273881"/>
              <a:gd name="connsiteY12" fmla="*/ 6144 h 1427319"/>
              <a:gd name="connsiteX0" fmla="*/ 0 w 4272436"/>
              <a:gd name="connsiteY0" fmla="*/ 0 h 1432913"/>
              <a:gd name="connsiteX1" fmla="*/ 77116 w 4272436"/>
              <a:gd name="connsiteY1" fmla="*/ 109903 h 1432913"/>
              <a:gd name="connsiteX2" fmla="*/ 490931 w 4272436"/>
              <a:gd name="connsiteY2" fmla="*/ 561723 h 1432913"/>
              <a:gd name="connsiteX3" fmla="*/ 975198 w 4272436"/>
              <a:gd name="connsiteY3" fmla="*/ 964797 h 1432913"/>
              <a:gd name="connsiteX4" fmla="*/ 1794420 w 4272436"/>
              <a:gd name="connsiteY4" fmla="*/ 1390208 h 1432913"/>
              <a:gd name="connsiteX5" fmla="*/ 2231387 w 4272436"/>
              <a:gd name="connsiteY5" fmla="*/ 1398121 h 1432913"/>
              <a:gd name="connsiteX6" fmla="*/ 2424083 w 4272436"/>
              <a:gd name="connsiteY6" fmla="*/ 1213838 h 1432913"/>
              <a:gd name="connsiteX7" fmla="*/ 2831293 w 4272436"/>
              <a:gd name="connsiteY7" fmla="*/ 808285 h 1432913"/>
              <a:gd name="connsiteX8" fmla="*/ 3280651 w 4272436"/>
              <a:gd name="connsiteY8" fmla="*/ 363271 h 1432913"/>
              <a:gd name="connsiteX9" fmla="*/ 3596399 w 4272436"/>
              <a:gd name="connsiteY9" fmla="*/ 219610 h 1432913"/>
              <a:gd name="connsiteX10" fmla="*/ 4044583 w 4272436"/>
              <a:gd name="connsiteY10" fmla="*/ 44334 h 1432913"/>
              <a:gd name="connsiteX11" fmla="*/ 4244978 w 4272436"/>
              <a:gd name="connsiteY11" fmla="*/ 5698 h 1432913"/>
              <a:gd name="connsiteX12" fmla="*/ 4272436 w 4272436"/>
              <a:gd name="connsiteY12" fmla="*/ 11738 h 1432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72436" h="1432913">
                <a:moveTo>
                  <a:pt x="0" y="0"/>
                </a:moveTo>
                <a:cubicBezTo>
                  <a:pt x="5145" y="5851"/>
                  <a:pt x="-4706" y="16283"/>
                  <a:pt x="77116" y="109903"/>
                </a:cubicBezTo>
                <a:cubicBezTo>
                  <a:pt x="158938" y="203523"/>
                  <a:pt x="341251" y="419241"/>
                  <a:pt x="490931" y="561723"/>
                </a:cubicBezTo>
                <a:cubicBezTo>
                  <a:pt x="640611" y="704205"/>
                  <a:pt x="757950" y="826716"/>
                  <a:pt x="975198" y="964797"/>
                </a:cubicBezTo>
                <a:cubicBezTo>
                  <a:pt x="1192446" y="1102878"/>
                  <a:pt x="1585055" y="1317987"/>
                  <a:pt x="1794420" y="1390208"/>
                </a:cubicBezTo>
                <a:cubicBezTo>
                  <a:pt x="2003785" y="1462429"/>
                  <a:pt x="2139592" y="1427516"/>
                  <a:pt x="2231387" y="1398121"/>
                </a:cubicBezTo>
                <a:cubicBezTo>
                  <a:pt x="2323182" y="1368726"/>
                  <a:pt x="2324099" y="1312144"/>
                  <a:pt x="2424083" y="1213838"/>
                </a:cubicBezTo>
                <a:cubicBezTo>
                  <a:pt x="2524067" y="1115532"/>
                  <a:pt x="2688532" y="950046"/>
                  <a:pt x="2831293" y="808285"/>
                </a:cubicBezTo>
                <a:cubicBezTo>
                  <a:pt x="2974054" y="666524"/>
                  <a:pt x="3153133" y="461384"/>
                  <a:pt x="3280651" y="363271"/>
                </a:cubicBezTo>
                <a:cubicBezTo>
                  <a:pt x="3408169" y="265159"/>
                  <a:pt x="3469077" y="272766"/>
                  <a:pt x="3596399" y="219610"/>
                </a:cubicBezTo>
                <a:cubicBezTo>
                  <a:pt x="3723721" y="166454"/>
                  <a:pt x="3895188" y="102759"/>
                  <a:pt x="4044583" y="44334"/>
                </a:cubicBezTo>
                <a:cubicBezTo>
                  <a:pt x="4159183" y="1634"/>
                  <a:pt x="4244978" y="5698"/>
                  <a:pt x="4244978" y="5698"/>
                </a:cubicBezTo>
                <a:lnTo>
                  <a:pt x="4272436" y="11738"/>
                </a:lnTo>
              </a:path>
            </a:pathLst>
          </a:custGeom>
          <a:solidFill>
            <a:schemeClr val="bg2">
              <a:lumMod val="60000"/>
              <a:lumOff val="40000"/>
              <a:alpha val="1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48">
              <a:defRPr/>
            </a:pPr>
            <a:endParaRPr lang="en-US" sz="1351">
              <a:solidFill>
                <a:srgbClr val="FFFFFF"/>
              </a:solidFill>
              <a:latin typeface="Arial" panose="020B0604020202020204"/>
            </a:endParaRPr>
          </a:p>
        </p:txBody>
      </p:sp>
      <p:cxnSp>
        <p:nvCxnSpPr>
          <p:cNvPr id="17" name="Straight Arrow Connector 30">
            <a:extLst>
              <a:ext uri="{FF2B5EF4-FFF2-40B4-BE49-F238E27FC236}">
                <a16:creationId xmlns:a16="http://schemas.microsoft.com/office/drawing/2014/main" id="{C5253EE9-F53F-3440-9C18-05BD67A074BC}"/>
              </a:ext>
            </a:extLst>
          </p:cNvPr>
          <p:cNvCxnSpPr>
            <a:cxnSpLocks/>
          </p:cNvCxnSpPr>
          <p:nvPr/>
        </p:nvCxnSpPr>
        <p:spPr>
          <a:xfrm>
            <a:off x="1537674" y="3899851"/>
            <a:ext cx="9530359" cy="11032"/>
          </a:xfrm>
          <a:prstGeom prst="straightConnector1">
            <a:avLst/>
          </a:prstGeom>
          <a:ln w="44450">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4">
            <a:extLst>
              <a:ext uri="{FF2B5EF4-FFF2-40B4-BE49-F238E27FC236}">
                <a16:creationId xmlns:a16="http://schemas.microsoft.com/office/drawing/2014/main" id="{161D9F9E-D2BE-7C44-AAB3-C6D9C476CF15}"/>
              </a:ext>
            </a:extLst>
          </p:cNvPr>
          <p:cNvCxnSpPr>
            <a:cxnSpLocks/>
          </p:cNvCxnSpPr>
          <p:nvPr/>
        </p:nvCxnSpPr>
        <p:spPr>
          <a:xfrm flipH="1" flipV="1">
            <a:off x="1525896" y="939054"/>
            <a:ext cx="1" cy="2923061"/>
          </a:xfrm>
          <a:prstGeom prst="straightConnector1">
            <a:avLst/>
          </a:prstGeom>
          <a:ln w="44450">
            <a:tailEnd type="triangle"/>
          </a:ln>
        </p:spPr>
        <p:style>
          <a:lnRef idx="3">
            <a:schemeClr val="dk1"/>
          </a:lnRef>
          <a:fillRef idx="0">
            <a:schemeClr val="dk1"/>
          </a:fillRef>
          <a:effectRef idx="2">
            <a:schemeClr val="dk1"/>
          </a:effectRef>
          <a:fontRef idx="minor">
            <a:schemeClr val="tx1"/>
          </a:fontRef>
        </p:style>
      </p:cxnSp>
      <p:graphicFrame>
        <p:nvGraphicFramePr>
          <p:cNvPr id="19" name="Table 17">
            <a:extLst>
              <a:ext uri="{FF2B5EF4-FFF2-40B4-BE49-F238E27FC236}">
                <a16:creationId xmlns:a16="http://schemas.microsoft.com/office/drawing/2014/main" id="{38C40B1D-A36E-C145-A9CF-F699F3A7B7EF}"/>
              </a:ext>
            </a:extLst>
          </p:cNvPr>
          <p:cNvGraphicFramePr>
            <a:graphicFrameLocks noGrp="1"/>
          </p:cNvGraphicFramePr>
          <p:nvPr/>
        </p:nvGraphicFramePr>
        <p:xfrm>
          <a:off x="1537674" y="4018521"/>
          <a:ext cx="9223936" cy="944856"/>
        </p:xfrm>
        <a:graphic>
          <a:graphicData uri="http://schemas.openxmlformats.org/drawingml/2006/table">
            <a:tbl>
              <a:tblPr firstRow="1" bandRow="1">
                <a:tableStyleId>{5C22544A-7EE6-4342-B048-85BDC9FD1C3A}</a:tableStyleId>
              </a:tblPr>
              <a:tblGrid>
                <a:gridCol w="403439">
                  <a:extLst>
                    <a:ext uri="{9D8B030D-6E8A-4147-A177-3AD203B41FA5}">
                      <a16:colId xmlns:a16="http://schemas.microsoft.com/office/drawing/2014/main" val="4056559279"/>
                    </a:ext>
                  </a:extLst>
                </a:gridCol>
                <a:gridCol w="801863">
                  <a:extLst>
                    <a:ext uri="{9D8B030D-6E8A-4147-A177-3AD203B41FA5}">
                      <a16:colId xmlns:a16="http://schemas.microsoft.com/office/drawing/2014/main" val="2898904139"/>
                    </a:ext>
                  </a:extLst>
                </a:gridCol>
                <a:gridCol w="801863">
                  <a:extLst>
                    <a:ext uri="{9D8B030D-6E8A-4147-A177-3AD203B41FA5}">
                      <a16:colId xmlns:a16="http://schemas.microsoft.com/office/drawing/2014/main" val="3557320175"/>
                    </a:ext>
                  </a:extLst>
                </a:gridCol>
                <a:gridCol w="801863">
                  <a:extLst>
                    <a:ext uri="{9D8B030D-6E8A-4147-A177-3AD203B41FA5}">
                      <a16:colId xmlns:a16="http://schemas.microsoft.com/office/drawing/2014/main" val="4037748191"/>
                    </a:ext>
                  </a:extLst>
                </a:gridCol>
                <a:gridCol w="801863">
                  <a:extLst>
                    <a:ext uri="{9D8B030D-6E8A-4147-A177-3AD203B41FA5}">
                      <a16:colId xmlns:a16="http://schemas.microsoft.com/office/drawing/2014/main" val="1601626456"/>
                    </a:ext>
                  </a:extLst>
                </a:gridCol>
                <a:gridCol w="675541">
                  <a:extLst>
                    <a:ext uri="{9D8B030D-6E8A-4147-A177-3AD203B41FA5}">
                      <a16:colId xmlns:a16="http://schemas.microsoft.com/office/drawing/2014/main" val="1881868056"/>
                    </a:ext>
                  </a:extLst>
                </a:gridCol>
                <a:gridCol w="949323">
                  <a:extLst>
                    <a:ext uri="{9D8B030D-6E8A-4147-A177-3AD203B41FA5}">
                      <a16:colId xmlns:a16="http://schemas.microsoft.com/office/drawing/2014/main" val="2733854274"/>
                    </a:ext>
                  </a:extLst>
                </a:gridCol>
                <a:gridCol w="972761">
                  <a:extLst>
                    <a:ext uri="{9D8B030D-6E8A-4147-A177-3AD203B41FA5}">
                      <a16:colId xmlns:a16="http://schemas.microsoft.com/office/drawing/2014/main" val="864001364"/>
                    </a:ext>
                  </a:extLst>
                </a:gridCol>
                <a:gridCol w="785243">
                  <a:extLst>
                    <a:ext uri="{9D8B030D-6E8A-4147-A177-3AD203B41FA5}">
                      <a16:colId xmlns:a16="http://schemas.microsoft.com/office/drawing/2014/main" val="1320449171"/>
                    </a:ext>
                  </a:extLst>
                </a:gridCol>
                <a:gridCol w="796963">
                  <a:extLst>
                    <a:ext uri="{9D8B030D-6E8A-4147-A177-3AD203B41FA5}">
                      <a16:colId xmlns:a16="http://schemas.microsoft.com/office/drawing/2014/main" val="2655059453"/>
                    </a:ext>
                  </a:extLst>
                </a:gridCol>
                <a:gridCol w="468801">
                  <a:extLst>
                    <a:ext uri="{9D8B030D-6E8A-4147-A177-3AD203B41FA5}">
                      <a16:colId xmlns:a16="http://schemas.microsoft.com/office/drawing/2014/main" val="756856153"/>
                    </a:ext>
                  </a:extLst>
                </a:gridCol>
                <a:gridCol w="964413">
                  <a:extLst>
                    <a:ext uri="{9D8B030D-6E8A-4147-A177-3AD203B41FA5}">
                      <a16:colId xmlns:a16="http://schemas.microsoft.com/office/drawing/2014/main" val="2907483587"/>
                    </a:ext>
                  </a:extLst>
                </a:gridCol>
              </a:tblGrid>
              <a:tr h="944856">
                <a:tc>
                  <a:txBody>
                    <a:bodyPr/>
                    <a:lstStyle/>
                    <a:p>
                      <a:r>
                        <a:rPr lang="en-US" sz="1500">
                          <a:solidFill>
                            <a:schemeClr val="tx1"/>
                          </a:solidFill>
                        </a:rPr>
                        <a:t>0 </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a:solidFill>
                            <a:schemeClr val="bg1"/>
                          </a:solidFill>
                        </a:rPr>
                        <a:t>30</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a:solidFill>
                            <a:schemeClr val="bg1"/>
                          </a:solidFill>
                        </a:rPr>
                        <a:t>45</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a:solidFill>
                            <a:schemeClr val="bg1"/>
                          </a:solidFill>
                        </a:rPr>
                        <a:t>60</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a:solidFill>
                            <a:schemeClr val="bg1"/>
                          </a:solidFill>
                        </a:rPr>
                        <a:t>90</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a:solidFill>
                            <a:schemeClr val="bg1"/>
                          </a:solidFill>
                        </a:rPr>
                        <a:t>2 hrs</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a:solidFill>
                            <a:schemeClr val="bg1"/>
                          </a:solidFill>
                        </a:rPr>
                        <a:t>10 hours</a:t>
                      </a:r>
                    </a:p>
                    <a:p>
                      <a:r>
                        <a:rPr lang="en-US" sz="1300">
                          <a:solidFill>
                            <a:schemeClr val="bg1"/>
                          </a:solidFill>
                        </a:rPr>
                        <a:t>tier 1 recovery</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a:solidFill>
                            <a:schemeClr val="bg1"/>
                          </a:solidFill>
                        </a:rPr>
                        <a:t>2 days</a:t>
                      </a:r>
                    </a:p>
                    <a:p>
                      <a:r>
                        <a:rPr lang="en-US" sz="1300">
                          <a:solidFill>
                            <a:schemeClr val="bg1"/>
                          </a:solidFill>
                        </a:rPr>
                        <a:t>tier 2 recovery</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a:solidFill>
                            <a:schemeClr val="bg1"/>
                          </a:solidFill>
                        </a:rPr>
                        <a:t>3 days</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a:solidFill>
                            <a:schemeClr val="bg1"/>
                          </a:solidFill>
                        </a:rPr>
                        <a:t>1 week </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1500">
                        <a:solidFill>
                          <a:schemeClr val="bg1"/>
                        </a:solidFill>
                      </a:endParaRP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a:solidFill>
                            <a:schemeClr val="bg1"/>
                          </a:solidFill>
                        </a:rPr>
                        <a:t>2 weeks</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50349631"/>
                  </a:ext>
                </a:extLst>
              </a:tr>
            </a:tbl>
          </a:graphicData>
        </a:graphic>
      </p:graphicFrame>
      <p:cxnSp>
        <p:nvCxnSpPr>
          <p:cNvPr id="20" name="Straight Connector 8">
            <a:extLst>
              <a:ext uri="{FF2B5EF4-FFF2-40B4-BE49-F238E27FC236}">
                <a16:creationId xmlns:a16="http://schemas.microsoft.com/office/drawing/2014/main" id="{E70D4979-E4C8-7241-A814-929B013CCA56}"/>
              </a:ext>
            </a:extLst>
          </p:cNvPr>
          <p:cNvCxnSpPr>
            <a:cxnSpLocks/>
          </p:cNvCxnSpPr>
          <p:nvPr/>
        </p:nvCxnSpPr>
        <p:spPr>
          <a:xfrm>
            <a:off x="2550621" y="1430954"/>
            <a:ext cx="0" cy="249172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4" name="TextBox 14">
            <a:extLst>
              <a:ext uri="{FF2B5EF4-FFF2-40B4-BE49-F238E27FC236}">
                <a16:creationId xmlns:a16="http://schemas.microsoft.com/office/drawing/2014/main" id="{8216BA79-0A73-D747-BFE5-AED91CC0EAB2}"/>
              </a:ext>
            </a:extLst>
          </p:cNvPr>
          <p:cNvSpPr txBox="1"/>
          <p:nvPr/>
        </p:nvSpPr>
        <p:spPr>
          <a:xfrm>
            <a:off x="5907339" y="2931892"/>
            <a:ext cx="1629255" cy="276999"/>
          </a:xfrm>
          <a:prstGeom prst="rect">
            <a:avLst/>
          </a:prstGeom>
          <a:noFill/>
        </p:spPr>
        <p:txBody>
          <a:bodyPr wrap="square" rtlCol="0">
            <a:spAutoFit/>
          </a:bodyPr>
          <a:lstStyle/>
          <a:p>
            <a:pPr algn="ctr" defTabSz="914148">
              <a:defRPr/>
            </a:pPr>
            <a:r>
              <a:rPr lang="en-US" sz="1200" b="1">
                <a:solidFill>
                  <a:srgbClr val="FFFFFF"/>
                </a:solidFill>
                <a:latin typeface="Arial" panose="020B0604020202020204"/>
              </a:rPr>
              <a:t>Recovery complete</a:t>
            </a:r>
            <a:endParaRPr lang="en-US" sz="1200">
              <a:solidFill>
                <a:srgbClr val="FFFFFF"/>
              </a:solidFill>
              <a:latin typeface="Arial" panose="020B0604020202020204"/>
            </a:endParaRPr>
          </a:p>
        </p:txBody>
      </p:sp>
      <p:sp>
        <p:nvSpPr>
          <p:cNvPr id="29" name="TextBox 24">
            <a:extLst>
              <a:ext uri="{FF2B5EF4-FFF2-40B4-BE49-F238E27FC236}">
                <a16:creationId xmlns:a16="http://schemas.microsoft.com/office/drawing/2014/main" id="{5A7F9186-1A29-3747-ABB4-5272BCBE7AF0}"/>
              </a:ext>
            </a:extLst>
          </p:cNvPr>
          <p:cNvSpPr txBox="1"/>
          <p:nvPr/>
        </p:nvSpPr>
        <p:spPr>
          <a:xfrm>
            <a:off x="1494637" y="2900160"/>
            <a:ext cx="1476715" cy="451406"/>
          </a:xfrm>
          <a:prstGeom prst="rect">
            <a:avLst/>
          </a:prstGeom>
          <a:noFill/>
        </p:spPr>
        <p:txBody>
          <a:bodyPr wrap="square" rtlCol="0">
            <a:spAutoFit/>
          </a:bodyPr>
          <a:lstStyle/>
          <a:p>
            <a:pPr defTabSz="914148">
              <a:lnSpc>
                <a:spcPts val="1400"/>
              </a:lnSpc>
              <a:defRPr/>
            </a:pPr>
            <a:r>
              <a:rPr lang="en-US" sz="1200" b="1">
                <a:solidFill>
                  <a:srgbClr val="FFFFFF"/>
                </a:solidFill>
                <a:latin typeface="Arial" panose="020B0604020202020204"/>
              </a:rPr>
              <a:t>Initial</a:t>
            </a:r>
          </a:p>
          <a:p>
            <a:pPr defTabSz="914148">
              <a:lnSpc>
                <a:spcPts val="1400"/>
              </a:lnSpc>
              <a:defRPr/>
            </a:pPr>
            <a:r>
              <a:rPr lang="en-US" sz="1200" b="1">
                <a:solidFill>
                  <a:srgbClr val="FFFFFF"/>
                </a:solidFill>
                <a:latin typeface="Arial" panose="020B0604020202020204"/>
              </a:rPr>
              <a:t>compromise</a:t>
            </a:r>
          </a:p>
        </p:txBody>
      </p:sp>
      <p:sp>
        <p:nvSpPr>
          <p:cNvPr id="31" name="TextBox 26">
            <a:extLst>
              <a:ext uri="{FF2B5EF4-FFF2-40B4-BE49-F238E27FC236}">
                <a16:creationId xmlns:a16="http://schemas.microsoft.com/office/drawing/2014/main" id="{3411252A-72FD-CB4B-8C6A-71CEDBB6D979}"/>
              </a:ext>
            </a:extLst>
          </p:cNvPr>
          <p:cNvSpPr txBox="1"/>
          <p:nvPr/>
        </p:nvSpPr>
        <p:spPr>
          <a:xfrm>
            <a:off x="298466" y="1992568"/>
            <a:ext cx="1163505" cy="508088"/>
          </a:xfrm>
          <a:prstGeom prst="rect">
            <a:avLst/>
          </a:prstGeom>
          <a:noFill/>
        </p:spPr>
        <p:txBody>
          <a:bodyPr wrap="square" rtlCol="0">
            <a:spAutoFit/>
          </a:bodyPr>
          <a:lstStyle/>
          <a:p>
            <a:pPr algn="r" defTabSz="914148">
              <a:defRPr/>
            </a:pPr>
            <a:r>
              <a:rPr lang="en-US" sz="1351" b="1">
                <a:solidFill>
                  <a:srgbClr val="FFFFFF"/>
                </a:solidFill>
                <a:latin typeface="Arial" panose="020B0604020202020204"/>
              </a:rPr>
              <a:t>Breach impact</a:t>
            </a:r>
          </a:p>
        </p:txBody>
      </p:sp>
      <p:sp>
        <p:nvSpPr>
          <p:cNvPr id="37" name="Textfeld 51">
            <a:extLst>
              <a:ext uri="{FF2B5EF4-FFF2-40B4-BE49-F238E27FC236}">
                <a16:creationId xmlns:a16="http://schemas.microsoft.com/office/drawing/2014/main" id="{7B84DDB9-4D1A-D343-A43A-B7EC9A6FA4AA}"/>
              </a:ext>
            </a:extLst>
          </p:cNvPr>
          <p:cNvSpPr txBox="1"/>
          <p:nvPr/>
        </p:nvSpPr>
        <p:spPr>
          <a:xfrm>
            <a:off x="1184695" y="5054309"/>
            <a:ext cx="3983263" cy="297454"/>
          </a:xfrm>
          <a:prstGeom prst="rect">
            <a:avLst/>
          </a:prstGeom>
          <a:noFill/>
        </p:spPr>
        <p:txBody>
          <a:bodyPr wrap="square" rtlCol="0">
            <a:spAutoFit/>
          </a:bodyPr>
          <a:lstStyle/>
          <a:p>
            <a:pPr defTabSz="914370">
              <a:defRPr/>
            </a:pPr>
            <a:r>
              <a:rPr lang="en-US" sz="1333">
                <a:solidFill>
                  <a:srgbClr val="FFFFFF"/>
                </a:solidFill>
                <a:latin typeface="Arial" panose="020B0604020202020204"/>
                <a:ea typeface="IBM Plex Sans" charset="0"/>
                <a:cs typeface="Arial" panose="020B0604020202020204" pitchFamily="34" charset="0"/>
              </a:rPr>
              <a:t>Corruption of data occurs, but not yet detected</a:t>
            </a:r>
          </a:p>
        </p:txBody>
      </p:sp>
      <p:sp>
        <p:nvSpPr>
          <p:cNvPr id="39" name="Textfeld 53">
            <a:extLst>
              <a:ext uri="{FF2B5EF4-FFF2-40B4-BE49-F238E27FC236}">
                <a16:creationId xmlns:a16="http://schemas.microsoft.com/office/drawing/2014/main" id="{C593D594-4B25-D749-9939-F5223A53617D}"/>
              </a:ext>
            </a:extLst>
          </p:cNvPr>
          <p:cNvSpPr txBox="1"/>
          <p:nvPr/>
        </p:nvSpPr>
        <p:spPr>
          <a:xfrm>
            <a:off x="7042101" y="4961270"/>
            <a:ext cx="4689656" cy="502573"/>
          </a:xfrm>
          <a:prstGeom prst="rect">
            <a:avLst/>
          </a:prstGeom>
          <a:noFill/>
        </p:spPr>
        <p:txBody>
          <a:bodyPr wrap="square" rtlCol="0">
            <a:spAutoFit/>
          </a:bodyPr>
          <a:lstStyle/>
          <a:p>
            <a:pPr defTabSz="914370">
              <a:defRPr/>
            </a:pPr>
            <a:r>
              <a:rPr lang="en-US" sz="1333">
                <a:solidFill>
                  <a:srgbClr val="FFFFFF"/>
                </a:solidFill>
                <a:latin typeface="Arial" panose="020B0604020202020204"/>
                <a:cs typeface="Arial" panose="020B0604020202020204" pitchFamily="34" charset="0"/>
              </a:rPr>
              <a:t>The last good copy can be quickly identified, so the response plan can be executed</a:t>
            </a:r>
          </a:p>
        </p:txBody>
      </p:sp>
      <p:sp>
        <p:nvSpPr>
          <p:cNvPr id="40" name="Textfeld 54">
            <a:extLst>
              <a:ext uri="{FF2B5EF4-FFF2-40B4-BE49-F238E27FC236}">
                <a16:creationId xmlns:a16="http://schemas.microsoft.com/office/drawing/2014/main" id="{D94B979D-E2B0-E44C-90F3-0E5A876DE15C}"/>
              </a:ext>
            </a:extLst>
          </p:cNvPr>
          <p:cNvSpPr txBox="1"/>
          <p:nvPr/>
        </p:nvSpPr>
        <p:spPr>
          <a:xfrm>
            <a:off x="7053388" y="5649714"/>
            <a:ext cx="4289728" cy="707694"/>
          </a:xfrm>
          <a:prstGeom prst="rect">
            <a:avLst/>
          </a:prstGeom>
          <a:noFill/>
        </p:spPr>
        <p:txBody>
          <a:bodyPr wrap="square" rtlCol="0">
            <a:spAutoFit/>
          </a:bodyPr>
          <a:lstStyle/>
          <a:p>
            <a:pPr defTabSz="914370">
              <a:defRPr/>
            </a:pPr>
            <a:r>
              <a:rPr lang="en-US" sz="1333">
                <a:solidFill>
                  <a:srgbClr val="FFFFFF"/>
                </a:solidFill>
                <a:latin typeface="Arial" panose="020B0604020202020204"/>
                <a:cs typeface="Arial" panose="020B0604020202020204" pitchFamily="34" charset="0"/>
              </a:rPr>
              <a:t>With less data affected, full recovery of the production environment can be achieved quickly, so the threat can be contained in hours rather than weeks </a:t>
            </a:r>
          </a:p>
        </p:txBody>
      </p:sp>
      <p:sp>
        <p:nvSpPr>
          <p:cNvPr id="41" name="Oval 42">
            <a:extLst>
              <a:ext uri="{FF2B5EF4-FFF2-40B4-BE49-F238E27FC236}">
                <a16:creationId xmlns:a16="http://schemas.microsoft.com/office/drawing/2014/main" id="{8A23AE67-E481-3744-A68A-DBCC5C4C0D29}"/>
              </a:ext>
            </a:extLst>
          </p:cNvPr>
          <p:cNvSpPr/>
          <p:nvPr/>
        </p:nvSpPr>
        <p:spPr bwMode="auto">
          <a:xfrm>
            <a:off x="674476" y="4961370"/>
            <a:ext cx="471581" cy="471581"/>
          </a:xfrm>
          <a:prstGeom prst="ellipse">
            <a:avLst/>
          </a:prstGeom>
          <a:solidFill>
            <a:srgbClr val="3BBAB7"/>
          </a:solidFill>
          <a:ln w="1270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ctr" anchorCtr="0" compatLnSpc="1">
            <a:prstTxWarp prst="textNoShape">
              <a:avLst/>
            </a:prstTxWarp>
          </a:bodyPr>
          <a:lstStyle/>
          <a:p>
            <a:pPr algn="ctr" defTabSz="914392">
              <a:defRPr/>
            </a:pPr>
            <a:r>
              <a:rPr lang="en-US" sz="1867" b="1">
                <a:solidFill>
                  <a:srgbClr val="FFFFFF"/>
                </a:solidFill>
                <a:latin typeface="Arial" panose="020B0604020202020204"/>
                <a:ea typeface="IBM Plex Sans" charset="0"/>
                <a:cs typeface="IBM Plex Sans" charset="0"/>
              </a:rPr>
              <a:t>1</a:t>
            </a:r>
          </a:p>
        </p:txBody>
      </p:sp>
      <p:sp>
        <p:nvSpPr>
          <p:cNvPr id="42" name="Oval 43">
            <a:extLst>
              <a:ext uri="{FF2B5EF4-FFF2-40B4-BE49-F238E27FC236}">
                <a16:creationId xmlns:a16="http://schemas.microsoft.com/office/drawing/2014/main" id="{8A3334D5-5930-2540-8E5D-BA92E62CFE09}"/>
              </a:ext>
            </a:extLst>
          </p:cNvPr>
          <p:cNvSpPr/>
          <p:nvPr/>
        </p:nvSpPr>
        <p:spPr bwMode="auto">
          <a:xfrm>
            <a:off x="667472" y="5643666"/>
            <a:ext cx="471581" cy="471581"/>
          </a:xfrm>
          <a:prstGeom prst="ellipse">
            <a:avLst/>
          </a:prstGeom>
          <a:solidFill>
            <a:srgbClr val="3BBAB7"/>
          </a:solidFill>
          <a:ln w="1270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ctr" anchorCtr="0" compatLnSpc="1">
            <a:prstTxWarp prst="textNoShape">
              <a:avLst/>
            </a:prstTxWarp>
          </a:bodyPr>
          <a:lstStyle/>
          <a:p>
            <a:pPr algn="ctr" defTabSz="914392">
              <a:defRPr/>
            </a:pPr>
            <a:r>
              <a:rPr lang="en-US" sz="1867" b="1">
                <a:solidFill>
                  <a:srgbClr val="FFFFFF"/>
                </a:solidFill>
                <a:latin typeface="Arial" panose="020B0604020202020204"/>
              </a:rPr>
              <a:t>2</a:t>
            </a:r>
          </a:p>
        </p:txBody>
      </p:sp>
      <p:sp>
        <p:nvSpPr>
          <p:cNvPr id="43" name="Oval 44">
            <a:extLst>
              <a:ext uri="{FF2B5EF4-FFF2-40B4-BE49-F238E27FC236}">
                <a16:creationId xmlns:a16="http://schemas.microsoft.com/office/drawing/2014/main" id="{0ADD4B5E-9C6E-7948-AE4B-0397448DC955}"/>
              </a:ext>
            </a:extLst>
          </p:cNvPr>
          <p:cNvSpPr/>
          <p:nvPr/>
        </p:nvSpPr>
        <p:spPr bwMode="auto">
          <a:xfrm>
            <a:off x="6467660" y="4971180"/>
            <a:ext cx="471581" cy="471581"/>
          </a:xfrm>
          <a:prstGeom prst="ellipse">
            <a:avLst/>
          </a:prstGeom>
          <a:solidFill>
            <a:srgbClr val="3BBAB7"/>
          </a:solidFill>
          <a:ln w="1270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ctr" anchorCtr="0" compatLnSpc="1">
            <a:prstTxWarp prst="textNoShape">
              <a:avLst/>
            </a:prstTxWarp>
          </a:bodyPr>
          <a:lstStyle/>
          <a:p>
            <a:pPr algn="ctr" defTabSz="914392">
              <a:defRPr/>
            </a:pPr>
            <a:r>
              <a:rPr lang="en-US" sz="1867" b="1">
                <a:solidFill>
                  <a:srgbClr val="FFFFFF"/>
                </a:solidFill>
                <a:latin typeface="Arial" panose="020B0604020202020204"/>
              </a:rPr>
              <a:t>3</a:t>
            </a:r>
          </a:p>
        </p:txBody>
      </p:sp>
      <p:sp>
        <p:nvSpPr>
          <p:cNvPr id="44" name="Oval 45">
            <a:extLst>
              <a:ext uri="{FF2B5EF4-FFF2-40B4-BE49-F238E27FC236}">
                <a16:creationId xmlns:a16="http://schemas.microsoft.com/office/drawing/2014/main" id="{2B69EABC-7B07-334B-97BB-3275967D1934}"/>
              </a:ext>
            </a:extLst>
          </p:cNvPr>
          <p:cNvSpPr/>
          <p:nvPr/>
        </p:nvSpPr>
        <p:spPr bwMode="auto">
          <a:xfrm>
            <a:off x="6460656" y="5653476"/>
            <a:ext cx="471581" cy="471581"/>
          </a:xfrm>
          <a:prstGeom prst="ellipse">
            <a:avLst/>
          </a:prstGeom>
          <a:solidFill>
            <a:srgbClr val="3BBAB7"/>
          </a:solidFill>
          <a:ln w="1270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ctr" anchorCtr="0" compatLnSpc="1">
            <a:prstTxWarp prst="textNoShape">
              <a:avLst/>
            </a:prstTxWarp>
          </a:bodyPr>
          <a:lstStyle/>
          <a:p>
            <a:pPr algn="ctr" defTabSz="914392">
              <a:defRPr/>
            </a:pPr>
            <a:r>
              <a:rPr lang="en-US" sz="1867" b="1">
                <a:solidFill>
                  <a:srgbClr val="FFFFFF"/>
                </a:solidFill>
                <a:latin typeface="Arial" panose="020B0604020202020204"/>
              </a:rPr>
              <a:t>4</a:t>
            </a:r>
          </a:p>
        </p:txBody>
      </p:sp>
      <p:sp>
        <p:nvSpPr>
          <p:cNvPr id="46" name="Oval 50">
            <a:extLst>
              <a:ext uri="{FF2B5EF4-FFF2-40B4-BE49-F238E27FC236}">
                <a16:creationId xmlns:a16="http://schemas.microsoft.com/office/drawing/2014/main" id="{24530FFC-33BD-E449-B75D-E8BDF3F347E0}"/>
              </a:ext>
            </a:extLst>
          </p:cNvPr>
          <p:cNvSpPr/>
          <p:nvPr/>
        </p:nvSpPr>
        <p:spPr bwMode="auto">
          <a:xfrm>
            <a:off x="2345283" y="2556731"/>
            <a:ext cx="471581" cy="471581"/>
          </a:xfrm>
          <a:prstGeom prst="ellipse">
            <a:avLst/>
          </a:prstGeom>
          <a:solidFill>
            <a:srgbClr val="3BBAB7"/>
          </a:solidFill>
          <a:ln w="1270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ctr" anchorCtr="0" compatLnSpc="1">
            <a:prstTxWarp prst="textNoShape">
              <a:avLst/>
            </a:prstTxWarp>
          </a:bodyPr>
          <a:lstStyle/>
          <a:p>
            <a:pPr algn="ctr" defTabSz="914392">
              <a:defRPr/>
            </a:pPr>
            <a:r>
              <a:rPr lang="en-US" sz="1867" b="1">
                <a:solidFill>
                  <a:srgbClr val="FFFFFF"/>
                </a:solidFill>
                <a:latin typeface="Arial" panose="020B0604020202020204"/>
              </a:rPr>
              <a:t>2</a:t>
            </a:r>
          </a:p>
        </p:txBody>
      </p:sp>
      <p:graphicFrame>
        <p:nvGraphicFramePr>
          <p:cNvPr id="48" name="Table 19">
            <a:extLst>
              <a:ext uri="{FF2B5EF4-FFF2-40B4-BE49-F238E27FC236}">
                <a16:creationId xmlns:a16="http://schemas.microsoft.com/office/drawing/2014/main" id="{B1C560AF-A893-0848-A0F9-CFB238D360A3}"/>
              </a:ext>
            </a:extLst>
          </p:cNvPr>
          <p:cNvGraphicFramePr>
            <a:graphicFrameLocks noGrp="1"/>
          </p:cNvGraphicFramePr>
          <p:nvPr/>
        </p:nvGraphicFramePr>
        <p:xfrm>
          <a:off x="2550621" y="916104"/>
          <a:ext cx="819884" cy="502896"/>
        </p:xfrm>
        <a:graphic>
          <a:graphicData uri="http://schemas.openxmlformats.org/drawingml/2006/table">
            <a:tbl>
              <a:tblPr firstRow="1" bandRow="1">
                <a:tableStyleId>{5C22544A-7EE6-4342-B048-85BDC9FD1C3A}</a:tableStyleId>
              </a:tblPr>
              <a:tblGrid>
                <a:gridCol w="819884">
                  <a:extLst>
                    <a:ext uri="{9D8B030D-6E8A-4147-A177-3AD203B41FA5}">
                      <a16:colId xmlns:a16="http://schemas.microsoft.com/office/drawing/2014/main" val="2451037582"/>
                    </a:ext>
                  </a:extLst>
                </a:gridCol>
              </a:tblGrid>
              <a:tr h="493752">
                <a:tc>
                  <a:txBody>
                    <a:bodyPr/>
                    <a:lstStyle/>
                    <a:p>
                      <a:pPr algn="ctr">
                        <a:lnSpc>
                          <a:spcPct val="90000"/>
                        </a:lnSpc>
                      </a:pPr>
                      <a:r>
                        <a:rPr lang="en-US" sz="1500" b="0">
                          <a:solidFill>
                            <a:schemeClr val="bg1"/>
                          </a:solidFill>
                        </a:rPr>
                        <a:t>Detect phase</a:t>
                      </a:r>
                    </a:p>
                  </a:txBody>
                  <a:tcPr marL="91416" marR="91416" marT="45708" marB="45708"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0944876"/>
                  </a:ext>
                </a:extLst>
              </a:tr>
            </a:tbl>
          </a:graphicData>
        </a:graphic>
      </p:graphicFrame>
      <p:sp>
        <p:nvSpPr>
          <p:cNvPr id="50" name="TextBox 54">
            <a:extLst>
              <a:ext uri="{FF2B5EF4-FFF2-40B4-BE49-F238E27FC236}">
                <a16:creationId xmlns:a16="http://schemas.microsoft.com/office/drawing/2014/main" id="{7F877D7C-2553-AB43-940E-94758618A0C2}"/>
              </a:ext>
            </a:extLst>
          </p:cNvPr>
          <p:cNvSpPr txBox="1"/>
          <p:nvPr/>
        </p:nvSpPr>
        <p:spPr>
          <a:xfrm>
            <a:off x="3523077" y="889521"/>
            <a:ext cx="1151520" cy="523220"/>
          </a:xfrm>
          <a:prstGeom prst="rect">
            <a:avLst/>
          </a:prstGeom>
          <a:noFill/>
        </p:spPr>
        <p:txBody>
          <a:bodyPr wrap="square" rtlCol="0">
            <a:spAutoFit/>
          </a:bodyPr>
          <a:lstStyle/>
          <a:p>
            <a:pPr algn="ctr" defTabSz="914392">
              <a:defRPr/>
            </a:pPr>
            <a:r>
              <a:rPr lang="en-US" sz="1400">
                <a:solidFill>
                  <a:srgbClr val="FFFFFF"/>
                </a:solidFill>
                <a:latin typeface="IBM Plex Sans Regular"/>
              </a:rPr>
              <a:t>Respond phase</a:t>
            </a:r>
          </a:p>
        </p:txBody>
      </p:sp>
      <p:sp>
        <p:nvSpPr>
          <p:cNvPr id="51" name="Oval 47">
            <a:extLst>
              <a:ext uri="{FF2B5EF4-FFF2-40B4-BE49-F238E27FC236}">
                <a16:creationId xmlns:a16="http://schemas.microsoft.com/office/drawing/2014/main" id="{D8B59189-B710-D04A-89A6-7956621FECF8}"/>
              </a:ext>
            </a:extLst>
          </p:cNvPr>
          <p:cNvSpPr/>
          <p:nvPr/>
        </p:nvSpPr>
        <p:spPr bwMode="auto">
          <a:xfrm>
            <a:off x="1993696" y="3417679"/>
            <a:ext cx="471581" cy="471581"/>
          </a:xfrm>
          <a:prstGeom prst="ellipse">
            <a:avLst/>
          </a:prstGeom>
          <a:solidFill>
            <a:srgbClr val="3BBAB7"/>
          </a:solidFill>
          <a:ln w="1270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ctr" anchorCtr="0" compatLnSpc="1">
            <a:prstTxWarp prst="textNoShape">
              <a:avLst/>
            </a:prstTxWarp>
          </a:bodyPr>
          <a:lstStyle/>
          <a:p>
            <a:pPr algn="ctr" defTabSz="914392">
              <a:defRPr/>
            </a:pPr>
            <a:r>
              <a:rPr lang="en-US" sz="1867" b="1">
                <a:solidFill>
                  <a:srgbClr val="FFFFFF"/>
                </a:solidFill>
                <a:latin typeface="Arial" panose="020B0604020202020204"/>
              </a:rPr>
              <a:t>1</a:t>
            </a:r>
          </a:p>
        </p:txBody>
      </p:sp>
      <p:sp>
        <p:nvSpPr>
          <p:cNvPr id="52" name="TextBox 60">
            <a:extLst>
              <a:ext uri="{FF2B5EF4-FFF2-40B4-BE49-F238E27FC236}">
                <a16:creationId xmlns:a16="http://schemas.microsoft.com/office/drawing/2014/main" id="{AFD26EAA-5375-5A48-BB9D-CACAF23DF22B}"/>
              </a:ext>
            </a:extLst>
          </p:cNvPr>
          <p:cNvSpPr txBox="1"/>
          <p:nvPr/>
        </p:nvSpPr>
        <p:spPr>
          <a:xfrm>
            <a:off x="359039" y="3727995"/>
            <a:ext cx="787559" cy="502573"/>
          </a:xfrm>
          <a:prstGeom prst="rect">
            <a:avLst/>
          </a:prstGeom>
          <a:noFill/>
        </p:spPr>
        <p:txBody>
          <a:bodyPr wrap="square" rtlCol="0">
            <a:spAutoFit/>
          </a:bodyPr>
          <a:lstStyle/>
          <a:p>
            <a:pPr algn="r" defTabSz="914392">
              <a:defRPr/>
            </a:pPr>
            <a:r>
              <a:rPr lang="en-US" sz="1333" b="1">
                <a:solidFill>
                  <a:srgbClr val="FFFFFF"/>
                </a:solidFill>
                <a:latin typeface="Arial" panose="020B0604020202020204"/>
              </a:rPr>
              <a:t>Cyber attack</a:t>
            </a:r>
            <a:endParaRPr lang="en-US" sz="1333" b="1">
              <a:solidFill>
                <a:srgbClr val="FFFFFF"/>
              </a:solidFill>
              <a:latin typeface="Arial" panose="020B0604020202020204"/>
              <a:ea typeface="IBM Plex Sans" charset="0"/>
              <a:cs typeface="IBM Plex Sans" charset="0"/>
            </a:endParaRPr>
          </a:p>
        </p:txBody>
      </p:sp>
      <p:sp>
        <p:nvSpPr>
          <p:cNvPr id="53" name="Elipse 52">
            <a:extLst>
              <a:ext uri="{FF2B5EF4-FFF2-40B4-BE49-F238E27FC236}">
                <a16:creationId xmlns:a16="http://schemas.microsoft.com/office/drawing/2014/main" id="{EB041A5D-F223-0D44-A843-74E6DE6756AC}"/>
              </a:ext>
            </a:extLst>
          </p:cNvPr>
          <p:cNvSpPr/>
          <p:nvPr/>
        </p:nvSpPr>
        <p:spPr bwMode="auto">
          <a:xfrm>
            <a:off x="1155890" y="3697436"/>
            <a:ext cx="700935" cy="676593"/>
          </a:xfrm>
          <a:prstGeom prst="ellipse">
            <a:avLst/>
          </a:prstGeom>
          <a:solidFill>
            <a:srgbClr val="FFC000"/>
          </a:solidFill>
          <a:ln w="1905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defTabSz="685966">
              <a:defRPr/>
            </a:pPr>
            <a:endParaRPr lang="en-US" sz="1400">
              <a:solidFill>
                <a:srgbClr val="000000"/>
              </a:solidFill>
              <a:latin typeface="IBM Plex Sans Regular"/>
              <a:ea typeface="IBM Plex Sans" charset="0"/>
              <a:cs typeface="IBM Plex Sans" charset="0"/>
            </a:endParaRPr>
          </a:p>
        </p:txBody>
      </p:sp>
      <p:pic>
        <p:nvPicPr>
          <p:cNvPr id="54" name="Gráfico 53" descr="Araña contorno">
            <a:extLst>
              <a:ext uri="{FF2B5EF4-FFF2-40B4-BE49-F238E27FC236}">
                <a16:creationId xmlns:a16="http://schemas.microsoft.com/office/drawing/2014/main" id="{F6969BF5-E0A9-F241-B854-D5F7317BEE6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30844" y="3777748"/>
            <a:ext cx="533101" cy="533101"/>
          </a:xfrm>
          <a:prstGeom prst="rect">
            <a:avLst/>
          </a:prstGeom>
        </p:spPr>
      </p:pic>
      <p:sp>
        <p:nvSpPr>
          <p:cNvPr id="55" name="Rectangle 53">
            <a:extLst>
              <a:ext uri="{FF2B5EF4-FFF2-40B4-BE49-F238E27FC236}">
                <a16:creationId xmlns:a16="http://schemas.microsoft.com/office/drawing/2014/main" id="{5A509A53-FFEA-1E4E-BE87-17F6ABFD86CB}"/>
              </a:ext>
            </a:extLst>
          </p:cNvPr>
          <p:cNvSpPr/>
          <p:nvPr/>
        </p:nvSpPr>
        <p:spPr bwMode="auto">
          <a:xfrm>
            <a:off x="3857060" y="1449786"/>
            <a:ext cx="2912008" cy="492441"/>
          </a:xfrm>
          <a:prstGeom prst="rect">
            <a:avLst/>
          </a:prstGeom>
          <a:solidFill>
            <a:schemeClr val="tx1"/>
          </a:solidFill>
          <a:ln w="9525">
            <a:solidFill>
              <a:schemeClr val="tx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t" anchorCtr="0" compatLnSpc="1">
            <a:prstTxWarp prst="textNoShape">
              <a:avLst/>
            </a:prstTxWarp>
          </a:bodyPr>
          <a:lstStyle/>
          <a:p>
            <a:pPr defTabSz="914392">
              <a:defRPr/>
            </a:pPr>
            <a:endParaRPr lang="en-US" sz="1867">
              <a:solidFill>
                <a:srgbClr val="000000"/>
              </a:solidFill>
              <a:latin typeface="Arial" panose="020B0604020202020204"/>
            </a:endParaRPr>
          </a:p>
        </p:txBody>
      </p:sp>
      <p:sp>
        <p:nvSpPr>
          <p:cNvPr id="56" name="Rectángulo 55">
            <a:extLst>
              <a:ext uri="{FF2B5EF4-FFF2-40B4-BE49-F238E27FC236}">
                <a16:creationId xmlns:a16="http://schemas.microsoft.com/office/drawing/2014/main" id="{AEC9AAE1-3D37-8845-94F2-76A77526B656}"/>
              </a:ext>
            </a:extLst>
          </p:cNvPr>
          <p:cNvSpPr/>
          <p:nvPr/>
        </p:nvSpPr>
        <p:spPr>
          <a:xfrm>
            <a:off x="4472360" y="1539514"/>
            <a:ext cx="1370888" cy="307777"/>
          </a:xfrm>
          <a:prstGeom prst="rect">
            <a:avLst/>
          </a:prstGeom>
        </p:spPr>
        <p:txBody>
          <a:bodyPr wrap="none">
            <a:spAutoFit/>
          </a:bodyPr>
          <a:lstStyle/>
          <a:p>
            <a:pPr algn="ctr" defTabSz="914621">
              <a:defRPr/>
            </a:pPr>
            <a:r>
              <a:rPr lang="en-US" sz="1400">
                <a:solidFill>
                  <a:srgbClr val="FFFFFF"/>
                </a:solidFill>
                <a:latin typeface="IBM Plex Sans Regular"/>
              </a:rPr>
              <a:t>Recover phase</a:t>
            </a:r>
          </a:p>
        </p:txBody>
      </p:sp>
      <p:sp>
        <p:nvSpPr>
          <p:cNvPr id="3" name="Rectángulo 2">
            <a:extLst>
              <a:ext uri="{FF2B5EF4-FFF2-40B4-BE49-F238E27FC236}">
                <a16:creationId xmlns:a16="http://schemas.microsoft.com/office/drawing/2014/main" id="{EB2F700C-78CA-C24A-B921-C18C7CF8F765}"/>
              </a:ext>
            </a:extLst>
          </p:cNvPr>
          <p:cNvSpPr/>
          <p:nvPr/>
        </p:nvSpPr>
        <p:spPr>
          <a:xfrm>
            <a:off x="1203860" y="5626479"/>
            <a:ext cx="4289728" cy="502573"/>
          </a:xfrm>
          <a:prstGeom prst="rect">
            <a:avLst/>
          </a:prstGeom>
        </p:spPr>
        <p:txBody>
          <a:bodyPr wrap="square">
            <a:spAutoFit/>
          </a:bodyPr>
          <a:lstStyle/>
          <a:p>
            <a:pPr defTabSz="914370">
              <a:defRPr/>
            </a:pPr>
            <a:r>
              <a:rPr lang="en-US" sz="1333" dirty="0">
                <a:solidFill>
                  <a:srgbClr val="FFFFFF"/>
                </a:solidFill>
                <a:latin typeface="Arial" panose="020B0604020202020204"/>
                <a:ea typeface="IBM Plex Sans" charset="0"/>
                <a:cs typeface="Arial" panose="020B0604020202020204" pitchFamily="34" charset="0"/>
              </a:rPr>
              <a:t>Data is continuously validated, so corruption can be early detected avoiding massive spread</a:t>
            </a:r>
          </a:p>
        </p:txBody>
      </p:sp>
      <p:cxnSp>
        <p:nvCxnSpPr>
          <p:cNvPr id="8" name="Conector recto 7">
            <a:extLst>
              <a:ext uri="{FF2B5EF4-FFF2-40B4-BE49-F238E27FC236}">
                <a16:creationId xmlns:a16="http://schemas.microsoft.com/office/drawing/2014/main" id="{E0ED3E4B-AB63-D447-A3E4-176D90DF3FC8}"/>
              </a:ext>
            </a:extLst>
          </p:cNvPr>
          <p:cNvCxnSpPr>
            <a:cxnSpLocks/>
          </p:cNvCxnSpPr>
          <p:nvPr/>
        </p:nvCxnSpPr>
        <p:spPr bwMode="auto">
          <a:xfrm>
            <a:off x="3370504" y="892097"/>
            <a:ext cx="0" cy="542960"/>
          </a:xfrm>
          <a:prstGeom prst="line">
            <a:avLst/>
          </a:prstGeom>
          <a:ln w="9525">
            <a:solidFill>
              <a:schemeClr val="bg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0" name="Straight Connector 12">
            <a:extLst>
              <a:ext uri="{FF2B5EF4-FFF2-40B4-BE49-F238E27FC236}">
                <a16:creationId xmlns:a16="http://schemas.microsoft.com/office/drawing/2014/main" id="{1C2AEB6F-6422-314A-8308-D75384493356}"/>
              </a:ext>
            </a:extLst>
          </p:cNvPr>
          <p:cNvCxnSpPr>
            <a:cxnSpLocks/>
          </p:cNvCxnSpPr>
          <p:nvPr/>
        </p:nvCxnSpPr>
        <p:spPr>
          <a:xfrm>
            <a:off x="6769067" y="3417679"/>
            <a:ext cx="0" cy="388363"/>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8" name="Freeform 15">
            <a:extLst>
              <a:ext uri="{FF2B5EF4-FFF2-40B4-BE49-F238E27FC236}">
                <a16:creationId xmlns:a16="http://schemas.microsoft.com/office/drawing/2014/main" id="{0C84B67F-1CFE-CD40-9A76-450A238586EA}"/>
              </a:ext>
            </a:extLst>
          </p:cNvPr>
          <p:cNvSpPr/>
          <p:nvPr/>
        </p:nvSpPr>
        <p:spPr>
          <a:xfrm flipV="1">
            <a:off x="2432526" y="3178112"/>
            <a:ext cx="4528367" cy="718683"/>
          </a:xfrm>
          <a:custGeom>
            <a:avLst/>
            <a:gdLst>
              <a:gd name="connsiteX0" fmla="*/ 0 w 4289778"/>
              <a:gd name="connsiteY0" fmla="*/ 124713 h 1469089"/>
              <a:gd name="connsiteX1" fmla="*/ 496711 w 4289778"/>
              <a:gd name="connsiteY1" fmla="*/ 598846 h 1469089"/>
              <a:gd name="connsiteX2" fmla="*/ 846667 w 4289778"/>
              <a:gd name="connsiteY2" fmla="*/ 1343913 h 1469089"/>
              <a:gd name="connsiteX3" fmla="*/ 1433689 w 4289778"/>
              <a:gd name="connsiteY3" fmla="*/ 1411646 h 1469089"/>
              <a:gd name="connsiteX4" fmla="*/ 2223911 w 4289778"/>
              <a:gd name="connsiteY4" fmla="*/ 756891 h 1469089"/>
              <a:gd name="connsiteX5" fmla="*/ 2641600 w 4289778"/>
              <a:gd name="connsiteY5" fmla="*/ 610135 h 1469089"/>
              <a:gd name="connsiteX6" fmla="*/ 3149600 w 4289778"/>
              <a:gd name="connsiteY6" fmla="*/ 282757 h 1469089"/>
              <a:gd name="connsiteX7" fmla="*/ 3499556 w 4289778"/>
              <a:gd name="connsiteY7" fmla="*/ 248891 h 1469089"/>
              <a:gd name="connsiteX8" fmla="*/ 3962400 w 4289778"/>
              <a:gd name="connsiteY8" fmla="*/ 34402 h 1469089"/>
              <a:gd name="connsiteX9" fmla="*/ 4289778 w 4289778"/>
              <a:gd name="connsiteY9" fmla="*/ 535 h 1469089"/>
              <a:gd name="connsiteX10" fmla="*/ 4289778 w 4289778"/>
              <a:gd name="connsiteY10" fmla="*/ 535 h 1469089"/>
              <a:gd name="connsiteX0" fmla="*/ 0 w 4289778"/>
              <a:gd name="connsiteY0" fmla="*/ 124713 h 1456313"/>
              <a:gd name="connsiteX1" fmla="*/ 400467 w 4289778"/>
              <a:gd name="connsiteY1" fmla="*/ 906222 h 1456313"/>
              <a:gd name="connsiteX2" fmla="*/ 846667 w 4289778"/>
              <a:gd name="connsiteY2" fmla="*/ 1343913 h 1456313"/>
              <a:gd name="connsiteX3" fmla="*/ 1433689 w 4289778"/>
              <a:gd name="connsiteY3" fmla="*/ 1411646 h 1456313"/>
              <a:gd name="connsiteX4" fmla="*/ 2223911 w 4289778"/>
              <a:gd name="connsiteY4" fmla="*/ 756891 h 1456313"/>
              <a:gd name="connsiteX5" fmla="*/ 2641600 w 4289778"/>
              <a:gd name="connsiteY5" fmla="*/ 610135 h 1456313"/>
              <a:gd name="connsiteX6" fmla="*/ 3149600 w 4289778"/>
              <a:gd name="connsiteY6" fmla="*/ 282757 h 1456313"/>
              <a:gd name="connsiteX7" fmla="*/ 3499556 w 4289778"/>
              <a:gd name="connsiteY7" fmla="*/ 248891 h 1456313"/>
              <a:gd name="connsiteX8" fmla="*/ 3962400 w 4289778"/>
              <a:gd name="connsiteY8" fmla="*/ 34402 h 1456313"/>
              <a:gd name="connsiteX9" fmla="*/ 4289778 w 4289778"/>
              <a:gd name="connsiteY9" fmla="*/ 535 h 1456313"/>
              <a:gd name="connsiteX10" fmla="*/ 4289778 w 4289778"/>
              <a:gd name="connsiteY10" fmla="*/ 535 h 1456313"/>
              <a:gd name="connsiteX0" fmla="*/ 0 w 4589203"/>
              <a:gd name="connsiteY0" fmla="*/ 124713 h 1456313"/>
              <a:gd name="connsiteX1" fmla="*/ 699892 w 4589203"/>
              <a:gd name="connsiteY1" fmla="*/ 906222 h 1456313"/>
              <a:gd name="connsiteX2" fmla="*/ 1146092 w 4589203"/>
              <a:gd name="connsiteY2" fmla="*/ 1343913 h 1456313"/>
              <a:gd name="connsiteX3" fmla="*/ 1733114 w 4589203"/>
              <a:gd name="connsiteY3" fmla="*/ 1411646 h 1456313"/>
              <a:gd name="connsiteX4" fmla="*/ 2523336 w 4589203"/>
              <a:gd name="connsiteY4" fmla="*/ 756891 h 1456313"/>
              <a:gd name="connsiteX5" fmla="*/ 2941025 w 4589203"/>
              <a:gd name="connsiteY5" fmla="*/ 610135 h 1456313"/>
              <a:gd name="connsiteX6" fmla="*/ 3449025 w 4589203"/>
              <a:gd name="connsiteY6" fmla="*/ 282757 h 1456313"/>
              <a:gd name="connsiteX7" fmla="*/ 3798981 w 4589203"/>
              <a:gd name="connsiteY7" fmla="*/ 248891 h 1456313"/>
              <a:gd name="connsiteX8" fmla="*/ 4261825 w 4589203"/>
              <a:gd name="connsiteY8" fmla="*/ 34402 h 1456313"/>
              <a:gd name="connsiteX9" fmla="*/ 4589203 w 4589203"/>
              <a:gd name="connsiteY9" fmla="*/ 535 h 1456313"/>
              <a:gd name="connsiteX10" fmla="*/ 4589203 w 4589203"/>
              <a:gd name="connsiteY10" fmla="*/ 535 h 1456313"/>
              <a:gd name="connsiteX0" fmla="*/ 0 w 4589203"/>
              <a:gd name="connsiteY0" fmla="*/ 124713 h 1345551"/>
              <a:gd name="connsiteX1" fmla="*/ 699892 w 4589203"/>
              <a:gd name="connsiteY1" fmla="*/ 906222 h 1345551"/>
              <a:gd name="connsiteX2" fmla="*/ 1146092 w 4589203"/>
              <a:gd name="connsiteY2" fmla="*/ 1343913 h 1345551"/>
              <a:gd name="connsiteX3" fmla="*/ 1852113 w 4589203"/>
              <a:gd name="connsiteY3" fmla="*/ 1044160 h 1345551"/>
              <a:gd name="connsiteX4" fmla="*/ 2523336 w 4589203"/>
              <a:gd name="connsiteY4" fmla="*/ 756891 h 1345551"/>
              <a:gd name="connsiteX5" fmla="*/ 2941025 w 4589203"/>
              <a:gd name="connsiteY5" fmla="*/ 610135 h 1345551"/>
              <a:gd name="connsiteX6" fmla="*/ 3449025 w 4589203"/>
              <a:gd name="connsiteY6" fmla="*/ 282757 h 1345551"/>
              <a:gd name="connsiteX7" fmla="*/ 3798981 w 4589203"/>
              <a:gd name="connsiteY7" fmla="*/ 248891 h 1345551"/>
              <a:gd name="connsiteX8" fmla="*/ 4261825 w 4589203"/>
              <a:gd name="connsiteY8" fmla="*/ 34402 h 1345551"/>
              <a:gd name="connsiteX9" fmla="*/ 4589203 w 4589203"/>
              <a:gd name="connsiteY9" fmla="*/ 535 h 1345551"/>
              <a:gd name="connsiteX10" fmla="*/ 4589203 w 4589203"/>
              <a:gd name="connsiteY10" fmla="*/ 535 h 1345551"/>
              <a:gd name="connsiteX0" fmla="*/ 0 w 4589203"/>
              <a:gd name="connsiteY0" fmla="*/ 124713 h 1345551"/>
              <a:gd name="connsiteX1" fmla="*/ 634984 w 4589203"/>
              <a:gd name="connsiteY1" fmla="*/ 906223 h 1345551"/>
              <a:gd name="connsiteX2" fmla="*/ 1146092 w 4589203"/>
              <a:gd name="connsiteY2" fmla="*/ 1343913 h 1345551"/>
              <a:gd name="connsiteX3" fmla="*/ 1852113 w 4589203"/>
              <a:gd name="connsiteY3" fmla="*/ 1044160 h 1345551"/>
              <a:gd name="connsiteX4" fmla="*/ 2523336 w 4589203"/>
              <a:gd name="connsiteY4" fmla="*/ 756891 h 1345551"/>
              <a:gd name="connsiteX5" fmla="*/ 2941025 w 4589203"/>
              <a:gd name="connsiteY5" fmla="*/ 610135 h 1345551"/>
              <a:gd name="connsiteX6" fmla="*/ 3449025 w 4589203"/>
              <a:gd name="connsiteY6" fmla="*/ 282757 h 1345551"/>
              <a:gd name="connsiteX7" fmla="*/ 3798981 w 4589203"/>
              <a:gd name="connsiteY7" fmla="*/ 248891 h 1345551"/>
              <a:gd name="connsiteX8" fmla="*/ 4261825 w 4589203"/>
              <a:gd name="connsiteY8" fmla="*/ 34402 h 1345551"/>
              <a:gd name="connsiteX9" fmla="*/ 4589203 w 4589203"/>
              <a:gd name="connsiteY9" fmla="*/ 535 h 1345551"/>
              <a:gd name="connsiteX10" fmla="*/ 4589203 w 4589203"/>
              <a:gd name="connsiteY10" fmla="*/ 535 h 1345551"/>
              <a:gd name="connsiteX0" fmla="*/ 0 w 4589203"/>
              <a:gd name="connsiteY0" fmla="*/ 124179 h 1345017"/>
              <a:gd name="connsiteX1" fmla="*/ 634984 w 4589203"/>
              <a:gd name="connsiteY1" fmla="*/ 905689 h 1345017"/>
              <a:gd name="connsiteX2" fmla="*/ 1146092 w 4589203"/>
              <a:gd name="connsiteY2" fmla="*/ 1343379 h 1345017"/>
              <a:gd name="connsiteX3" fmla="*/ 1852113 w 4589203"/>
              <a:gd name="connsiteY3" fmla="*/ 1043626 h 1345017"/>
              <a:gd name="connsiteX4" fmla="*/ 2523336 w 4589203"/>
              <a:gd name="connsiteY4" fmla="*/ 756357 h 1345017"/>
              <a:gd name="connsiteX5" fmla="*/ 2941025 w 4589203"/>
              <a:gd name="connsiteY5" fmla="*/ 609601 h 1345017"/>
              <a:gd name="connsiteX6" fmla="*/ 3449025 w 4589203"/>
              <a:gd name="connsiteY6" fmla="*/ 282223 h 1345017"/>
              <a:gd name="connsiteX7" fmla="*/ 3820617 w 4589203"/>
              <a:gd name="connsiteY7" fmla="*/ 149419 h 1345017"/>
              <a:gd name="connsiteX8" fmla="*/ 4261825 w 4589203"/>
              <a:gd name="connsiteY8" fmla="*/ 33868 h 1345017"/>
              <a:gd name="connsiteX9" fmla="*/ 4589203 w 4589203"/>
              <a:gd name="connsiteY9" fmla="*/ 1 h 1345017"/>
              <a:gd name="connsiteX10" fmla="*/ 4589203 w 4589203"/>
              <a:gd name="connsiteY10" fmla="*/ 1 h 1345017"/>
              <a:gd name="connsiteX0" fmla="*/ 0 w 4595664"/>
              <a:gd name="connsiteY0" fmla="*/ 76654 h 1345017"/>
              <a:gd name="connsiteX1" fmla="*/ 641445 w 4595664"/>
              <a:gd name="connsiteY1" fmla="*/ 905689 h 1345017"/>
              <a:gd name="connsiteX2" fmla="*/ 1152553 w 4595664"/>
              <a:gd name="connsiteY2" fmla="*/ 1343379 h 1345017"/>
              <a:gd name="connsiteX3" fmla="*/ 1858574 w 4595664"/>
              <a:gd name="connsiteY3" fmla="*/ 1043626 h 1345017"/>
              <a:gd name="connsiteX4" fmla="*/ 2529797 w 4595664"/>
              <a:gd name="connsiteY4" fmla="*/ 756357 h 1345017"/>
              <a:gd name="connsiteX5" fmla="*/ 2947486 w 4595664"/>
              <a:gd name="connsiteY5" fmla="*/ 609601 h 1345017"/>
              <a:gd name="connsiteX6" fmla="*/ 3455486 w 4595664"/>
              <a:gd name="connsiteY6" fmla="*/ 282223 h 1345017"/>
              <a:gd name="connsiteX7" fmla="*/ 3827078 w 4595664"/>
              <a:gd name="connsiteY7" fmla="*/ 149419 h 1345017"/>
              <a:gd name="connsiteX8" fmla="*/ 4268286 w 4595664"/>
              <a:gd name="connsiteY8" fmla="*/ 33868 h 1345017"/>
              <a:gd name="connsiteX9" fmla="*/ 4595664 w 4595664"/>
              <a:gd name="connsiteY9" fmla="*/ 1 h 1345017"/>
              <a:gd name="connsiteX10" fmla="*/ 4595664 w 4595664"/>
              <a:gd name="connsiteY10" fmla="*/ 1 h 1345017"/>
              <a:gd name="connsiteX0" fmla="*/ 0 w 4608586"/>
              <a:gd name="connsiteY0" fmla="*/ 52892 h 1345017"/>
              <a:gd name="connsiteX1" fmla="*/ 654367 w 4608586"/>
              <a:gd name="connsiteY1" fmla="*/ 905689 h 1345017"/>
              <a:gd name="connsiteX2" fmla="*/ 1165475 w 4608586"/>
              <a:gd name="connsiteY2" fmla="*/ 1343379 h 1345017"/>
              <a:gd name="connsiteX3" fmla="*/ 1871496 w 4608586"/>
              <a:gd name="connsiteY3" fmla="*/ 1043626 h 1345017"/>
              <a:gd name="connsiteX4" fmla="*/ 2542719 w 4608586"/>
              <a:gd name="connsiteY4" fmla="*/ 756357 h 1345017"/>
              <a:gd name="connsiteX5" fmla="*/ 2960408 w 4608586"/>
              <a:gd name="connsiteY5" fmla="*/ 609601 h 1345017"/>
              <a:gd name="connsiteX6" fmla="*/ 3468408 w 4608586"/>
              <a:gd name="connsiteY6" fmla="*/ 282223 h 1345017"/>
              <a:gd name="connsiteX7" fmla="*/ 3840000 w 4608586"/>
              <a:gd name="connsiteY7" fmla="*/ 149419 h 1345017"/>
              <a:gd name="connsiteX8" fmla="*/ 4281208 w 4608586"/>
              <a:gd name="connsiteY8" fmla="*/ 33868 h 1345017"/>
              <a:gd name="connsiteX9" fmla="*/ 4608586 w 4608586"/>
              <a:gd name="connsiteY9" fmla="*/ 1 h 1345017"/>
              <a:gd name="connsiteX10" fmla="*/ 4608586 w 4608586"/>
              <a:gd name="connsiteY10" fmla="*/ 1 h 1345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8586" h="1345017">
                <a:moveTo>
                  <a:pt x="0" y="52892"/>
                </a:moveTo>
                <a:cubicBezTo>
                  <a:pt x="177800" y="188358"/>
                  <a:pt x="460121" y="690608"/>
                  <a:pt x="654367" y="905689"/>
                </a:cubicBezTo>
                <a:cubicBezTo>
                  <a:pt x="848613" y="1120770"/>
                  <a:pt x="962620" y="1320390"/>
                  <a:pt x="1165475" y="1343379"/>
                </a:cubicBezTo>
                <a:cubicBezTo>
                  <a:pt x="1368330" y="1366369"/>
                  <a:pt x="1641955" y="1141463"/>
                  <a:pt x="1871496" y="1043626"/>
                </a:cubicBezTo>
                <a:cubicBezTo>
                  <a:pt x="2101037" y="945789"/>
                  <a:pt x="2361234" y="828695"/>
                  <a:pt x="2542719" y="756357"/>
                </a:cubicBezTo>
                <a:cubicBezTo>
                  <a:pt x="2724204" y="684020"/>
                  <a:pt x="2806127" y="688623"/>
                  <a:pt x="2960408" y="609601"/>
                </a:cubicBezTo>
                <a:cubicBezTo>
                  <a:pt x="3114690" y="530579"/>
                  <a:pt x="3321809" y="358920"/>
                  <a:pt x="3468408" y="282223"/>
                </a:cubicBezTo>
                <a:cubicBezTo>
                  <a:pt x="3615007" y="205526"/>
                  <a:pt x="3704533" y="190811"/>
                  <a:pt x="3840000" y="149419"/>
                </a:cubicBezTo>
                <a:cubicBezTo>
                  <a:pt x="3975467" y="108027"/>
                  <a:pt x="4153110" y="58771"/>
                  <a:pt x="4281208" y="33868"/>
                </a:cubicBezTo>
                <a:cubicBezTo>
                  <a:pt x="4409306" y="8965"/>
                  <a:pt x="4608586" y="1"/>
                  <a:pt x="4608586" y="1"/>
                </a:cubicBezTo>
                <a:lnTo>
                  <a:pt x="4608586" y="1"/>
                </a:lnTo>
              </a:path>
            </a:pathLst>
          </a:custGeom>
          <a:solidFill>
            <a:schemeClr val="accent3"/>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48">
              <a:defRPr/>
            </a:pPr>
            <a:endParaRPr lang="en-US" sz="1351">
              <a:solidFill>
                <a:srgbClr val="FFFFFF"/>
              </a:solidFill>
              <a:latin typeface="Arial" panose="020B0604020202020204"/>
            </a:endParaRPr>
          </a:p>
        </p:txBody>
      </p:sp>
      <p:sp>
        <p:nvSpPr>
          <p:cNvPr id="35" name="Oval 32">
            <a:extLst>
              <a:ext uri="{FF2B5EF4-FFF2-40B4-BE49-F238E27FC236}">
                <a16:creationId xmlns:a16="http://schemas.microsoft.com/office/drawing/2014/main" id="{CF3BBCF8-7082-A14B-98D8-1A19548C6E3C}"/>
              </a:ext>
            </a:extLst>
          </p:cNvPr>
          <p:cNvSpPr/>
          <p:nvPr/>
        </p:nvSpPr>
        <p:spPr>
          <a:xfrm>
            <a:off x="6657747" y="3811014"/>
            <a:ext cx="195524" cy="181623"/>
          </a:xfrm>
          <a:prstGeom prst="ellipse">
            <a:avLst/>
          </a:prstGeom>
          <a:solidFill>
            <a:srgbClr val="FFC000"/>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48">
              <a:defRPr/>
            </a:pPr>
            <a:endParaRPr lang="en-US" sz="1351">
              <a:solidFill>
                <a:srgbClr val="FFFFFF"/>
              </a:solidFill>
              <a:latin typeface="Arial" panose="020B0604020202020204"/>
            </a:endParaRPr>
          </a:p>
        </p:txBody>
      </p:sp>
      <p:cxnSp>
        <p:nvCxnSpPr>
          <p:cNvPr id="26" name="Straight Connector 17">
            <a:extLst>
              <a:ext uri="{FF2B5EF4-FFF2-40B4-BE49-F238E27FC236}">
                <a16:creationId xmlns:a16="http://schemas.microsoft.com/office/drawing/2014/main" id="{3773B4D4-CC45-724B-8B75-0360BDE9C56E}"/>
              </a:ext>
            </a:extLst>
          </p:cNvPr>
          <p:cNvCxnSpPr>
            <a:cxnSpLocks/>
          </p:cNvCxnSpPr>
          <p:nvPr/>
        </p:nvCxnSpPr>
        <p:spPr>
          <a:xfrm>
            <a:off x="3370504" y="1205709"/>
            <a:ext cx="0" cy="2705175"/>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7" name="Oval 51">
            <a:extLst>
              <a:ext uri="{FF2B5EF4-FFF2-40B4-BE49-F238E27FC236}">
                <a16:creationId xmlns:a16="http://schemas.microsoft.com/office/drawing/2014/main" id="{72F3D5D8-BD57-BA4D-BF42-C9D25E6858DB}"/>
              </a:ext>
            </a:extLst>
          </p:cNvPr>
          <p:cNvSpPr/>
          <p:nvPr/>
        </p:nvSpPr>
        <p:spPr bwMode="auto">
          <a:xfrm>
            <a:off x="3123247" y="2372636"/>
            <a:ext cx="471581" cy="471581"/>
          </a:xfrm>
          <a:prstGeom prst="ellipse">
            <a:avLst/>
          </a:prstGeom>
          <a:solidFill>
            <a:srgbClr val="3BBAB7"/>
          </a:solidFill>
          <a:ln w="1270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ctr" anchorCtr="0" compatLnSpc="1">
            <a:prstTxWarp prst="textNoShape">
              <a:avLst/>
            </a:prstTxWarp>
          </a:bodyPr>
          <a:lstStyle/>
          <a:p>
            <a:pPr algn="ctr" defTabSz="914392">
              <a:defRPr/>
            </a:pPr>
            <a:r>
              <a:rPr lang="en-US" sz="1867" b="1">
                <a:solidFill>
                  <a:srgbClr val="FFFFFF"/>
                </a:solidFill>
                <a:latin typeface="Arial" panose="020B0604020202020204"/>
              </a:rPr>
              <a:t>3</a:t>
            </a:r>
          </a:p>
        </p:txBody>
      </p:sp>
      <p:cxnSp>
        <p:nvCxnSpPr>
          <p:cNvPr id="22" name="Straight Connector 12">
            <a:extLst>
              <a:ext uri="{FF2B5EF4-FFF2-40B4-BE49-F238E27FC236}">
                <a16:creationId xmlns:a16="http://schemas.microsoft.com/office/drawing/2014/main" id="{1901D5FC-591E-2743-BE59-B1BDEFB48937}"/>
              </a:ext>
            </a:extLst>
          </p:cNvPr>
          <p:cNvCxnSpPr>
            <a:cxnSpLocks/>
          </p:cNvCxnSpPr>
          <p:nvPr/>
        </p:nvCxnSpPr>
        <p:spPr>
          <a:xfrm>
            <a:off x="3866055" y="1832800"/>
            <a:ext cx="0" cy="208988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9" name="Oval 45">
            <a:extLst>
              <a:ext uri="{FF2B5EF4-FFF2-40B4-BE49-F238E27FC236}">
                <a16:creationId xmlns:a16="http://schemas.microsoft.com/office/drawing/2014/main" id="{2CEBCFC5-7B49-F643-A097-932504EA9355}"/>
              </a:ext>
            </a:extLst>
          </p:cNvPr>
          <p:cNvSpPr/>
          <p:nvPr/>
        </p:nvSpPr>
        <p:spPr bwMode="auto">
          <a:xfrm>
            <a:off x="3630264" y="2068074"/>
            <a:ext cx="471581" cy="471581"/>
          </a:xfrm>
          <a:prstGeom prst="ellipse">
            <a:avLst/>
          </a:prstGeom>
          <a:solidFill>
            <a:srgbClr val="3BBAB7"/>
          </a:solidFill>
          <a:ln w="1270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ctr" anchorCtr="0" compatLnSpc="1">
            <a:prstTxWarp prst="textNoShape">
              <a:avLst/>
            </a:prstTxWarp>
          </a:bodyPr>
          <a:lstStyle/>
          <a:p>
            <a:pPr algn="ctr" defTabSz="914392">
              <a:defRPr/>
            </a:pPr>
            <a:r>
              <a:rPr lang="en-US" sz="1867" b="1">
                <a:solidFill>
                  <a:srgbClr val="FFFFFF"/>
                </a:solidFill>
                <a:latin typeface="Arial" panose="020B0604020202020204"/>
              </a:rPr>
              <a:t>4</a:t>
            </a:r>
          </a:p>
        </p:txBody>
      </p:sp>
    </p:spTree>
    <p:extLst>
      <p:ext uri="{BB962C8B-B14F-4D97-AF65-F5344CB8AC3E}">
        <p14:creationId xmlns:p14="http://schemas.microsoft.com/office/powerpoint/2010/main" val="27846054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ángulo 47">
            <a:extLst>
              <a:ext uri="{FF2B5EF4-FFF2-40B4-BE49-F238E27FC236}">
                <a16:creationId xmlns:a16="http://schemas.microsoft.com/office/drawing/2014/main" id="{709E81FA-AFCA-5D4A-B441-A4E05DEF6ABD}"/>
              </a:ext>
            </a:extLst>
          </p:cNvPr>
          <p:cNvSpPr/>
          <p:nvPr/>
        </p:nvSpPr>
        <p:spPr bwMode="auto">
          <a:xfrm>
            <a:off x="4620552" y="0"/>
            <a:ext cx="7651157" cy="6858000"/>
          </a:xfrm>
          <a:prstGeom prst="rect">
            <a:avLst/>
          </a:prstGeom>
          <a:solidFill>
            <a:schemeClr val="bg1"/>
          </a:solidFill>
          <a:ln w="1905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marL="0" marR="0" lvl="0" indent="0" algn="l" defTabSz="914621" rtl="0" eaLnBrk="1" fontAlgn="auto" latinLnBrk="0" hangingPunct="1">
              <a:lnSpc>
                <a:spcPct val="100000"/>
              </a:lnSpc>
              <a:spcBef>
                <a:spcPts val="0"/>
              </a:spcBef>
              <a:spcAft>
                <a:spcPts val="0"/>
              </a:spcAft>
              <a:buClrTx/>
              <a:buSzTx/>
              <a:buFontTx/>
              <a:buNone/>
              <a:tabLst/>
              <a:defRPr/>
            </a:pPr>
            <a:endParaRPr kumimoji="0" lang="en-US" sz="1867" b="0" i="0" u="none" strike="noStrike" kern="1200" cap="none" spc="0" normalizeH="0" baseline="0" noProof="0" dirty="0">
              <a:ln>
                <a:noFill/>
              </a:ln>
              <a:solidFill>
                <a:srgbClr val="000000"/>
              </a:solidFill>
              <a:effectLst/>
              <a:uLnTx/>
              <a:uFillTx/>
              <a:latin typeface="IBM Plex Sans" charset="0"/>
              <a:ea typeface="IBM Plex Sans" charset="0"/>
              <a:cs typeface="IBM Plex Sans" charset="0"/>
            </a:endParaRPr>
          </a:p>
        </p:txBody>
      </p:sp>
      <p:pic>
        <p:nvPicPr>
          <p:cNvPr id="49" name="Imagen 48">
            <a:extLst>
              <a:ext uri="{FF2B5EF4-FFF2-40B4-BE49-F238E27FC236}">
                <a16:creationId xmlns:a16="http://schemas.microsoft.com/office/drawing/2014/main" id="{61860FBF-240E-AA4A-9948-76334D669F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21316" y="1822185"/>
            <a:ext cx="2695051" cy="4042577"/>
          </a:xfrm>
          <a:prstGeom prst="rect">
            <a:avLst/>
          </a:prstGeom>
        </p:spPr>
      </p:pic>
      <p:pic>
        <p:nvPicPr>
          <p:cNvPr id="52" name="Imagen 51">
            <a:extLst>
              <a:ext uri="{FF2B5EF4-FFF2-40B4-BE49-F238E27FC236}">
                <a16:creationId xmlns:a16="http://schemas.microsoft.com/office/drawing/2014/main" id="{01A5E299-E9E8-8E4C-9B5D-8EEEA79D219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76605" y="1890013"/>
            <a:ext cx="2695051" cy="4042577"/>
          </a:xfrm>
          <a:prstGeom prst="rect">
            <a:avLst/>
          </a:prstGeom>
        </p:spPr>
      </p:pic>
      <p:sp>
        <p:nvSpPr>
          <p:cNvPr id="4" name="Title"/>
          <p:cNvSpPr>
            <a:spLocks noGrp="1"/>
          </p:cNvSpPr>
          <p:nvPr>
            <p:ph type="title"/>
          </p:nvPr>
        </p:nvSpPr>
        <p:spPr>
          <a:xfrm>
            <a:off x="280416" y="247247"/>
            <a:ext cx="3655481" cy="1072896"/>
          </a:xfrm>
        </p:spPr>
        <p:txBody>
          <a:bodyPr/>
          <a:lstStyle/>
          <a:p>
            <a:r>
              <a:rPr lang="en-US" b="1" kern="1200" dirty="0"/>
              <a:t>IBM DS8900F Safeguarded Copy </a:t>
            </a:r>
            <a:r>
              <a:rPr lang="en-US" kern="1200" dirty="0"/>
              <a:t>with incremental Global Copy</a:t>
            </a:r>
            <a:br>
              <a:rPr lang="en-US" kern="1200" dirty="0"/>
            </a:br>
            <a:br>
              <a:rPr lang="en-US" kern="1200" dirty="0"/>
            </a:br>
            <a:r>
              <a:rPr lang="en-US" sz="1867" b="1" dirty="0">
                <a:solidFill>
                  <a:srgbClr val="4389FE"/>
                </a:solidFill>
              </a:rPr>
              <a:t>From release 9.2</a:t>
            </a:r>
            <a:r>
              <a:rPr lang="en-US" sz="1867" kern="1200" dirty="0">
                <a:latin typeface="IBM Plex Sans" panose="020B0503050203000203" pitchFamily="34" charset="77"/>
              </a:rPr>
              <a:t>, </a:t>
            </a:r>
            <a:r>
              <a:rPr lang="en-US" sz="1867" kern="1200" dirty="0"/>
              <a:t>only the data that has been modified since the last recovery point is sent instead of the full volume, this “incremental copy” approach helps to greatly reduce the recovery time from </a:t>
            </a:r>
            <a:r>
              <a:rPr lang="en-US" sz="1867" b="1" dirty="0">
                <a:solidFill>
                  <a:srgbClr val="4389FE"/>
                </a:solidFill>
              </a:rPr>
              <a:t>hours to minutes </a:t>
            </a:r>
            <a:r>
              <a:rPr lang="en-US" sz="1867" kern="1200" dirty="0"/>
              <a:t>per volume, while achieving significant </a:t>
            </a:r>
            <a:r>
              <a:rPr lang="en-US" sz="1867" b="1" dirty="0">
                <a:solidFill>
                  <a:srgbClr val="4389FE"/>
                </a:solidFill>
              </a:rPr>
              <a:t>savings in bandwidth. </a:t>
            </a:r>
            <a:br>
              <a:rPr lang="en-US" sz="1867" b="1" dirty="0">
                <a:solidFill>
                  <a:srgbClr val="4389FE"/>
                </a:solidFill>
              </a:rPr>
            </a:br>
            <a:br>
              <a:rPr lang="es-MX" sz="1867" kern="1200" dirty="0"/>
            </a:br>
            <a:endParaRPr lang="en-US" sz="1867" kern="1200" dirty="0"/>
          </a:p>
        </p:txBody>
      </p:sp>
      <p:grpSp>
        <p:nvGrpSpPr>
          <p:cNvPr id="12" name="Grupo 11">
            <a:extLst>
              <a:ext uri="{FF2B5EF4-FFF2-40B4-BE49-F238E27FC236}">
                <a16:creationId xmlns:a16="http://schemas.microsoft.com/office/drawing/2014/main" id="{865789CD-A4ED-284B-B717-FCF26CCDEDA3}"/>
              </a:ext>
            </a:extLst>
          </p:cNvPr>
          <p:cNvGrpSpPr/>
          <p:nvPr/>
        </p:nvGrpSpPr>
        <p:grpSpPr>
          <a:xfrm>
            <a:off x="10429360" y="3020609"/>
            <a:ext cx="1762638" cy="1644452"/>
            <a:chOff x="7447327" y="1070888"/>
            <a:chExt cx="1321979" cy="1233339"/>
          </a:xfrm>
        </p:grpSpPr>
        <p:sp>
          <p:nvSpPr>
            <p:cNvPr id="153" name="Rectangle: Rounded Corners 34">
              <a:extLst>
                <a:ext uri="{FF2B5EF4-FFF2-40B4-BE49-F238E27FC236}">
                  <a16:creationId xmlns:a16="http://schemas.microsoft.com/office/drawing/2014/main" id="{6307D166-C7B6-E947-88CF-02A48E19AAF9}"/>
                </a:ext>
              </a:extLst>
            </p:cNvPr>
            <p:cNvSpPr/>
            <p:nvPr/>
          </p:nvSpPr>
          <p:spPr>
            <a:xfrm>
              <a:off x="7510243" y="1070888"/>
              <a:ext cx="1086839" cy="1233339"/>
            </a:xfrm>
            <a:prstGeom prst="roundRect">
              <a:avLst/>
            </a:prstGeom>
            <a:ln/>
          </p:spPr>
          <p:style>
            <a:lnRef idx="1">
              <a:schemeClr val="accent3"/>
            </a:lnRef>
            <a:fillRef idx="3">
              <a:schemeClr val="accent3"/>
            </a:fillRef>
            <a:effectRef idx="2">
              <a:schemeClr val="accent3"/>
            </a:effectRef>
            <a:fontRef idx="minor">
              <a:schemeClr val="lt1"/>
            </a:fontRef>
          </p:style>
          <p:txBody>
            <a:bodyPr rtlCol="0" anchor="t"/>
            <a:lstStyle/>
            <a:p>
              <a:pPr marL="0" marR="0" lvl="0" indent="0" algn="ctr" defTabSz="91437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54" name="Rectangle 25">
              <a:extLst>
                <a:ext uri="{FF2B5EF4-FFF2-40B4-BE49-F238E27FC236}">
                  <a16:creationId xmlns:a16="http://schemas.microsoft.com/office/drawing/2014/main" id="{5C50FE2E-059A-2545-92C2-D76964926288}"/>
                </a:ext>
              </a:extLst>
            </p:cNvPr>
            <p:cNvSpPr/>
            <p:nvPr/>
          </p:nvSpPr>
          <p:spPr>
            <a:xfrm>
              <a:off x="7835061" y="1399509"/>
              <a:ext cx="723361" cy="235449"/>
            </a:xfrm>
            <a:prstGeom prst="rect">
              <a:avLst/>
            </a:prstGeom>
          </p:spPr>
          <p:txBody>
            <a:bodyPr wrap="square">
              <a:spAutoFit/>
            </a:bodyPr>
            <a:lstStyle/>
            <a:p>
              <a:pPr marL="0" marR="0" lvl="0" indent="0" algn="l" defTabSz="914148" rtl="0" eaLnBrk="1" fontAlgn="auto" latinLnBrk="0" hangingPunct="1">
                <a:lnSpc>
                  <a:spcPct val="90000"/>
                </a:lnSpc>
                <a:spcBef>
                  <a:spcPts val="0"/>
                </a:spcBef>
                <a:spcAft>
                  <a:spcPts val="0"/>
                </a:spcAft>
                <a:buClrTx/>
                <a:buSzTx/>
                <a:buFontTx/>
                <a:buNone/>
                <a:tabLst/>
                <a:defRPr/>
              </a:pPr>
              <a:r>
                <a:rPr kumimoji="0" lang="en-US" altLang="en-US" sz="800" b="0" i="0" u="none" strike="noStrike" kern="1200" cap="none" spc="0" normalizeH="0" baseline="0" noProof="0" dirty="0">
                  <a:ln>
                    <a:noFill/>
                  </a:ln>
                  <a:solidFill>
                    <a:srgbClr val="FFFFFF"/>
                  </a:solidFill>
                  <a:effectLst/>
                  <a:uLnTx/>
                  <a:uFillTx/>
                  <a:latin typeface="Arial" panose="020B0604020202020204"/>
                  <a:ea typeface="+mn-ea"/>
                  <a:cs typeface="Arial" panose="020B0604020202020204" pitchFamily="34" charset="0"/>
                </a:rPr>
                <a:t>Safeguarded Copy 0</a:t>
              </a:r>
              <a:endParaRPr kumimoji="0" lang="en-US" sz="1400" b="0" i="0" u="none" strike="noStrike" kern="1200" cap="none" spc="0" normalizeH="0" baseline="0" noProof="0" dirty="0">
                <a:ln>
                  <a:noFill/>
                </a:ln>
                <a:solidFill>
                  <a:srgbClr val="FFFFFF"/>
                </a:solidFill>
                <a:effectLst/>
                <a:uLnTx/>
                <a:uFillTx/>
                <a:latin typeface="Arial" panose="020B0604020202020204"/>
                <a:ea typeface="+mn-ea"/>
                <a:cs typeface="Arial" panose="020B0604020202020204" pitchFamily="34" charset="0"/>
              </a:endParaRPr>
            </a:p>
          </p:txBody>
        </p:sp>
        <p:sp>
          <p:nvSpPr>
            <p:cNvPr id="155" name="Rectangle 25">
              <a:extLst>
                <a:ext uri="{FF2B5EF4-FFF2-40B4-BE49-F238E27FC236}">
                  <a16:creationId xmlns:a16="http://schemas.microsoft.com/office/drawing/2014/main" id="{B28ADA0E-607C-8C42-A260-297353B7E16C}"/>
                </a:ext>
              </a:extLst>
            </p:cNvPr>
            <p:cNvSpPr/>
            <p:nvPr/>
          </p:nvSpPr>
          <p:spPr>
            <a:xfrm>
              <a:off x="7840613" y="1888854"/>
              <a:ext cx="928693" cy="318549"/>
            </a:xfrm>
            <a:prstGeom prst="rect">
              <a:avLst/>
            </a:prstGeom>
          </p:spPr>
          <p:txBody>
            <a:bodyPr wrap="square">
              <a:spAutoFit/>
            </a:bodyPr>
            <a:lstStyle/>
            <a:p>
              <a:pPr marL="0" marR="0" lvl="0" indent="0" algn="l" defTabSz="914148" rtl="0" eaLnBrk="1" fontAlgn="auto" latinLnBrk="0" hangingPunct="1">
                <a:lnSpc>
                  <a:spcPct val="90000"/>
                </a:lnSpc>
                <a:spcBef>
                  <a:spcPts val="0"/>
                </a:spcBef>
                <a:spcAft>
                  <a:spcPts val="0"/>
                </a:spcAft>
                <a:buClrTx/>
                <a:buSzTx/>
                <a:buFontTx/>
                <a:buNone/>
                <a:tabLst/>
                <a:defRPr/>
              </a:pPr>
              <a:r>
                <a:rPr kumimoji="0" lang="en-US" altLang="en-US" sz="800" b="0" i="0" u="none" strike="noStrike" kern="1200" cap="none" spc="0" normalizeH="0" baseline="0" noProof="0" dirty="0">
                  <a:ln>
                    <a:noFill/>
                  </a:ln>
                  <a:solidFill>
                    <a:srgbClr val="FFFFFF"/>
                  </a:solidFill>
                  <a:effectLst/>
                  <a:uLnTx/>
                  <a:uFillTx/>
                  <a:latin typeface="Arial" panose="020B0604020202020204"/>
                  <a:ea typeface="+mn-ea"/>
                  <a:cs typeface="Arial" panose="020B0604020202020204" pitchFamily="34" charset="0"/>
                </a:rPr>
                <a:t>Safeguarded</a:t>
              </a:r>
            </a:p>
            <a:p>
              <a:pPr marL="0" marR="0" lvl="0" indent="0" algn="l" defTabSz="914148" rtl="0" eaLnBrk="1" fontAlgn="auto" latinLnBrk="0" hangingPunct="1">
                <a:lnSpc>
                  <a:spcPct val="90000"/>
                </a:lnSpc>
                <a:spcBef>
                  <a:spcPts val="0"/>
                </a:spcBef>
                <a:spcAft>
                  <a:spcPts val="0"/>
                </a:spcAft>
                <a:buClrTx/>
                <a:buSzTx/>
                <a:buFontTx/>
                <a:buNone/>
                <a:tabLst/>
                <a:defRPr/>
              </a:pPr>
              <a:r>
                <a:rPr kumimoji="0" lang="en-US" altLang="en-US" sz="800" b="0" i="0" u="none" strike="noStrike" kern="1200" cap="none" spc="0" normalizeH="0" baseline="0" noProof="0" dirty="0">
                  <a:ln>
                    <a:noFill/>
                  </a:ln>
                  <a:solidFill>
                    <a:srgbClr val="FFFFFF"/>
                  </a:solidFill>
                  <a:effectLst/>
                  <a:uLnTx/>
                  <a:uFillTx/>
                  <a:latin typeface="Arial" panose="020B0604020202020204"/>
                  <a:ea typeface="+mn-ea"/>
                  <a:cs typeface="Arial" panose="020B0604020202020204" pitchFamily="34" charset="0"/>
                </a:rPr>
                <a:t> Copy n</a:t>
              </a:r>
            </a:p>
            <a:p>
              <a:pPr marL="0" marR="0" lvl="0" indent="0" algn="l" defTabSz="914148" rtl="0" eaLnBrk="1" fontAlgn="auto" latinLnBrk="0" hangingPunct="1">
                <a:lnSpc>
                  <a:spcPct val="9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panose="020B0604020202020204"/>
                  <a:ea typeface="+mn-ea"/>
                  <a:cs typeface="Arial" panose="020B0604020202020204" pitchFamily="34" charset="0"/>
                </a:rPr>
                <a:t>(up 500 per vol)</a:t>
              </a:r>
            </a:p>
          </p:txBody>
        </p:sp>
        <p:sp>
          <p:nvSpPr>
            <p:cNvPr id="156" name="Rectangle 25">
              <a:extLst>
                <a:ext uri="{FF2B5EF4-FFF2-40B4-BE49-F238E27FC236}">
                  <a16:creationId xmlns:a16="http://schemas.microsoft.com/office/drawing/2014/main" id="{E55F22DB-C002-564C-B378-EBECF82A69B2}"/>
                </a:ext>
              </a:extLst>
            </p:cNvPr>
            <p:cNvSpPr/>
            <p:nvPr/>
          </p:nvSpPr>
          <p:spPr>
            <a:xfrm>
              <a:off x="7843314" y="1644260"/>
              <a:ext cx="657560" cy="235449"/>
            </a:xfrm>
            <a:prstGeom prst="rect">
              <a:avLst/>
            </a:prstGeom>
          </p:spPr>
          <p:txBody>
            <a:bodyPr wrap="square">
              <a:spAutoFit/>
            </a:bodyPr>
            <a:lstStyle/>
            <a:p>
              <a:pPr marL="0" marR="0" lvl="0" indent="0" algn="l" defTabSz="914148" rtl="0" eaLnBrk="1" fontAlgn="auto" latinLnBrk="0" hangingPunct="1">
                <a:lnSpc>
                  <a:spcPct val="90000"/>
                </a:lnSpc>
                <a:spcBef>
                  <a:spcPts val="0"/>
                </a:spcBef>
                <a:spcAft>
                  <a:spcPts val="0"/>
                </a:spcAft>
                <a:buClrTx/>
                <a:buSzTx/>
                <a:buFontTx/>
                <a:buNone/>
                <a:tabLst/>
                <a:defRPr/>
              </a:pPr>
              <a:r>
                <a:rPr kumimoji="0" lang="en-US" altLang="en-US" sz="800" b="0" i="0" u="none" strike="noStrike" kern="1200" cap="none" spc="0" normalizeH="0" baseline="0" noProof="0" dirty="0">
                  <a:ln>
                    <a:noFill/>
                  </a:ln>
                  <a:solidFill>
                    <a:srgbClr val="FFFFFF"/>
                  </a:solidFill>
                  <a:effectLst/>
                  <a:uLnTx/>
                  <a:uFillTx/>
                  <a:latin typeface="Arial" panose="020B0604020202020204"/>
                  <a:ea typeface="+mn-ea"/>
                  <a:cs typeface="Arial" panose="020B0604020202020204" pitchFamily="34" charset="0"/>
                </a:rPr>
                <a:t>Safeguarded Copy 2</a:t>
              </a:r>
            </a:p>
          </p:txBody>
        </p:sp>
        <p:sp>
          <p:nvSpPr>
            <p:cNvPr id="157" name="Rectángulo 156">
              <a:extLst>
                <a:ext uri="{FF2B5EF4-FFF2-40B4-BE49-F238E27FC236}">
                  <a16:creationId xmlns:a16="http://schemas.microsoft.com/office/drawing/2014/main" id="{1690E689-E995-4C44-A0F5-4A756FECA018}"/>
                </a:ext>
              </a:extLst>
            </p:cNvPr>
            <p:cNvSpPr/>
            <p:nvPr/>
          </p:nvSpPr>
          <p:spPr>
            <a:xfrm>
              <a:off x="7469469" y="1117737"/>
              <a:ext cx="1170032" cy="223091"/>
            </a:xfrm>
            <a:prstGeom prst="rect">
              <a:avLst/>
            </a:prstGeom>
          </p:spPr>
          <p:txBody>
            <a:bodyPr wrap="none">
              <a:spAutoFit/>
            </a:bodyPr>
            <a:lstStyle/>
            <a:p>
              <a:pPr marL="0" marR="0" lvl="0" indent="0" algn="ctr" defTabSz="914370" rtl="0" eaLnBrk="1" fontAlgn="auto" latinLnBrk="0" hangingPunct="1">
                <a:lnSpc>
                  <a:spcPct val="100000"/>
                </a:lnSpc>
                <a:spcBef>
                  <a:spcPts val="0"/>
                </a:spcBef>
                <a:spcAft>
                  <a:spcPts val="0"/>
                </a:spcAft>
                <a:buClrTx/>
                <a:buSzTx/>
                <a:buFontTx/>
                <a:buNone/>
                <a:tabLst/>
                <a:defRPr/>
              </a:pPr>
              <a:r>
                <a:rPr kumimoji="0" lang="en-US" sz="1333" b="1" i="0" u="none" strike="noStrike" kern="1200" cap="none" spc="0" normalizeH="0" baseline="0" noProof="0" dirty="0">
                  <a:ln>
                    <a:noFill/>
                  </a:ln>
                  <a:solidFill>
                    <a:srgbClr val="FFFFFF"/>
                  </a:solidFill>
                  <a:effectLst/>
                  <a:uLnTx/>
                  <a:uFillTx/>
                  <a:latin typeface="Arial" panose="020B0604020202020204"/>
                  <a:ea typeface="+mn-ea"/>
                  <a:cs typeface="+mn-cs"/>
                </a:rPr>
                <a:t>Backup Capacity</a:t>
              </a:r>
            </a:p>
          </p:txBody>
        </p:sp>
        <p:grpSp>
          <p:nvGrpSpPr>
            <p:cNvPr id="158" name="Grupo 157">
              <a:extLst>
                <a:ext uri="{FF2B5EF4-FFF2-40B4-BE49-F238E27FC236}">
                  <a16:creationId xmlns:a16="http://schemas.microsoft.com/office/drawing/2014/main" id="{CF09E37B-CAD3-5C44-9316-838EE332A8EF}"/>
                </a:ext>
              </a:extLst>
            </p:cNvPr>
            <p:cNvGrpSpPr/>
            <p:nvPr/>
          </p:nvGrpSpPr>
          <p:grpSpPr>
            <a:xfrm>
              <a:off x="7447327" y="1586693"/>
              <a:ext cx="523054" cy="363532"/>
              <a:chOff x="1904653" y="3055669"/>
              <a:chExt cx="1119074" cy="771777"/>
            </a:xfrm>
          </p:grpSpPr>
          <p:pic>
            <p:nvPicPr>
              <p:cNvPr id="159" name="Picture 19">
                <a:extLst>
                  <a:ext uri="{FF2B5EF4-FFF2-40B4-BE49-F238E27FC236}">
                    <a16:creationId xmlns:a16="http://schemas.microsoft.com/office/drawing/2014/main" id="{5B2FC53E-CF3B-B64E-88A8-2A1AAD5CD9D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04653" y="3055669"/>
                <a:ext cx="1119074" cy="771777"/>
              </a:xfrm>
              <a:prstGeom prst="rect">
                <a:avLst/>
              </a:prstGeom>
            </p:spPr>
          </p:pic>
          <p:pic>
            <p:nvPicPr>
              <p:cNvPr id="160" name="Graphic 38" descr="Lock">
                <a:extLst>
                  <a:ext uri="{FF2B5EF4-FFF2-40B4-BE49-F238E27FC236}">
                    <a16:creationId xmlns:a16="http://schemas.microsoft.com/office/drawing/2014/main" id="{0B29DCA3-C6AD-F743-93BA-3C975669EE45}"/>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345314" y="3218061"/>
                <a:ext cx="255152" cy="255152"/>
              </a:xfrm>
              <a:prstGeom prst="rect">
                <a:avLst/>
              </a:prstGeom>
            </p:spPr>
          </p:pic>
        </p:grpSp>
        <p:grpSp>
          <p:nvGrpSpPr>
            <p:cNvPr id="161" name="Grupo 160">
              <a:extLst>
                <a:ext uri="{FF2B5EF4-FFF2-40B4-BE49-F238E27FC236}">
                  <a16:creationId xmlns:a16="http://schemas.microsoft.com/office/drawing/2014/main" id="{F036E2FA-BFEE-9B4E-AB88-35FFEB9FB4D8}"/>
                </a:ext>
              </a:extLst>
            </p:cNvPr>
            <p:cNvGrpSpPr/>
            <p:nvPr/>
          </p:nvGrpSpPr>
          <p:grpSpPr>
            <a:xfrm>
              <a:off x="7447327" y="1336180"/>
              <a:ext cx="523054" cy="363532"/>
              <a:chOff x="1904653" y="3055669"/>
              <a:chExt cx="1119074" cy="771777"/>
            </a:xfrm>
          </p:grpSpPr>
          <p:pic>
            <p:nvPicPr>
              <p:cNvPr id="162" name="Picture 19">
                <a:extLst>
                  <a:ext uri="{FF2B5EF4-FFF2-40B4-BE49-F238E27FC236}">
                    <a16:creationId xmlns:a16="http://schemas.microsoft.com/office/drawing/2014/main" id="{75B4D979-8922-B24C-B457-656FF97D8C3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04653" y="3055669"/>
                <a:ext cx="1119074" cy="771777"/>
              </a:xfrm>
              <a:prstGeom prst="rect">
                <a:avLst/>
              </a:prstGeom>
            </p:spPr>
          </p:pic>
          <p:pic>
            <p:nvPicPr>
              <p:cNvPr id="163" name="Graphic 38" descr="Lock">
                <a:extLst>
                  <a:ext uri="{FF2B5EF4-FFF2-40B4-BE49-F238E27FC236}">
                    <a16:creationId xmlns:a16="http://schemas.microsoft.com/office/drawing/2014/main" id="{7F64AC25-B22A-A44C-85D4-392EE4B283AB}"/>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345314" y="3218061"/>
                <a:ext cx="255152" cy="255152"/>
              </a:xfrm>
              <a:prstGeom prst="rect">
                <a:avLst/>
              </a:prstGeom>
            </p:spPr>
          </p:pic>
        </p:grpSp>
        <p:grpSp>
          <p:nvGrpSpPr>
            <p:cNvPr id="164" name="Grupo 163">
              <a:extLst>
                <a:ext uri="{FF2B5EF4-FFF2-40B4-BE49-F238E27FC236}">
                  <a16:creationId xmlns:a16="http://schemas.microsoft.com/office/drawing/2014/main" id="{3896846B-CDDF-A644-BD41-8C20F1379399}"/>
                </a:ext>
              </a:extLst>
            </p:cNvPr>
            <p:cNvGrpSpPr/>
            <p:nvPr/>
          </p:nvGrpSpPr>
          <p:grpSpPr>
            <a:xfrm>
              <a:off x="7447327" y="1837205"/>
              <a:ext cx="523054" cy="363532"/>
              <a:chOff x="1904653" y="3055669"/>
              <a:chExt cx="1119074" cy="771777"/>
            </a:xfrm>
          </p:grpSpPr>
          <p:pic>
            <p:nvPicPr>
              <p:cNvPr id="165" name="Picture 19">
                <a:extLst>
                  <a:ext uri="{FF2B5EF4-FFF2-40B4-BE49-F238E27FC236}">
                    <a16:creationId xmlns:a16="http://schemas.microsoft.com/office/drawing/2014/main" id="{219CA064-09DB-9D42-A0A7-39C09C8752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04653" y="3055669"/>
                <a:ext cx="1119074" cy="771777"/>
              </a:xfrm>
              <a:prstGeom prst="rect">
                <a:avLst/>
              </a:prstGeom>
            </p:spPr>
          </p:pic>
          <p:pic>
            <p:nvPicPr>
              <p:cNvPr id="166" name="Graphic 38" descr="Lock">
                <a:extLst>
                  <a:ext uri="{FF2B5EF4-FFF2-40B4-BE49-F238E27FC236}">
                    <a16:creationId xmlns:a16="http://schemas.microsoft.com/office/drawing/2014/main" id="{3534AD18-AE01-1B4B-8EA5-8E1D69C3EC30}"/>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345314" y="3218061"/>
                <a:ext cx="255152" cy="255152"/>
              </a:xfrm>
              <a:prstGeom prst="rect">
                <a:avLst/>
              </a:prstGeom>
            </p:spPr>
          </p:pic>
        </p:grpSp>
      </p:grpSp>
      <p:cxnSp>
        <p:nvCxnSpPr>
          <p:cNvPr id="190" name="Conector recto de flecha 189">
            <a:extLst>
              <a:ext uri="{FF2B5EF4-FFF2-40B4-BE49-F238E27FC236}">
                <a16:creationId xmlns:a16="http://schemas.microsoft.com/office/drawing/2014/main" id="{2F71BD25-7902-4B4D-B5D1-68C414CB08E0}"/>
              </a:ext>
            </a:extLst>
          </p:cNvPr>
          <p:cNvCxnSpPr>
            <a:cxnSpLocks/>
          </p:cNvCxnSpPr>
          <p:nvPr/>
        </p:nvCxnSpPr>
        <p:spPr bwMode="auto">
          <a:xfrm>
            <a:off x="6369202" y="4903836"/>
            <a:ext cx="3201388" cy="0"/>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sp>
        <p:nvSpPr>
          <p:cNvPr id="191" name="Rectángulo 190">
            <a:extLst>
              <a:ext uri="{FF2B5EF4-FFF2-40B4-BE49-F238E27FC236}">
                <a16:creationId xmlns:a16="http://schemas.microsoft.com/office/drawing/2014/main" id="{EE9E4148-D695-134C-80B0-47BD4396E9AA}"/>
              </a:ext>
            </a:extLst>
          </p:cNvPr>
          <p:cNvSpPr/>
          <p:nvPr/>
        </p:nvSpPr>
        <p:spPr>
          <a:xfrm>
            <a:off x="7493390" y="4266412"/>
            <a:ext cx="970137" cy="584968"/>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s-MX" sz="1067"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Metro Mirror</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s-MX" sz="1067"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Global Mirror</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s-MX" sz="1067"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Global Copy</a:t>
            </a:r>
            <a:endParaRPr kumimoji="0" lang="en-US" sz="1067" b="0" i="0" u="none" strike="noStrike" kern="1200" cap="none" spc="0" normalizeH="0" baseline="0" noProof="0" dirty="0">
              <a:ln>
                <a:noFill/>
              </a:ln>
              <a:solidFill>
                <a:srgbClr val="000000"/>
              </a:solidFill>
              <a:effectLst/>
              <a:uLnTx/>
              <a:uFillTx/>
              <a:latin typeface="Arial"/>
              <a:ea typeface="+mn-ea"/>
              <a:cs typeface="+mn-cs"/>
            </a:endParaRPr>
          </a:p>
        </p:txBody>
      </p:sp>
      <p:cxnSp>
        <p:nvCxnSpPr>
          <p:cNvPr id="15" name="Conector angular 14">
            <a:extLst>
              <a:ext uri="{FF2B5EF4-FFF2-40B4-BE49-F238E27FC236}">
                <a16:creationId xmlns:a16="http://schemas.microsoft.com/office/drawing/2014/main" id="{8430EA99-7F22-3F46-8120-6BF24E134426}"/>
              </a:ext>
            </a:extLst>
          </p:cNvPr>
          <p:cNvCxnSpPr>
            <a:cxnSpLocks/>
          </p:cNvCxnSpPr>
          <p:nvPr/>
        </p:nvCxnSpPr>
        <p:spPr bwMode="auto">
          <a:xfrm flipV="1">
            <a:off x="10453093" y="4666724"/>
            <a:ext cx="798801" cy="318435"/>
          </a:xfrm>
          <a:prstGeom prst="bentConnector2">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17" name="Conector angular 16">
            <a:extLst>
              <a:ext uri="{FF2B5EF4-FFF2-40B4-BE49-F238E27FC236}">
                <a16:creationId xmlns:a16="http://schemas.microsoft.com/office/drawing/2014/main" id="{7F606752-E387-AD4C-AE7B-C6F31924FDD2}"/>
              </a:ext>
            </a:extLst>
          </p:cNvPr>
          <p:cNvCxnSpPr>
            <a:cxnSpLocks/>
            <a:stCxn id="153" idx="0"/>
          </p:cNvCxnSpPr>
          <p:nvPr/>
        </p:nvCxnSpPr>
        <p:spPr bwMode="auto">
          <a:xfrm rot="16200000" flipV="1">
            <a:off x="10683427" y="2466227"/>
            <a:ext cx="309965" cy="798800"/>
          </a:xfrm>
          <a:prstGeom prst="bentConnector2">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20" name="Conector recto de flecha 19">
            <a:extLst>
              <a:ext uri="{FF2B5EF4-FFF2-40B4-BE49-F238E27FC236}">
                <a16:creationId xmlns:a16="http://schemas.microsoft.com/office/drawing/2014/main" id="{538DB38E-2A91-2C49-BBFD-AB0FE792D547}"/>
              </a:ext>
            </a:extLst>
          </p:cNvPr>
          <p:cNvCxnSpPr>
            <a:cxnSpLocks/>
          </p:cNvCxnSpPr>
          <p:nvPr/>
        </p:nvCxnSpPr>
        <p:spPr bwMode="auto">
          <a:xfrm flipH="1">
            <a:off x="6405965" y="2904194"/>
            <a:ext cx="3204265" cy="1618841"/>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sp>
        <p:nvSpPr>
          <p:cNvPr id="195" name="Rectángulo 194">
            <a:extLst>
              <a:ext uri="{FF2B5EF4-FFF2-40B4-BE49-F238E27FC236}">
                <a16:creationId xmlns:a16="http://schemas.microsoft.com/office/drawing/2014/main" id="{2D21BDBB-3AB1-4744-9811-E7A654F45CD0}"/>
              </a:ext>
            </a:extLst>
          </p:cNvPr>
          <p:cNvSpPr/>
          <p:nvPr/>
        </p:nvSpPr>
        <p:spPr>
          <a:xfrm>
            <a:off x="6823086" y="3201613"/>
            <a:ext cx="1172012" cy="584968"/>
          </a:xfrm>
          <a:prstGeom prst="rect">
            <a:avLst/>
          </a:prstGeom>
        </p:spPr>
        <p:txBody>
          <a:bodyPr wrap="squar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s-MX" sz="1067"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Full volume restore with Global Copy</a:t>
            </a:r>
            <a:endParaRPr kumimoji="0" lang="en-US" sz="1067"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96" name="Rectángulo 195">
            <a:extLst>
              <a:ext uri="{FF2B5EF4-FFF2-40B4-BE49-F238E27FC236}">
                <a16:creationId xmlns:a16="http://schemas.microsoft.com/office/drawing/2014/main" id="{9150AD52-742E-2147-8783-29CFB2592DE9}"/>
              </a:ext>
            </a:extLst>
          </p:cNvPr>
          <p:cNvSpPr/>
          <p:nvPr/>
        </p:nvSpPr>
        <p:spPr>
          <a:xfrm>
            <a:off x="10532060" y="4704138"/>
            <a:ext cx="639919" cy="256545"/>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s-MX" sz="1067"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Backup</a:t>
            </a:r>
            <a:endParaRPr kumimoji="0" lang="en-US" sz="933"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97" name="Rectángulo 196">
            <a:extLst>
              <a:ext uri="{FF2B5EF4-FFF2-40B4-BE49-F238E27FC236}">
                <a16:creationId xmlns:a16="http://schemas.microsoft.com/office/drawing/2014/main" id="{78F9F270-5977-1543-8F81-C718FEDF181C}"/>
              </a:ext>
            </a:extLst>
          </p:cNvPr>
          <p:cNvSpPr/>
          <p:nvPr/>
        </p:nvSpPr>
        <p:spPr>
          <a:xfrm>
            <a:off x="10574196" y="2382361"/>
            <a:ext cx="692818" cy="256545"/>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s-MX" sz="1067"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Recover</a:t>
            </a:r>
            <a:endParaRPr kumimoji="0" lang="en-US" sz="933"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01" name="CuadroTexto 200">
            <a:extLst>
              <a:ext uri="{FF2B5EF4-FFF2-40B4-BE49-F238E27FC236}">
                <a16:creationId xmlns:a16="http://schemas.microsoft.com/office/drawing/2014/main" id="{F77EB96B-7DAF-4741-B519-0E3B115F2E70}"/>
              </a:ext>
            </a:extLst>
          </p:cNvPr>
          <p:cNvSpPr txBox="1"/>
          <p:nvPr/>
        </p:nvSpPr>
        <p:spPr>
          <a:xfrm>
            <a:off x="8946324" y="1513251"/>
            <a:ext cx="1155613" cy="584968"/>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67" b="0" i="0" u="none" strike="noStrike" kern="1200" cap="none" spc="0" normalizeH="0" baseline="0" noProof="0" dirty="0">
                <a:ln>
                  <a:noFill/>
                </a:ln>
                <a:solidFill>
                  <a:srgbClr val="FFFFFF"/>
                </a:solidFill>
                <a:effectLst/>
                <a:uLnTx/>
                <a:uFillTx/>
                <a:latin typeface="IBM Plex Sans" charset="0"/>
                <a:ea typeface="+mn-ea"/>
                <a:cs typeface="+mn-cs"/>
              </a:rPr>
              <a:t>Secondary DS8900F System</a:t>
            </a:r>
          </a:p>
        </p:txBody>
      </p:sp>
      <p:sp>
        <p:nvSpPr>
          <p:cNvPr id="8" name="Lata 7">
            <a:extLst>
              <a:ext uri="{FF2B5EF4-FFF2-40B4-BE49-F238E27FC236}">
                <a16:creationId xmlns:a16="http://schemas.microsoft.com/office/drawing/2014/main" id="{3185319D-6453-8F4D-8CBE-E6C2039ED1B9}"/>
              </a:ext>
            </a:extLst>
          </p:cNvPr>
          <p:cNvSpPr/>
          <p:nvPr/>
        </p:nvSpPr>
        <p:spPr bwMode="auto">
          <a:xfrm>
            <a:off x="5581976" y="4400397"/>
            <a:ext cx="796437" cy="771860"/>
          </a:xfrm>
          <a:prstGeom prst="can">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48000" tIns="48000" rIns="48000" bIns="48000" numCol="1" rtlCol="0" anchor="t" anchorCtr="0" compatLnSpc="1">
            <a:prstTxWarp prst="textNoShape">
              <a:avLst/>
            </a:prstTxWarp>
          </a:bodyPr>
          <a:lstStyle/>
          <a:p>
            <a:pPr marL="0" marR="0" lvl="0" indent="0" algn="l" defTabSz="914621" rtl="0" eaLnBrk="1" fontAlgn="auto" latinLnBrk="0" hangingPunct="1">
              <a:lnSpc>
                <a:spcPct val="100000"/>
              </a:lnSpc>
              <a:spcBef>
                <a:spcPts val="0"/>
              </a:spcBef>
              <a:spcAft>
                <a:spcPts val="0"/>
              </a:spcAft>
              <a:buClrTx/>
              <a:buSzTx/>
              <a:buFontTx/>
              <a:buNone/>
              <a:tabLst/>
              <a:defRPr/>
            </a:pPr>
            <a:endParaRPr kumimoji="0" lang="en-US" sz="1867" b="0" i="0" u="none" strike="noStrike" kern="1200" cap="none" spc="0" normalizeH="0" baseline="0" noProof="0" dirty="0">
              <a:ln>
                <a:noFill/>
              </a:ln>
              <a:solidFill>
                <a:srgbClr val="000000"/>
              </a:solidFill>
              <a:effectLst/>
              <a:uLnTx/>
              <a:uFillTx/>
              <a:latin typeface="IBM Plex Sans" charset="0"/>
              <a:ea typeface="IBM Plex Sans" charset="0"/>
              <a:cs typeface="IBM Plex Sans" charset="0"/>
            </a:endParaRPr>
          </a:p>
        </p:txBody>
      </p:sp>
      <p:sp>
        <p:nvSpPr>
          <p:cNvPr id="93" name="Lata 92">
            <a:extLst>
              <a:ext uri="{FF2B5EF4-FFF2-40B4-BE49-F238E27FC236}">
                <a16:creationId xmlns:a16="http://schemas.microsoft.com/office/drawing/2014/main" id="{4555F9C2-53C6-304E-8146-94DEA7B9C60A}"/>
              </a:ext>
            </a:extLst>
          </p:cNvPr>
          <p:cNvSpPr/>
          <p:nvPr/>
        </p:nvSpPr>
        <p:spPr bwMode="auto">
          <a:xfrm>
            <a:off x="9624371" y="2447821"/>
            <a:ext cx="796437" cy="771860"/>
          </a:xfrm>
          <a:prstGeom prst="can">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48000" tIns="48000" rIns="48000" bIns="48000" numCol="1" rtlCol="0" anchor="t" anchorCtr="0" compatLnSpc="1">
            <a:prstTxWarp prst="textNoShape">
              <a:avLst/>
            </a:prstTxWarp>
          </a:bodyPr>
          <a:lstStyle/>
          <a:p>
            <a:pPr marL="0" marR="0" lvl="0" indent="0" algn="l" defTabSz="914621" rtl="0" eaLnBrk="1" fontAlgn="auto" latinLnBrk="0" hangingPunct="1">
              <a:lnSpc>
                <a:spcPct val="100000"/>
              </a:lnSpc>
              <a:spcBef>
                <a:spcPts val="0"/>
              </a:spcBef>
              <a:spcAft>
                <a:spcPts val="0"/>
              </a:spcAft>
              <a:buClrTx/>
              <a:buSzTx/>
              <a:buFontTx/>
              <a:buNone/>
              <a:tabLst/>
              <a:defRPr/>
            </a:pPr>
            <a:endParaRPr kumimoji="0" lang="en-US" sz="1867" b="0" i="0" u="none" strike="noStrike" kern="1200" cap="none" spc="0" normalizeH="0" baseline="0" noProof="0" dirty="0">
              <a:ln>
                <a:noFill/>
              </a:ln>
              <a:solidFill>
                <a:srgbClr val="000000"/>
              </a:solidFill>
              <a:effectLst/>
              <a:uLnTx/>
              <a:uFillTx/>
              <a:latin typeface="IBM Plex Sans" charset="0"/>
              <a:ea typeface="IBM Plex Sans" charset="0"/>
              <a:cs typeface="IBM Plex Sans" charset="0"/>
            </a:endParaRPr>
          </a:p>
        </p:txBody>
      </p:sp>
      <p:sp>
        <p:nvSpPr>
          <p:cNvPr id="94" name="Lata 93">
            <a:extLst>
              <a:ext uri="{FF2B5EF4-FFF2-40B4-BE49-F238E27FC236}">
                <a16:creationId xmlns:a16="http://schemas.microsoft.com/office/drawing/2014/main" id="{7951F9F7-7821-DB4E-B0F3-006BA9F7BE1F}"/>
              </a:ext>
            </a:extLst>
          </p:cNvPr>
          <p:cNvSpPr/>
          <p:nvPr/>
        </p:nvSpPr>
        <p:spPr bwMode="auto">
          <a:xfrm>
            <a:off x="9571728" y="4471270"/>
            <a:ext cx="796437" cy="771860"/>
          </a:xfrm>
          <a:prstGeom prst="can">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48000" tIns="48000" rIns="48000" bIns="48000" numCol="1" rtlCol="0" anchor="t" anchorCtr="0" compatLnSpc="1">
            <a:prstTxWarp prst="textNoShape">
              <a:avLst/>
            </a:prstTxWarp>
          </a:bodyPr>
          <a:lstStyle/>
          <a:p>
            <a:pPr marL="0" marR="0" lvl="0" indent="0" algn="l" defTabSz="914621" rtl="0" eaLnBrk="1" fontAlgn="auto" latinLnBrk="0" hangingPunct="1">
              <a:lnSpc>
                <a:spcPct val="100000"/>
              </a:lnSpc>
              <a:spcBef>
                <a:spcPts val="0"/>
              </a:spcBef>
              <a:spcAft>
                <a:spcPts val="0"/>
              </a:spcAft>
              <a:buClrTx/>
              <a:buSzTx/>
              <a:buFontTx/>
              <a:buNone/>
              <a:tabLst/>
              <a:defRPr/>
            </a:pPr>
            <a:endParaRPr kumimoji="0" lang="en-US" sz="1867" b="0" i="0" u="none" strike="noStrike" kern="1200" cap="none" spc="0" normalizeH="0" baseline="0" noProof="0" dirty="0">
              <a:ln>
                <a:noFill/>
              </a:ln>
              <a:solidFill>
                <a:srgbClr val="000000"/>
              </a:solidFill>
              <a:effectLst/>
              <a:uLnTx/>
              <a:uFillTx/>
              <a:latin typeface="IBM Plex Sans" charset="0"/>
              <a:ea typeface="IBM Plex Sans" charset="0"/>
              <a:cs typeface="IBM Plex Sans" charset="0"/>
            </a:endParaRPr>
          </a:p>
        </p:txBody>
      </p:sp>
      <p:sp>
        <p:nvSpPr>
          <p:cNvPr id="185" name="Rectangle 25">
            <a:extLst>
              <a:ext uri="{FF2B5EF4-FFF2-40B4-BE49-F238E27FC236}">
                <a16:creationId xmlns:a16="http://schemas.microsoft.com/office/drawing/2014/main" id="{5ACF55F9-BD7D-1249-886B-A69CD87F0E84}"/>
              </a:ext>
            </a:extLst>
          </p:cNvPr>
          <p:cNvSpPr/>
          <p:nvPr/>
        </p:nvSpPr>
        <p:spPr>
          <a:xfrm>
            <a:off x="9458509" y="4718741"/>
            <a:ext cx="1022595" cy="387927"/>
          </a:xfrm>
          <a:prstGeom prst="rect">
            <a:avLst/>
          </a:prstGeom>
        </p:spPr>
        <p:txBody>
          <a:bodyPr wrap="square">
            <a:spAutoFit/>
          </a:bodyPr>
          <a:lstStyle/>
          <a:p>
            <a:pPr marL="0" marR="0" lvl="0" indent="0" algn="ctr" defTabSz="914148" rtl="0" eaLnBrk="1" fontAlgn="auto" latinLnBrk="0" hangingPunct="1">
              <a:lnSpc>
                <a:spcPct val="90000"/>
              </a:lnSpc>
              <a:spcBef>
                <a:spcPts val="0"/>
              </a:spcBef>
              <a:spcAft>
                <a:spcPts val="0"/>
              </a:spcAft>
              <a:buClrTx/>
              <a:buSzTx/>
              <a:buFontTx/>
              <a:buNone/>
              <a:tabLst/>
              <a:defRPr/>
            </a:pPr>
            <a:r>
              <a:rPr kumimoji="0" lang="en-US" altLang="en-US" sz="1067" b="1" i="0" u="none" strike="noStrike" kern="1200" cap="none" spc="0" normalizeH="0" baseline="0" noProof="0" dirty="0">
                <a:ln>
                  <a:noFill/>
                </a:ln>
                <a:solidFill>
                  <a:srgbClr val="FFFFFF"/>
                </a:solidFill>
                <a:effectLst/>
                <a:uLnTx/>
                <a:uFillTx/>
                <a:latin typeface="Arial" panose="020B0604020202020204"/>
                <a:ea typeface="+mn-ea"/>
                <a:cs typeface="Arial" panose="020B0604020202020204" pitchFamily="34" charset="0"/>
              </a:rPr>
              <a:t>Secondary volumes</a:t>
            </a:r>
            <a:endParaRPr kumimoji="0" lang="en-US" sz="1067" b="1" i="0" u="none" strike="noStrike" kern="1200" cap="none" spc="0" normalizeH="0" baseline="0" noProof="0" dirty="0">
              <a:ln>
                <a:noFill/>
              </a:ln>
              <a:solidFill>
                <a:srgbClr val="FFFFFF"/>
              </a:solidFill>
              <a:effectLst/>
              <a:uLnTx/>
              <a:uFillTx/>
              <a:latin typeface="Arial" panose="020B0604020202020204"/>
              <a:ea typeface="+mn-ea"/>
              <a:cs typeface="Arial" panose="020B0604020202020204" pitchFamily="34" charset="0"/>
            </a:endParaRPr>
          </a:p>
        </p:txBody>
      </p:sp>
      <p:sp>
        <p:nvSpPr>
          <p:cNvPr id="188" name="Rectangle 25">
            <a:extLst>
              <a:ext uri="{FF2B5EF4-FFF2-40B4-BE49-F238E27FC236}">
                <a16:creationId xmlns:a16="http://schemas.microsoft.com/office/drawing/2014/main" id="{88DEADAA-8531-2545-A7B3-865F5FB89887}"/>
              </a:ext>
            </a:extLst>
          </p:cNvPr>
          <p:cNvSpPr/>
          <p:nvPr/>
        </p:nvSpPr>
        <p:spPr>
          <a:xfrm>
            <a:off x="9525351" y="2708487"/>
            <a:ext cx="1022595" cy="387927"/>
          </a:xfrm>
          <a:prstGeom prst="rect">
            <a:avLst/>
          </a:prstGeom>
        </p:spPr>
        <p:txBody>
          <a:bodyPr wrap="square">
            <a:spAutoFit/>
          </a:bodyPr>
          <a:lstStyle/>
          <a:p>
            <a:pPr marL="0" marR="0" lvl="0" indent="0" algn="ctr" defTabSz="914148" rtl="0" eaLnBrk="1" fontAlgn="auto" latinLnBrk="0" hangingPunct="1">
              <a:lnSpc>
                <a:spcPct val="90000"/>
              </a:lnSpc>
              <a:spcBef>
                <a:spcPts val="0"/>
              </a:spcBef>
              <a:spcAft>
                <a:spcPts val="0"/>
              </a:spcAft>
              <a:buClrTx/>
              <a:buSzTx/>
              <a:buFontTx/>
              <a:buNone/>
              <a:tabLst/>
              <a:defRPr/>
            </a:pPr>
            <a:r>
              <a:rPr kumimoji="0" lang="en-US" altLang="en-US" sz="1067" b="1" i="0" u="none" strike="noStrike" kern="1200" cap="none" spc="0" normalizeH="0" baseline="0" noProof="0" dirty="0">
                <a:ln>
                  <a:noFill/>
                </a:ln>
                <a:solidFill>
                  <a:srgbClr val="FFFFFF"/>
                </a:solidFill>
                <a:effectLst/>
                <a:uLnTx/>
                <a:uFillTx/>
                <a:latin typeface="Arial" panose="020B0604020202020204"/>
                <a:ea typeface="+mn-ea"/>
                <a:cs typeface="Arial" panose="020B0604020202020204" pitchFamily="34" charset="0"/>
              </a:rPr>
              <a:t>Recovery volumes</a:t>
            </a:r>
            <a:endParaRPr kumimoji="0" lang="en-US" sz="1067" b="1" i="0" u="none" strike="noStrike" kern="1200" cap="none" spc="0" normalizeH="0" baseline="0" noProof="0" dirty="0">
              <a:ln>
                <a:noFill/>
              </a:ln>
              <a:solidFill>
                <a:srgbClr val="FFFFFF"/>
              </a:solidFill>
              <a:effectLst/>
              <a:uLnTx/>
              <a:uFillTx/>
              <a:latin typeface="Arial" panose="020B0604020202020204"/>
              <a:ea typeface="+mn-ea"/>
              <a:cs typeface="Arial" panose="020B0604020202020204" pitchFamily="34" charset="0"/>
            </a:endParaRPr>
          </a:p>
        </p:txBody>
      </p:sp>
      <p:sp>
        <p:nvSpPr>
          <p:cNvPr id="62" name="Rectangle 25">
            <a:extLst>
              <a:ext uri="{FF2B5EF4-FFF2-40B4-BE49-F238E27FC236}">
                <a16:creationId xmlns:a16="http://schemas.microsoft.com/office/drawing/2014/main" id="{A2BEFE76-2E71-0041-BBD4-70F708F65BB4}"/>
              </a:ext>
            </a:extLst>
          </p:cNvPr>
          <p:cNvSpPr/>
          <p:nvPr/>
        </p:nvSpPr>
        <p:spPr>
          <a:xfrm>
            <a:off x="5468897" y="4672677"/>
            <a:ext cx="1022595" cy="387927"/>
          </a:xfrm>
          <a:prstGeom prst="rect">
            <a:avLst/>
          </a:prstGeom>
        </p:spPr>
        <p:txBody>
          <a:bodyPr wrap="square">
            <a:spAutoFit/>
          </a:bodyPr>
          <a:lstStyle/>
          <a:p>
            <a:pPr marL="0" marR="0" lvl="0" indent="0" algn="ctr" defTabSz="914148" rtl="0" eaLnBrk="1" fontAlgn="auto" latinLnBrk="0" hangingPunct="1">
              <a:lnSpc>
                <a:spcPct val="90000"/>
              </a:lnSpc>
              <a:spcBef>
                <a:spcPts val="0"/>
              </a:spcBef>
              <a:spcAft>
                <a:spcPts val="0"/>
              </a:spcAft>
              <a:buClrTx/>
              <a:buSzTx/>
              <a:buFontTx/>
              <a:buNone/>
              <a:tabLst/>
              <a:defRPr/>
            </a:pPr>
            <a:r>
              <a:rPr kumimoji="0" lang="en-US" altLang="en-US" sz="1067" b="1" i="0" u="none" strike="noStrike" kern="1200" cap="none" spc="0" normalizeH="0" baseline="0" noProof="0" dirty="0">
                <a:ln>
                  <a:noFill/>
                </a:ln>
                <a:solidFill>
                  <a:srgbClr val="FFFFFF"/>
                </a:solidFill>
                <a:effectLst/>
                <a:uLnTx/>
                <a:uFillTx/>
                <a:latin typeface="Arial" panose="020B0604020202020204"/>
                <a:ea typeface="+mn-ea"/>
                <a:cs typeface="Arial" panose="020B0604020202020204" pitchFamily="34" charset="0"/>
              </a:rPr>
              <a:t>Production volume</a:t>
            </a:r>
            <a:endParaRPr kumimoji="0" lang="en-US" sz="1600" b="1" i="0" u="none" strike="noStrike" kern="1200" cap="none" spc="0" normalizeH="0" baseline="0" noProof="0" dirty="0">
              <a:ln>
                <a:noFill/>
              </a:ln>
              <a:solidFill>
                <a:srgbClr val="FFFFFF"/>
              </a:solidFill>
              <a:effectLst/>
              <a:uLnTx/>
              <a:uFillTx/>
              <a:latin typeface="Arial" panose="020B0604020202020204"/>
              <a:ea typeface="+mn-ea"/>
              <a:cs typeface="Arial" panose="020B0604020202020204" pitchFamily="34" charset="0"/>
            </a:endParaRPr>
          </a:p>
        </p:txBody>
      </p:sp>
      <p:grpSp>
        <p:nvGrpSpPr>
          <p:cNvPr id="5" name="Grupo 4">
            <a:extLst>
              <a:ext uri="{FF2B5EF4-FFF2-40B4-BE49-F238E27FC236}">
                <a16:creationId xmlns:a16="http://schemas.microsoft.com/office/drawing/2014/main" id="{D247688B-63EA-5D48-B00F-EAF5A07C2D17}"/>
              </a:ext>
            </a:extLst>
          </p:cNvPr>
          <p:cNvGrpSpPr/>
          <p:nvPr/>
        </p:nvGrpSpPr>
        <p:grpSpPr>
          <a:xfrm>
            <a:off x="9621576" y="2447819"/>
            <a:ext cx="796437" cy="771860"/>
            <a:chOff x="5258154" y="411212"/>
            <a:chExt cx="597328" cy="578895"/>
          </a:xfrm>
        </p:grpSpPr>
        <p:sp>
          <p:nvSpPr>
            <p:cNvPr id="95" name="Lata 94">
              <a:extLst>
                <a:ext uri="{FF2B5EF4-FFF2-40B4-BE49-F238E27FC236}">
                  <a16:creationId xmlns:a16="http://schemas.microsoft.com/office/drawing/2014/main" id="{08DC7B05-9295-C044-A114-5BE86FF0C0B2}"/>
                </a:ext>
              </a:extLst>
            </p:cNvPr>
            <p:cNvSpPr/>
            <p:nvPr/>
          </p:nvSpPr>
          <p:spPr bwMode="auto">
            <a:xfrm>
              <a:off x="5258154" y="411212"/>
              <a:ext cx="597328" cy="578895"/>
            </a:xfrm>
            <a:prstGeom prst="can">
              <a:avLst/>
            </a:prstGeom>
            <a:ln>
              <a:solidFill>
                <a:schemeClr val="tx1"/>
              </a:solidFill>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48000" tIns="48000" rIns="48000" bIns="48000" numCol="1" rtlCol="0" anchor="ctr" anchorCtr="0" compatLnSpc="1">
              <a:prstTxWarp prst="textNoShape">
                <a:avLst/>
              </a:prstTxWarp>
            </a:bodyPr>
            <a:lstStyle/>
            <a:p>
              <a:pPr marL="0" marR="0" lvl="0" indent="0" algn="ctr" defTabSz="914148" rtl="0" eaLnBrk="1" fontAlgn="auto" latinLnBrk="0" hangingPunct="1">
                <a:lnSpc>
                  <a:spcPct val="90000"/>
                </a:lnSpc>
                <a:spcBef>
                  <a:spcPts val="0"/>
                </a:spcBef>
                <a:spcAft>
                  <a:spcPts val="0"/>
                </a:spcAft>
                <a:buClrTx/>
                <a:buSzTx/>
                <a:buFontTx/>
                <a:buNone/>
                <a:tabLst/>
                <a:defRPr/>
              </a:pPr>
              <a:r>
                <a:rPr kumimoji="0" lang="en-US" sz="1067" b="1" i="0" u="none" strike="noStrike" kern="1200" cap="none" spc="0" normalizeH="0" baseline="0" noProof="0" dirty="0">
                  <a:ln>
                    <a:noFill/>
                  </a:ln>
                  <a:solidFill>
                    <a:srgbClr val="000000"/>
                  </a:solidFill>
                  <a:effectLst/>
                  <a:uLnTx/>
                  <a:uFillTx/>
                  <a:latin typeface="Arial" panose="020B0604020202020204"/>
                  <a:ea typeface="+mn-ea"/>
                  <a:cs typeface="Arial" panose="020B0604020202020204" pitchFamily="34" charset="0"/>
                </a:rPr>
                <a:t>Modified data only</a:t>
              </a:r>
            </a:p>
          </p:txBody>
        </p:sp>
        <p:cxnSp>
          <p:nvCxnSpPr>
            <p:cNvPr id="3" name="Conector recto 2">
              <a:extLst>
                <a:ext uri="{FF2B5EF4-FFF2-40B4-BE49-F238E27FC236}">
                  <a16:creationId xmlns:a16="http://schemas.microsoft.com/office/drawing/2014/main" id="{15EA542B-FD3F-7644-AA3C-0E2DD26589B5}"/>
                </a:ext>
              </a:extLst>
            </p:cNvPr>
            <p:cNvCxnSpPr/>
            <p:nvPr/>
          </p:nvCxnSpPr>
          <p:spPr bwMode="auto">
            <a:xfrm>
              <a:off x="5324559" y="587771"/>
              <a:ext cx="105197" cy="0"/>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40" name="Conector recto 39">
              <a:extLst>
                <a:ext uri="{FF2B5EF4-FFF2-40B4-BE49-F238E27FC236}">
                  <a16:creationId xmlns:a16="http://schemas.microsoft.com/office/drawing/2014/main" id="{F68647D5-0E0C-F245-80B4-6CFE96314CD9}"/>
                </a:ext>
              </a:extLst>
            </p:cNvPr>
            <p:cNvCxnSpPr/>
            <p:nvPr/>
          </p:nvCxnSpPr>
          <p:spPr bwMode="auto">
            <a:xfrm>
              <a:off x="5514845" y="872940"/>
              <a:ext cx="105197" cy="0"/>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41" name="Conector recto 40">
              <a:extLst>
                <a:ext uri="{FF2B5EF4-FFF2-40B4-BE49-F238E27FC236}">
                  <a16:creationId xmlns:a16="http://schemas.microsoft.com/office/drawing/2014/main" id="{CA8D9255-5AD8-D54E-B34F-A5B85C8246C2}"/>
                </a:ext>
              </a:extLst>
            </p:cNvPr>
            <p:cNvCxnSpPr/>
            <p:nvPr/>
          </p:nvCxnSpPr>
          <p:spPr bwMode="auto">
            <a:xfrm>
              <a:off x="5672640" y="889624"/>
              <a:ext cx="105197" cy="0"/>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42" name="Conector recto 41">
              <a:extLst>
                <a:ext uri="{FF2B5EF4-FFF2-40B4-BE49-F238E27FC236}">
                  <a16:creationId xmlns:a16="http://schemas.microsoft.com/office/drawing/2014/main" id="{33A2ED6E-B5ED-7C4B-949C-A1F9A173672A}"/>
                </a:ext>
              </a:extLst>
            </p:cNvPr>
            <p:cNvCxnSpPr/>
            <p:nvPr/>
          </p:nvCxnSpPr>
          <p:spPr bwMode="auto">
            <a:xfrm>
              <a:off x="5620042" y="590218"/>
              <a:ext cx="105197" cy="0"/>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43" name="Conector recto 42">
              <a:extLst>
                <a:ext uri="{FF2B5EF4-FFF2-40B4-BE49-F238E27FC236}">
                  <a16:creationId xmlns:a16="http://schemas.microsoft.com/office/drawing/2014/main" id="{A051C6AD-F9E2-F142-AFE3-C108EBDAC1EB}"/>
                </a:ext>
              </a:extLst>
            </p:cNvPr>
            <p:cNvCxnSpPr/>
            <p:nvPr/>
          </p:nvCxnSpPr>
          <p:spPr bwMode="auto">
            <a:xfrm>
              <a:off x="5451621" y="512246"/>
              <a:ext cx="105197" cy="0"/>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44" name="Conector recto 43">
              <a:extLst>
                <a:ext uri="{FF2B5EF4-FFF2-40B4-BE49-F238E27FC236}">
                  <a16:creationId xmlns:a16="http://schemas.microsoft.com/office/drawing/2014/main" id="{E4F61613-03E3-6846-966F-668C81AAB6C8}"/>
                </a:ext>
              </a:extLst>
            </p:cNvPr>
            <p:cNvCxnSpPr/>
            <p:nvPr/>
          </p:nvCxnSpPr>
          <p:spPr bwMode="auto">
            <a:xfrm>
              <a:off x="5346424" y="895368"/>
              <a:ext cx="105197" cy="0"/>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45" name="Conector recto 44">
              <a:extLst>
                <a:ext uri="{FF2B5EF4-FFF2-40B4-BE49-F238E27FC236}">
                  <a16:creationId xmlns:a16="http://schemas.microsoft.com/office/drawing/2014/main" id="{8E9BA42B-A760-BD45-9369-F2D8C812C91D}"/>
                </a:ext>
              </a:extLst>
            </p:cNvPr>
            <p:cNvCxnSpPr/>
            <p:nvPr/>
          </p:nvCxnSpPr>
          <p:spPr bwMode="auto">
            <a:xfrm>
              <a:off x="5620042" y="512246"/>
              <a:ext cx="105197" cy="0"/>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grpSp>
      <p:sp>
        <p:nvSpPr>
          <p:cNvPr id="6" name="Rectángulo redondeado 5">
            <a:extLst>
              <a:ext uri="{FF2B5EF4-FFF2-40B4-BE49-F238E27FC236}">
                <a16:creationId xmlns:a16="http://schemas.microsoft.com/office/drawing/2014/main" id="{8C5FF2F7-9AB3-B14D-AC4E-04912B9BA586}"/>
              </a:ext>
            </a:extLst>
          </p:cNvPr>
          <p:cNvSpPr/>
          <p:nvPr/>
        </p:nvSpPr>
        <p:spPr bwMode="auto">
          <a:xfrm>
            <a:off x="10033962" y="278251"/>
            <a:ext cx="1879888" cy="323646"/>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36000" tIns="36000" rIns="36000" bIns="36000" numCol="1" rtlCol="0" anchor="t" anchorCtr="0" compatLnSpc="1">
            <a:prstTxWarp prst="textNoShape">
              <a:avLst/>
            </a:prstTxWarp>
          </a:bodyPr>
          <a:lstStyle/>
          <a:p>
            <a:pPr marL="0" marR="0" indent="0" algn="ctr" defTabSz="685983" rtl="0" eaLnBrk="1" fontAlgn="auto" latinLnBrk="0" hangingPunct="1">
              <a:lnSpc>
                <a:spcPct val="100000"/>
              </a:lnSpc>
              <a:spcBef>
                <a:spcPts val="0"/>
              </a:spcBef>
              <a:spcAft>
                <a:spcPts val="0"/>
              </a:spcAft>
              <a:buClrTx/>
              <a:buSzTx/>
              <a:buFontTx/>
              <a:buNone/>
              <a:tabLst/>
            </a:pPr>
            <a:r>
              <a:rPr kumimoji="0" lang="en-US" sz="1400" b="0" i="1" u="none" strike="noStrike" kern="1200" cap="none" spc="0" normalizeH="0" baseline="0" noProof="0" dirty="0">
                <a:ln>
                  <a:noFill/>
                </a:ln>
                <a:solidFill>
                  <a:schemeClr val="bg1"/>
                </a:solidFill>
                <a:effectLst/>
                <a:uLnTx/>
                <a:uFillTx/>
                <a:latin typeface="IBM Plex Sans" charset="0"/>
                <a:ea typeface="IBM Plex Sans" charset="0"/>
                <a:cs typeface="IBM Plex Sans" charset="0"/>
              </a:rPr>
              <a:t>New with release 9.2</a:t>
            </a:r>
          </a:p>
        </p:txBody>
      </p:sp>
      <p:sp>
        <p:nvSpPr>
          <p:cNvPr id="50" name="CuadroTexto 49">
            <a:extLst>
              <a:ext uri="{FF2B5EF4-FFF2-40B4-BE49-F238E27FC236}">
                <a16:creationId xmlns:a16="http://schemas.microsoft.com/office/drawing/2014/main" id="{A24A36F4-26FF-3E4D-8DC0-915665F1AF17}"/>
              </a:ext>
            </a:extLst>
          </p:cNvPr>
          <p:cNvSpPr txBox="1"/>
          <p:nvPr/>
        </p:nvSpPr>
        <p:spPr>
          <a:xfrm>
            <a:off x="5114917" y="1513251"/>
            <a:ext cx="1155613" cy="584968"/>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67" b="0" i="0" u="none" strike="noStrike" kern="1200" cap="none" spc="0" normalizeH="0" baseline="0" noProof="0" dirty="0">
                <a:ln>
                  <a:noFill/>
                </a:ln>
                <a:solidFill>
                  <a:srgbClr val="FFFFFF"/>
                </a:solidFill>
                <a:effectLst/>
                <a:uLnTx/>
                <a:uFillTx/>
                <a:latin typeface="IBM Plex Sans" charset="0"/>
                <a:ea typeface="+mn-ea"/>
                <a:cs typeface="+mn-cs"/>
              </a:rPr>
              <a:t>Primary DS8900F System</a:t>
            </a:r>
          </a:p>
        </p:txBody>
      </p:sp>
      <p:sp>
        <p:nvSpPr>
          <p:cNvPr id="2" name="Rectángulo 1">
            <a:extLst>
              <a:ext uri="{FF2B5EF4-FFF2-40B4-BE49-F238E27FC236}">
                <a16:creationId xmlns:a16="http://schemas.microsoft.com/office/drawing/2014/main" id="{54174C5A-785F-D942-92D7-B169534F12E3}"/>
              </a:ext>
            </a:extLst>
          </p:cNvPr>
          <p:cNvSpPr/>
          <p:nvPr/>
        </p:nvSpPr>
        <p:spPr>
          <a:xfrm>
            <a:off x="199930" y="5184860"/>
            <a:ext cx="4246786" cy="1241622"/>
          </a:xfrm>
          <a:prstGeom prst="rect">
            <a:avLst/>
          </a:prstGeom>
        </p:spPr>
        <p:txBody>
          <a:bodyPr wrap="square">
            <a:spAutoFit/>
          </a:bodyPr>
          <a:lstStyle/>
          <a:p>
            <a:r>
              <a:rPr lang="en-US" sz="1867" dirty="0">
                <a:solidFill>
                  <a:schemeClr val="bg1"/>
                </a:solidFill>
                <a:latin typeface="IBM Plex Sans" panose="020B0503050203000203" pitchFamily="34" charset="0"/>
              </a:rPr>
              <a:t>Restore to production is supported for Metro Mirror, Global Mirror, Global Copy and multisite Metro Global Mirror environments.</a:t>
            </a:r>
          </a:p>
        </p:txBody>
      </p:sp>
    </p:spTree>
    <p:extLst>
      <p:ext uri="{BB962C8B-B14F-4D97-AF65-F5344CB8AC3E}">
        <p14:creationId xmlns:p14="http://schemas.microsoft.com/office/powerpoint/2010/main" val="398577204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0.00487 -0.00216 L -0.33108 0.28457 " pathEditMode="relative" rAng="0" ptsTypes="AA">
                                      <p:cBhvr>
                                        <p:cTn id="6" dur="5000" fill="hold"/>
                                        <p:tgtEl>
                                          <p:spTgt spid="5"/>
                                        </p:tgtEl>
                                        <p:attrNameLst>
                                          <p:attrName>ppt_x</p:attrName>
                                          <p:attrName>ppt_y</p:attrName>
                                        </p:attrNameLst>
                                      </p:cBhvr>
                                      <p:rCtr x="-16319" y="1432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50F084E0-ED77-7349-9D95-F362F8979300}"/>
              </a:ext>
            </a:extLst>
          </p:cNvPr>
          <p:cNvSpPr>
            <a:spLocks noGrp="1"/>
          </p:cNvSpPr>
          <p:nvPr>
            <p:ph type="title"/>
          </p:nvPr>
        </p:nvSpPr>
        <p:spPr>
          <a:xfrm>
            <a:off x="325683" y="524165"/>
            <a:ext cx="3811750" cy="4500508"/>
          </a:xfrm>
        </p:spPr>
        <p:txBody>
          <a:bodyPr/>
          <a:lstStyle/>
          <a:p>
            <a:r>
              <a:rPr lang="en-US" dirty="0">
                <a:solidFill>
                  <a:schemeClr val="accent1">
                    <a:lumMod val="60000"/>
                    <a:lumOff val="40000"/>
                  </a:schemeClr>
                </a:solidFill>
              </a:rPr>
              <a:t>Key Serverless Encryption of Data at Rest </a:t>
            </a:r>
            <a:br>
              <a:rPr lang="en-US" dirty="0">
                <a:solidFill>
                  <a:schemeClr val="accent1">
                    <a:lumMod val="60000"/>
                    <a:lumOff val="40000"/>
                  </a:schemeClr>
                </a:solidFill>
              </a:rPr>
            </a:br>
            <a:br>
              <a:rPr lang="en-US" dirty="0">
                <a:solidFill>
                  <a:schemeClr val="accent1">
                    <a:lumMod val="60000"/>
                    <a:lumOff val="40000"/>
                  </a:schemeClr>
                </a:solidFill>
              </a:rPr>
            </a:br>
            <a:br>
              <a:rPr lang="en-US" dirty="0">
                <a:solidFill>
                  <a:schemeClr val="accent1">
                    <a:lumMod val="60000"/>
                    <a:lumOff val="40000"/>
                  </a:schemeClr>
                </a:solidFill>
              </a:rPr>
            </a:br>
            <a:br>
              <a:rPr lang="en-US" dirty="0">
                <a:solidFill>
                  <a:schemeClr val="accent1">
                    <a:lumMod val="60000"/>
                    <a:lumOff val="40000"/>
                  </a:schemeClr>
                </a:solidFill>
              </a:rPr>
            </a:br>
            <a:br>
              <a:rPr lang="en-US" dirty="0">
                <a:solidFill>
                  <a:schemeClr val="accent1">
                    <a:lumMod val="60000"/>
                    <a:lumOff val="40000"/>
                  </a:schemeClr>
                </a:solidFill>
              </a:rPr>
            </a:br>
            <a:br>
              <a:rPr lang="en-US" dirty="0">
                <a:solidFill>
                  <a:schemeClr val="accent1">
                    <a:lumMod val="60000"/>
                    <a:lumOff val="40000"/>
                  </a:schemeClr>
                </a:solidFill>
              </a:rPr>
            </a:br>
            <a:r>
              <a:rPr lang="en-US" dirty="0">
                <a:solidFill>
                  <a:schemeClr val="accent1">
                    <a:lumMod val="60000"/>
                    <a:lumOff val="40000"/>
                  </a:schemeClr>
                </a:solidFill>
              </a:rPr>
              <a:t>Fibre Channel Connectivity Report</a:t>
            </a:r>
            <a:r>
              <a:rPr lang="es-MX" dirty="0">
                <a:solidFill>
                  <a:schemeClr val="accent1">
                    <a:lumMod val="60000"/>
                    <a:lumOff val="40000"/>
                  </a:schemeClr>
                </a:solidFill>
              </a:rPr>
              <a:t> </a:t>
            </a:r>
            <a:br>
              <a:rPr lang="en-US" dirty="0">
                <a:solidFill>
                  <a:schemeClr val="accent1">
                    <a:lumMod val="60000"/>
                    <a:lumOff val="40000"/>
                  </a:schemeClr>
                </a:solidFill>
              </a:rPr>
            </a:br>
            <a:endParaRPr lang="en-US" dirty="0">
              <a:solidFill>
                <a:schemeClr val="accent1">
                  <a:lumMod val="60000"/>
                  <a:lumOff val="40000"/>
                </a:schemeClr>
              </a:solidFill>
            </a:endParaRPr>
          </a:p>
        </p:txBody>
      </p:sp>
      <p:sp>
        <p:nvSpPr>
          <p:cNvPr id="4" name="Rectángulo 3">
            <a:extLst>
              <a:ext uri="{FF2B5EF4-FFF2-40B4-BE49-F238E27FC236}">
                <a16:creationId xmlns:a16="http://schemas.microsoft.com/office/drawing/2014/main" id="{19F4DD44-C950-124F-AE18-A4F23B7C1E6B}"/>
              </a:ext>
            </a:extLst>
          </p:cNvPr>
          <p:cNvSpPr/>
          <p:nvPr/>
        </p:nvSpPr>
        <p:spPr>
          <a:xfrm>
            <a:off x="4454305" y="524165"/>
            <a:ext cx="7412012" cy="6247864"/>
          </a:xfrm>
          <a:prstGeom prst="rect">
            <a:avLst/>
          </a:prstGeom>
        </p:spPr>
        <p:txBody>
          <a:bodyPr wrap="square">
            <a:spAutoFit/>
          </a:bodyPr>
          <a:lstStyle/>
          <a:p>
            <a:r>
              <a:rPr lang="en-US" sz="2000" dirty="0">
                <a:solidFill>
                  <a:schemeClr val="bg1">
                    <a:lumMod val="85000"/>
                  </a:schemeClr>
                </a:solidFill>
                <a:latin typeface="Arial" panose="020B0604020202020204" pitchFamily="34" charset="0"/>
                <a:ea typeface="DengXian" panose="02010600030101010101" pitchFamily="2" charset="-122"/>
              </a:rPr>
              <a:t>To enable encryption at rest, an external key manager server is typically needed, increasing complexity, capital expenses and operational costs. The IBM DS8900F family now has the option of a local key manager to enable and manage encryption at rest, protecting data while keeping expenses and operation costs low. The local key manager is only capable of handling encryption at rest, for encryption of data in-flight support using IBM Fibre Channel Endpoint Security or Transparent Cloud Tiering, an external key manager is still needed. </a:t>
            </a:r>
            <a:endParaRPr lang="es-MX" sz="2000" dirty="0">
              <a:solidFill>
                <a:schemeClr val="bg1">
                  <a:lumMod val="85000"/>
                </a:schemeClr>
              </a:solidFill>
              <a:latin typeface="Arial" panose="020B0604020202020204" pitchFamily="34" charset="0"/>
              <a:ea typeface="DengXian" panose="02010600030101010101" pitchFamily="2" charset="-122"/>
            </a:endParaRPr>
          </a:p>
          <a:p>
            <a:endParaRPr lang="es-MX" sz="2000" dirty="0">
              <a:solidFill>
                <a:schemeClr val="bg1">
                  <a:lumMod val="85000"/>
                </a:schemeClr>
              </a:solidFill>
              <a:latin typeface="Arial" panose="020B0604020202020204" pitchFamily="34" charset="0"/>
              <a:ea typeface="DengXian" panose="02010600030101010101" pitchFamily="2" charset="-122"/>
            </a:endParaRPr>
          </a:p>
          <a:p>
            <a:endParaRPr lang="es-MX" sz="2000" dirty="0">
              <a:solidFill>
                <a:schemeClr val="bg1">
                  <a:lumMod val="85000"/>
                </a:schemeClr>
              </a:solidFill>
              <a:latin typeface="Arial" panose="020B0604020202020204" pitchFamily="34" charset="0"/>
              <a:ea typeface="DengXian" panose="02010600030101010101" pitchFamily="2" charset="-122"/>
            </a:endParaRPr>
          </a:p>
          <a:p>
            <a:pPr lvl="0"/>
            <a:r>
              <a:rPr lang="en-US" sz="2000" dirty="0">
                <a:solidFill>
                  <a:schemeClr val="bg1">
                    <a:lumMod val="85000"/>
                  </a:schemeClr>
                </a:solidFill>
                <a:latin typeface="Arial" panose="020B0604020202020204" pitchFamily="34" charset="0"/>
                <a:ea typeface="DengXian" panose="02010600030101010101" pitchFamily="2" charset="-122"/>
              </a:rPr>
              <a:t>This release enhances the IBM DS8900F management GUI, providing the ability to generate a report identifying information for the attached port and for all host logins and replication logins for a selected port, including current configuration and the security status for each Fibre Channel Endpoint Security login. This enhancement helps system administrators get a better understanding about the SAN configuration, making them more efficient in optimizing system resources and improving their ability for problem determination</a:t>
            </a:r>
            <a:r>
              <a:rPr lang="en-US" dirty="0">
                <a:solidFill>
                  <a:schemeClr val="bg1"/>
                </a:solidFill>
              </a:rPr>
              <a:t>.</a:t>
            </a:r>
            <a:endParaRPr lang="es-MX" dirty="0">
              <a:solidFill>
                <a:schemeClr val="bg1"/>
              </a:solidFill>
            </a:endParaRPr>
          </a:p>
        </p:txBody>
      </p:sp>
    </p:spTree>
    <p:extLst>
      <p:ext uri="{BB962C8B-B14F-4D97-AF65-F5344CB8AC3E}">
        <p14:creationId xmlns:p14="http://schemas.microsoft.com/office/powerpoint/2010/main" val="1036849245"/>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50F084E0-ED77-7349-9D95-F362F8979300}"/>
              </a:ext>
            </a:extLst>
          </p:cNvPr>
          <p:cNvSpPr>
            <a:spLocks noGrp="1"/>
          </p:cNvSpPr>
          <p:nvPr>
            <p:ph type="title"/>
          </p:nvPr>
        </p:nvSpPr>
        <p:spPr>
          <a:xfrm>
            <a:off x="325683" y="524165"/>
            <a:ext cx="3811750" cy="4500508"/>
          </a:xfrm>
        </p:spPr>
        <p:txBody>
          <a:bodyPr/>
          <a:lstStyle/>
          <a:p>
            <a:r>
              <a:rPr lang="en-US" dirty="0">
                <a:solidFill>
                  <a:schemeClr val="accent1">
                    <a:lumMod val="60000"/>
                    <a:lumOff val="40000"/>
                  </a:schemeClr>
                </a:solidFill>
              </a:rPr>
              <a:t>Fast Creation of Safeguarded Backup in physically isolated environment</a:t>
            </a:r>
            <a:br>
              <a:rPr lang="en-US" dirty="0">
                <a:solidFill>
                  <a:schemeClr val="accent1">
                    <a:lumMod val="60000"/>
                    <a:lumOff val="40000"/>
                  </a:schemeClr>
                </a:solidFill>
              </a:rPr>
            </a:br>
            <a:br>
              <a:rPr lang="en-US" dirty="0">
                <a:solidFill>
                  <a:schemeClr val="accent1">
                    <a:lumMod val="60000"/>
                    <a:lumOff val="40000"/>
                  </a:schemeClr>
                </a:solidFill>
              </a:rPr>
            </a:br>
            <a:br>
              <a:rPr lang="en-US" dirty="0">
                <a:solidFill>
                  <a:schemeClr val="accent1">
                    <a:lumMod val="60000"/>
                    <a:lumOff val="40000"/>
                  </a:schemeClr>
                </a:solidFill>
              </a:rPr>
            </a:br>
            <a:br>
              <a:rPr lang="en-US" dirty="0">
                <a:solidFill>
                  <a:schemeClr val="accent1">
                    <a:lumMod val="60000"/>
                    <a:lumOff val="40000"/>
                  </a:schemeClr>
                </a:solidFill>
              </a:rPr>
            </a:br>
            <a:r>
              <a:rPr lang="en-US" altLang="x-none" dirty="0">
                <a:solidFill>
                  <a:schemeClr val="accent1">
                    <a:lumMod val="60000"/>
                    <a:lumOff val="40000"/>
                  </a:schemeClr>
                </a:solidFill>
              </a:rPr>
              <a:t>Guarantee Zeros on Release Space for CKD</a:t>
            </a:r>
            <a:br>
              <a:rPr lang="en-US" dirty="0">
                <a:solidFill>
                  <a:schemeClr val="accent1">
                    <a:lumMod val="60000"/>
                    <a:lumOff val="40000"/>
                  </a:schemeClr>
                </a:solidFill>
              </a:rPr>
            </a:br>
            <a:br>
              <a:rPr lang="en-US" dirty="0">
                <a:solidFill>
                  <a:schemeClr val="accent1">
                    <a:lumMod val="60000"/>
                    <a:lumOff val="40000"/>
                  </a:schemeClr>
                </a:solidFill>
              </a:rPr>
            </a:br>
            <a:br>
              <a:rPr lang="en-US" dirty="0">
                <a:solidFill>
                  <a:schemeClr val="accent1">
                    <a:lumMod val="60000"/>
                    <a:lumOff val="40000"/>
                  </a:schemeClr>
                </a:solidFill>
              </a:rPr>
            </a:br>
            <a:br>
              <a:rPr lang="en-US" dirty="0">
                <a:solidFill>
                  <a:schemeClr val="accent1">
                    <a:lumMod val="60000"/>
                    <a:lumOff val="40000"/>
                  </a:schemeClr>
                </a:solidFill>
              </a:rPr>
            </a:br>
            <a:br>
              <a:rPr lang="en-US" dirty="0">
                <a:solidFill>
                  <a:schemeClr val="accent1">
                    <a:lumMod val="60000"/>
                    <a:lumOff val="40000"/>
                  </a:schemeClr>
                </a:solidFill>
              </a:rPr>
            </a:br>
            <a:endParaRPr lang="en-US" dirty="0">
              <a:solidFill>
                <a:schemeClr val="accent1">
                  <a:lumMod val="60000"/>
                  <a:lumOff val="40000"/>
                </a:schemeClr>
              </a:solidFill>
            </a:endParaRPr>
          </a:p>
        </p:txBody>
      </p:sp>
      <p:sp>
        <p:nvSpPr>
          <p:cNvPr id="4" name="Rectángulo 3">
            <a:extLst>
              <a:ext uri="{FF2B5EF4-FFF2-40B4-BE49-F238E27FC236}">
                <a16:creationId xmlns:a16="http://schemas.microsoft.com/office/drawing/2014/main" id="{19F4DD44-C950-124F-AE18-A4F23B7C1E6B}"/>
              </a:ext>
            </a:extLst>
          </p:cNvPr>
          <p:cNvSpPr/>
          <p:nvPr/>
        </p:nvSpPr>
        <p:spPr>
          <a:xfrm>
            <a:off x="4454305" y="524165"/>
            <a:ext cx="7412012" cy="5324535"/>
          </a:xfrm>
          <a:prstGeom prst="rect">
            <a:avLst/>
          </a:prstGeom>
        </p:spPr>
        <p:txBody>
          <a:bodyPr wrap="square">
            <a:spAutoFit/>
          </a:bodyPr>
          <a:lstStyle/>
          <a:p>
            <a:pPr lvl="0"/>
            <a:r>
              <a:rPr lang="en-US" sz="2000" dirty="0">
                <a:solidFill>
                  <a:schemeClr val="bg1">
                    <a:lumMod val="85000"/>
                  </a:schemeClr>
                </a:solidFill>
                <a:latin typeface="Arial" panose="020B0604020202020204" pitchFamily="34" charset="0"/>
                <a:ea typeface="DengXian" panose="02010600030101010101" pitchFamily="2" charset="-122"/>
              </a:rPr>
              <a:t>This release </a:t>
            </a:r>
            <a:r>
              <a:rPr lang="en-SG" sz="2000" dirty="0">
                <a:solidFill>
                  <a:schemeClr val="bg1">
                    <a:lumMod val="85000"/>
                  </a:schemeClr>
                </a:solidFill>
                <a:latin typeface="Arial" panose="020B0604020202020204" pitchFamily="34" charset="0"/>
                <a:ea typeface="DengXian" panose="02010600030101010101" pitchFamily="2" charset="-122"/>
              </a:rPr>
              <a:t>optimizes Safeguarded Copy backup creation in a cascaded physical isolation environment via cascaded Global Mirror. In the old cascaded solution, via cascaded Global Copy, e.g., a back-up capture can have an RPO impact of roughly 4 minutes to the front Global Mirror leg. With cascaded Global Mirror (and other enhancements) a backup can be created with an RPO impact of just 30 seconds to the front Global Mirror leg.</a:t>
            </a:r>
          </a:p>
          <a:p>
            <a:pPr lvl="0"/>
            <a:endParaRPr lang="en-SG" sz="2000" dirty="0">
              <a:solidFill>
                <a:schemeClr val="bg1"/>
              </a:solidFill>
              <a:latin typeface="Arial" panose="020B0604020202020204" pitchFamily="34" charset="0"/>
              <a:ea typeface="DengXian" panose="02010600030101010101" pitchFamily="2" charset="-122"/>
            </a:endParaRPr>
          </a:p>
          <a:p>
            <a:pPr lvl="0"/>
            <a:endParaRPr lang="en-SG" sz="2000" dirty="0">
              <a:solidFill>
                <a:schemeClr val="bg1"/>
              </a:solidFill>
              <a:latin typeface="Arial" panose="020B0604020202020204" pitchFamily="34" charset="0"/>
              <a:ea typeface="DengXian" panose="02010600030101010101" pitchFamily="2" charset="-122"/>
            </a:endParaRPr>
          </a:p>
          <a:p>
            <a:pPr lvl="0"/>
            <a:endParaRPr lang="en-SG" sz="2000" dirty="0">
              <a:solidFill>
                <a:schemeClr val="bg1"/>
              </a:solidFill>
              <a:latin typeface="Arial" panose="020B0604020202020204" pitchFamily="34" charset="0"/>
              <a:ea typeface="DengXian" panose="02010600030101010101" pitchFamily="2" charset="-122"/>
            </a:endParaRPr>
          </a:p>
          <a:p>
            <a:r>
              <a:rPr lang="en-US" sz="2000" dirty="0">
                <a:solidFill>
                  <a:schemeClr val="bg1">
                    <a:lumMod val="85000"/>
                  </a:schemeClr>
                </a:solidFill>
                <a:latin typeface="Arial" panose="020B0604020202020204" pitchFamily="34" charset="0"/>
                <a:ea typeface="DengXian" panose="02010600030101010101" pitchFamily="2" charset="-122"/>
              </a:rPr>
              <a:t>In this release, IBM DS8900F provides internal functionality utilized to quickly logically erase the data on the track range without the costly overhead of transferring data. This functionality for CKD space release commands to support guarantee that zero data will be returned after successful completion for volumes that are not in Copy Services relationships. </a:t>
            </a:r>
            <a:endParaRPr lang="es-MX" sz="2000" dirty="0">
              <a:solidFill>
                <a:schemeClr val="bg1">
                  <a:lumMod val="85000"/>
                </a:schemeClr>
              </a:solidFill>
              <a:latin typeface="Arial" panose="020B0604020202020204" pitchFamily="34" charset="0"/>
              <a:ea typeface="DengXian" panose="02010600030101010101" pitchFamily="2" charset="-122"/>
            </a:endParaRPr>
          </a:p>
        </p:txBody>
      </p:sp>
    </p:spTree>
    <p:extLst>
      <p:ext uri="{BB962C8B-B14F-4D97-AF65-F5344CB8AC3E}">
        <p14:creationId xmlns:p14="http://schemas.microsoft.com/office/powerpoint/2010/main" val="3521707865"/>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50F084E0-ED77-7349-9D95-F362F8979300}"/>
              </a:ext>
            </a:extLst>
          </p:cNvPr>
          <p:cNvSpPr>
            <a:spLocks noGrp="1"/>
          </p:cNvSpPr>
          <p:nvPr>
            <p:ph type="title"/>
          </p:nvPr>
        </p:nvSpPr>
        <p:spPr>
          <a:xfrm>
            <a:off x="325683" y="524165"/>
            <a:ext cx="3811750" cy="4500508"/>
          </a:xfrm>
        </p:spPr>
        <p:txBody>
          <a:bodyPr/>
          <a:lstStyle/>
          <a:p>
            <a:r>
              <a:rPr lang="en-US" dirty="0">
                <a:solidFill>
                  <a:schemeClr val="accent1">
                    <a:lumMod val="60000"/>
                    <a:lumOff val="40000"/>
                  </a:schemeClr>
                </a:solidFill>
              </a:rPr>
              <a:t>Consistent Read from Metro Mirror Secondary </a:t>
            </a:r>
            <a:br>
              <a:rPr lang="en-US" dirty="0">
                <a:solidFill>
                  <a:schemeClr val="accent1">
                    <a:lumMod val="60000"/>
                    <a:lumOff val="40000"/>
                  </a:schemeClr>
                </a:solidFill>
              </a:rPr>
            </a:br>
            <a:br>
              <a:rPr lang="en-US" dirty="0">
                <a:solidFill>
                  <a:schemeClr val="accent1">
                    <a:lumMod val="60000"/>
                    <a:lumOff val="40000"/>
                  </a:schemeClr>
                </a:solidFill>
              </a:rPr>
            </a:br>
            <a:br>
              <a:rPr lang="en-US" dirty="0">
                <a:solidFill>
                  <a:schemeClr val="accent1">
                    <a:lumMod val="60000"/>
                    <a:lumOff val="40000"/>
                  </a:schemeClr>
                </a:solidFill>
              </a:rPr>
            </a:br>
            <a:br>
              <a:rPr lang="en-US" dirty="0">
                <a:solidFill>
                  <a:schemeClr val="accent1">
                    <a:lumMod val="60000"/>
                    <a:lumOff val="40000"/>
                  </a:schemeClr>
                </a:solidFill>
              </a:rPr>
            </a:br>
            <a:br>
              <a:rPr lang="en-US" dirty="0">
                <a:solidFill>
                  <a:schemeClr val="accent1">
                    <a:lumMod val="60000"/>
                    <a:lumOff val="40000"/>
                  </a:schemeClr>
                </a:solidFill>
              </a:rPr>
            </a:br>
            <a:r>
              <a:rPr lang="en-US" dirty="0">
                <a:solidFill>
                  <a:schemeClr val="accent1">
                    <a:lumMod val="60000"/>
                    <a:lumOff val="40000"/>
                  </a:schemeClr>
                </a:solidFill>
              </a:rPr>
              <a:t>Transparent cloud tiering multicloud support</a:t>
            </a:r>
          </a:p>
        </p:txBody>
      </p:sp>
      <p:sp>
        <p:nvSpPr>
          <p:cNvPr id="4" name="Rectángulo 3">
            <a:extLst>
              <a:ext uri="{FF2B5EF4-FFF2-40B4-BE49-F238E27FC236}">
                <a16:creationId xmlns:a16="http://schemas.microsoft.com/office/drawing/2014/main" id="{19F4DD44-C950-124F-AE18-A4F23B7C1E6B}"/>
              </a:ext>
            </a:extLst>
          </p:cNvPr>
          <p:cNvSpPr/>
          <p:nvPr/>
        </p:nvSpPr>
        <p:spPr>
          <a:xfrm>
            <a:off x="4454305" y="524165"/>
            <a:ext cx="7412012" cy="3170099"/>
          </a:xfrm>
          <a:prstGeom prst="rect">
            <a:avLst/>
          </a:prstGeom>
        </p:spPr>
        <p:txBody>
          <a:bodyPr wrap="square">
            <a:spAutoFit/>
          </a:bodyPr>
          <a:lstStyle/>
          <a:p>
            <a:pPr lvl="0"/>
            <a:r>
              <a:rPr lang="es-MX" sz="2000" dirty="0">
                <a:solidFill>
                  <a:schemeClr val="bg1">
                    <a:lumMod val="85000"/>
                  </a:schemeClr>
                </a:solidFill>
                <a:latin typeface="Arial" panose="020B0604020202020204" pitchFamily="34" charset="0"/>
                <a:ea typeface="DengXian" panose="02010600030101010101" pitchFamily="2" charset="-122"/>
              </a:rPr>
              <a:t>This release provides better and consistent performance for read operations in high availability environments for metropolitan regions, reducing the negative impact of increased latency caused by the separation distance between storage systems.  </a:t>
            </a:r>
            <a:r>
              <a:rPr lang="en-US" sz="2000" dirty="0">
                <a:solidFill>
                  <a:schemeClr val="bg1">
                    <a:lumMod val="85000"/>
                  </a:schemeClr>
                </a:solidFill>
                <a:latin typeface="Arial" panose="020B0604020202020204" pitchFamily="34" charset="0"/>
                <a:ea typeface="DengXian" panose="02010600030101010101" pitchFamily="2" charset="-122"/>
              </a:rPr>
              <a:t>This capability enables reads from a secondary site both over FICON and zHyperLink to </a:t>
            </a:r>
            <a:r>
              <a:rPr lang="es-MX" sz="2000" dirty="0">
                <a:solidFill>
                  <a:schemeClr val="bg1">
                    <a:lumMod val="85000"/>
                  </a:schemeClr>
                </a:solidFill>
                <a:latin typeface="Arial" panose="020B0604020202020204" pitchFamily="34" charset="0"/>
                <a:ea typeface="DengXian" panose="02010600030101010101" pitchFamily="2" charset="-122"/>
              </a:rPr>
              <a:t>obtain the same response time as the primary system and better workload balance.</a:t>
            </a:r>
          </a:p>
          <a:p>
            <a:endParaRPr lang="es-MX" sz="2000" dirty="0">
              <a:solidFill>
                <a:schemeClr val="bg1">
                  <a:lumMod val="85000"/>
                </a:schemeClr>
              </a:solidFill>
              <a:latin typeface="Arial" panose="020B0604020202020204" pitchFamily="34" charset="0"/>
              <a:ea typeface="DengXian" panose="02010600030101010101" pitchFamily="2" charset="-122"/>
            </a:endParaRPr>
          </a:p>
          <a:p>
            <a:endParaRPr lang="es-MX" sz="2000" dirty="0">
              <a:solidFill>
                <a:schemeClr val="bg1">
                  <a:lumMod val="85000"/>
                </a:schemeClr>
              </a:solidFill>
              <a:latin typeface="Arial" panose="020B0604020202020204" pitchFamily="34" charset="0"/>
              <a:ea typeface="DengXian" panose="02010600030101010101" pitchFamily="2" charset="-122"/>
            </a:endParaRPr>
          </a:p>
          <a:p>
            <a:endParaRPr lang="es-MX" sz="2000" dirty="0">
              <a:solidFill>
                <a:schemeClr val="bg1">
                  <a:lumMod val="85000"/>
                </a:schemeClr>
              </a:solidFill>
              <a:latin typeface="Arial" panose="020B0604020202020204" pitchFamily="34" charset="0"/>
              <a:ea typeface="DengXian" panose="02010600030101010101" pitchFamily="2" charset="-122"/>
            </a:endParaRPr>
          </a:p>
        </p:txBody>
      </p:sp>
      <p:sp>
        <p:nvSpPr>
          <p:cNvPr id="2" name="Rectángulo 1">
            <a:extLst>
              <a:ext uri="{FF2B5EF4-FFF2-40B4-BE49-F238E27FC236}">
                <a16:creationId xmlns:a16="http://schemas.microsoft.com/office/drawing/2014/main" id="{04FA9B67-8EAE-B348-9947-D374B5948953}"/>
              </a:ext>
            </a:extLst>
          </p:cNvPr>
          <p:cNvSpPr/>
          <p:nvPr/>
        </p:nvSpPr>
        <p:spPr>
          <a:xfrm>
            <a:off x="4454305" y="3652025"/>
            <a:ext cx="7412012" cy="2862322"/>
          </a:xfrm>
          <a:prstGeom prst="rect">
            <a:avLst/>
          </a:prstGeom>
        </p:spPr>
        <p:txBody>
          <a:bodyPr wrap="square">
            <a:spAutoFit/>
          </a:bodyPr>
          <a:lstStyle/>
          <a:p>
            <a:pPr lvl="0"/>
            <a:r>
              <a:rPr lang="en-US" sz="2000" dirty="0">
                <a:solidFill>
                  <a:schemeClr val="bg1">
                    <a:lumMod val="85000"/>
                  </a:schemeClr>
                </a:solidFill>
                <a:latin typeface="Arial" panose="020B0604020202020204" pitchFamily="34" charset="0"/>
                <a:ea typeface="DengXian" panose="02010600030101010101" pitchFamily="2" charset="-122"/>
              </a:rPr>
              <a:t>Multicloud support expands the flexibility of Transparent Cloud Tiering (TCT) by allowing a DS8900F connect to up to eight different cloud targets.  These cloud targets can be a combination of off-prem or on-prem S3 cloud object stores and/or a TS7700 as an object store.  Using defined SMS network cloud constructs and policies, users can split TCT backup and archive workloads to these different cloud targets by service level agreements, test/dev vs. production, by security levels of the data and more.</a:t>
            </a:r>
            <a:endParaRPr lang="es-MX" sz="2000" dirty="0">
              <a:solidFill>
                <a:schemeClr val="bg1">
                  <a:lumMod val="85000"/>
                </a:schemeClr>
              </a:solidFill>
              <a:latin typeface="Arial" panose="020B0604020202020204" pitchFamily="34" charset="0"/>
              <a:ea typeface="DengXian" panose="02010600030101010101" pitchFamily="2" charset="-122"/>
            </a:endParaRPr>
          </a:p>
        </p:txBody>
      </p:sp>
    </p:spTree>
    <p:extLst>
      <p:ext uri="{BB962C8B-B14F-4D97-AF65-F5344CB8AC3E}">
        <p14:creationId xmlns:p14="http://schemas.microsoft.com/office/powerpoint/2010/main" val="239422262"/>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a:extLst>
              <a:ext uri="{FF2B5EF4-FFF2-40B4-BE49-F238E27FC236}">
                <a16:creationId xmlns:a16="http://schemas.microsoft.com/office/drawing/2014/main" id="{40B610B6-FC30-5B45-8C55-1AF3FA116185}"/>
              </a:ext>
            </a:extLst>
          </p:cNvPr>
          <p:cNvSpPr>
            <a:spLocks noGrp="1"/>
          </p:cNvSpPr>
          <p:nvPr>
            <p:ph type="title"/>
          </p:nvPr>
        </p:nvSpPr>
        <p:spPr>
          <a:xfrm>
            <a:off x="473957" y="223886"/>
            <a:ext cx="11160364" cy="670583"/>
          </a:xfrm>
        </p:spPr>
        <p:txBody>
          <a:bodyPr anchor="t">
            <a:noAutofit/>
          </a:bodyPr>
          <a:lstStyle/>
          <a:p>
            <a:r>
              <a:rPr lang="es-MX" b="1" dirty="0" err="1">
                <a:solidFill>
                  <a:srgbClr val="FFC000"/>
                </a:solidFill>
              </a:rPr>
              <a:t>Extend</a:t>
            </a:r>
            <a:r>
              <a:rPr lang="es-MX" b="1" dirty="0">
                <a:solidFill>
                  <a:srgbClr val="FFC000"/>
                </a:solidFill>
              </a:rPr>
              <a:t> </a:t>
            </a:r>
            <a:r>
              <a:rPr lang="es-MX" b="1" dirty="0" err="1">
                <a:solidFill>
                  <a:srgbClr val="FFC000"/>
                </a:solidFill>
              </a:rPr>
              <a:t>your</a:t>
            </a:r>
            <a:r>
              <a:rPr lang="es-MX" b="1" dirty="0">
                <a:solidFill>
                  <a:srgbClr val="FFC000"/>
                </a:solidFill>
              </a:rPr>
              <a:t> </a:t>
            </a:r>
            <a:r>
              <a:rPr lang="es-MX" b="1" dirty="0" err="1">
                <a:solidFill>
                  <a:srgbClr val="FFC000"/>
                </a:solidFill>
              </a:rPr>
              <a:t>cyber</a:t>
            </a:r>
            <a:r>
              <a:rPr lang="es-MX" b="1" dirty="0">
                <a:solidFill>
                  <a:srgbClr val="FFC000"/>
                </a:solidFill>
              </a:rPr>
              <a:t> </a:t>
            </a:r>
            <a:r>
              <a:rPr lang="es-MX" b="1" dirty="0" err="1">
                <a:solidFill>
                  <a:srgbClr val="FFC000"/>
                </a:solidFill>
              </a:rPr>
              <a:t>resiliency</a:t>
            </a:r>
            <a:r>
              <a:rPr lang="es-MX" b="1" dirty="0">
                <a:solidFill>
                  <a:srgbClr val="FFC000"/>
                </a:solidFill>
              </a:rPr>
              <a:t> </a:t>
            </a:r>
            <a:r>
              <a:rPr lang="es-MX" b="1" dirty="0" err="1">
                <a:solidFill>
                  <a:srgbClr val="FFC000"/>
                </a:solidFill>
              </a:rPr>
              <a:t>strategy</a:t>
            </a:r>
            <a:r>
              <a:rPr lang="es-MX" b="1" dirty="0">
                <a:solidFill>
                  <a:srgbClr val="FFC000"/>
                </a:solidFill>
              </a:rPr>
              <a:t> </a:t>
            </a:r>
            <a:r>
              <a:rPr lang="es-MX" b="1" dirty="0" err="1">
                <a:solidFill>
                  <a:srgbClr val="FFC000"/>
                </a:solidFill>
              </a:rPr>
              <a:t>with</a:t>
            </a:r>
            <a:r>
              <a:rPr lang="es-MX" b="1" dirty="0">
                <a:solidFill>
                  <a:srgbClr val="FFC000"/>
                </a:solidFill>
              </a:rPr>
              <a:t> offline </a:t>
            </a:r>
            <a:r>
              <a:rPr lang="es-MX" b="1" dirty="0" err="1">
                <a:solidFill>
                  <a:srgbClr val="FFC000"/>
                </a:solidFill>
              </a:rPr>
              <a:t>backups</a:t>
            </a:r>
            <a:r>
              <a:rPr lang="es-MX" b="1" dirty="0">
                <a:solidFill>
                  <a:srgbClr val="FFC000"/>
                </a:solidFill>
              </a:rPr>
              <a:t> </a:t>
            </a:r>
            <a:r>
              <a:rPr lang="es-MX" b="1" dirty="0" err="1">
                <a:solidFill>
                  <a:srgbClr val="FFC000"/>
                </a:solidFill>
              </a:rPr>
              <a:t>to</a:t>
            </a:r>
            <a:r>
              <a:rPr lang="es-MX" b="1" dirty="0">
                <a:solidFill>
                  <a:srgbClr val="FFC000"/>
                </a:solidFill>
              </a:rPr>
              <a:t> </a:t>
            </a:r>
            <a:r>
              <a:rPr lang="es-MX" b="1" dirty="0" err="1">
                <a:solidFill>
                  <a:srgbClr val="FFC000"/>
                </a:solidFill>
              </a:rPr>
              <a:t>the</a:t>
            </a:r>
            <a:r>
              <a:rPr lang="es-MX" b="1" dirty="0">
                <a:solidFill>
                  <a:srgbClr val="FFC000"/>
                </a:solidFill>
              </a:rPr>
              <a:t> </a:t>
            </a:r>
            <a:r>
              <a:rPr lang="es-MX" b="1" dirty="0" err="1">
                <a:solidFill>
                  <a:srgbClr val="FFC000"/>
                </a:solidFill>
              </a:rPr>
              <a:t>hybrid</a:t>
            </a:r>
            <a:r>
              <a:rPr lang="es-MX" b="1" dirty="0">
                <a:solidFill>
                  <a:srgbClr val="FFC000"/>
                </a:solidFill>
              </a:rPr>
              <a:t> </a:t>
            </a:r>
            <a:r>
              <a:rPr lang="es-MX" b="1" dirty="0" err="1">
                <a:solidFill>
                  <a:srgbClr val="FFC000"/>
                </a:solidFill>
              </a:rPr>
              <a:t>multicloud</a:t>
            </a:r>
            <a:endParaRPr lang="en-US" b="1" dirty="0">
              <a:solidFill>
                <a:srgbClr val="FFC000"/>
              </a:solidFill>
            </a:endParaRPr>
          </a:p>
        </p:txBody>
      </p:sp>
      <p:sp>
        <p:nvSpPr>
          <p:cNvPr id="36" name="CuadroTexto 35">
            <a:extLst>
              <a:ext uri="{FF2B5EF4-FFF2-40B4-BE49-F238E27FC236}">
                <a16:creationId xmlns:a16="http://schemas.microsoft.com/office/drawing/2014/main" id="{C64AD98E-F17D-684B-81AD-F16737569748}"/>
              </a:ext>
            </a:extLst>
          </p:cNvPr>
          <p:cNvSpPr txBox="1"/>
          <p:nvPr/>
        </p:nvSpPr>
        <p:spPr>
          <a:xfrm>
            <a:off x="5002086" y="1483588"/>
            <a:ext cx="1869735" cy="276999"/>
          </a:xfrm>
          <a:prstGeom prst="rect">
            <a:avLst/>
          </a:prstGeom>
          <a:noFill/>
        </p:spPr>
        <p:txBody>
          <a:bodyPr wrap="square" rtlCol="0">
            <a:spAutoFit/>
          </a:bodyPr>
          <a:lstStyle/>
          <a:p>
            <a:pPr algn="ctr" defTabSz="914621">
              <a:defRPr/>
            </a:pPr>
            <a:r>
              <a:rPr lang="en-US" sz="1200">
                <a:solidFill>
                  <a:srgbClr val="FFFFFF"/>
                </a:solidFill>
                <a:latin typeface="Arial"/>
                <a:ea typeface="IBM Plex Sans" charset="0"/>
                <a:cs typeface="IBM Plex Sans" charset="0"/>
              </a:rPr>
              <a:t>Production DS8900F </a:t>
            </a:r>
            <a:r>
              <a:rPr lang="en-US" sz="1200" baseline="30000">
                <a:solidFill>
                  <a:srgbClr val="FFFFFF"/>
                </a:solidFill>
                <a:latin typeface="Arial"/>
                <a:ea typeface="IBM Plex Sans" charset="0"/>
                <a:cs typeface="IBM Plex Sans" charset="0"/>
              </a:rPr>
              <a:t>1</a:t>
            </a:r>
          </a:p>
        </p:txBody>
      </p:sp>
      <p:cxnSp>
        <p:nvCxnSpPr>
          <p:cNvPr id="49" name="Conector recto de flecha 48">
            <a:extLst>
              <a:ext uri="{FF2B5EF4-FFF2-40B4-BE49-F238E27FC236}">
                <a16:creationId xmlns:a16="http://schemas.microsoft.com/office/drawing/2014/main" id="{F91A07A1-4639-6846-9A61-C12B7182A274}"/>
              </a:ext>
            </a:extLst>
          </p:cNvPr>
          <p:cNvCxnSpPr>
            <a:cxnSpLocks/>
          </p:cNvCxnSpPr>
          <p:nvPr/>
        </p:nvCxnSpPr>
        <p:spPr bwMode="auto">
          <a:xfrm>
            <a:off x="6305553" y="2438321"/>
            <a:ext cx="902876" cy="622283"/>
          </a:xfrm>
          <a:prstGeom prst="straightConnector1">
            <a:avLst/>
          </a:prstGeom>
          <a:ln w="19050">
            <a:solidFill>
              <a:srgbClr val="00B050"/>
            </a:solidFill>
            <a:headEnd type="none" w="med" len="med"/>
            <a:tailEnd type="triangle"/>
          </a:ln>
          <a:effectLst/>
        </p:spPr>
        <p:style>
          <a:lnRef idx="1">
            <a:schemeClr val="dk1"/>
          </a:lnRef>
          <a:fillRef idx="0">
            <a:schemeClr val="dk1"/>
          </a:fillRef>
          <a:effectRef idx="0">
            <a:schemeClr val="dk1"/>
          </a:effectRef>
          <a:fontRef idx="minor">
            <a:schemeClr val="tx1"/>
          </a:fontRef>
        </p:style>
      </p:cxnSp>
      <p:sp>
        <p:nvSpPr>
          <p:cNvPr id="52" name="CuadroTexto 51">
            <a:extLst>
              <a:ext uri="{FF2B5EF4-FFF2-40B4-BE49-F238E27FC236}">
                <a16:creationId xmlns:a16="http://schemas.microsoft.com/office/drawing/2014/main" id="{8018CFB7-1444-D046-A0D4-DC5005FBF6B8}"/>
              </a:ext>
            </a:extLst>
          </p:cNvPr>
          <p:cNvSpPr txBox="1"/>
          <p:nvPr/>
        </p:nvSpPr>
        <p:spPr>
          <a:xfrm>
            <a:off x="6429060" y="2447563"/>
            <a:ext cx="1219201" cy="276999"/>
          </a:xfrm>
          <a:prstGeom prst="rect">
            <a:avLst/>
          </a:prstGeom>
          <a:noFill/>
        </p:spPr>
        <p:txBody>
          <a:bodyPr wrap="square" rtlCol="0">
            <a:spAutoFit/>
          </a:bodyPr>
          <a:lstStyle/>
          <a:p>
            <a:pPr algn="ctr" defTabSz="914621">
              <a:defRPr/>
            </a:pPr>
            <a:r>
              <a:rPr lang="en-US" sz="1200">
                <a:solidFill>
                  <a:srgbClr val="FFFFFF"/>
                </a:solidFill>
                <a:latin typeface="Arial"/>
                <a:ea typeface="IBM Plex Sans" charset="0"/>
                <a:cs typeface="IBM Plex Sans" charset="0"/>
              </a:rPr>
              <a:t>Backup</a:t>
            </a:r>
            <a:endParaRPr lang="en-US" sz="1600">
              <a:solidFill>
                <a:srgbClr val="FFFFFF"/>
              </a:solidFill>
              <a:latin typeface="Arial"/>
              <a:ea typeface="IBM Plex Sans" charset="0"/>
              <a:cs typeface="IBM Plex Sans" charset="0"/>
            </a:endParaRPr>
          </a:p>
        </p:txBody>
      </p:sp>
      <p:sp>
        <p:nvSpPr>
          <p:cNvPr id="66" name="Marcador de texto 8">
            <a:extLst>
              <a:ext uri="{FF2B5EF4-FFF2-40B4-BE49-F238E27FC236}">
                <a16:creationId xmlns:a16="http://schemas.microsoft.com/office/drawing/2014/main" id="{563CBD53-4FBB-584A-BFB0-053327B4055F}"/>
              </a:ext>
            </a:extLst>
          </p:cNvPr>
          <p:cNvSpPr txBox="1">
            <a:spLocks/>
          </p:cNvSpPr>
          <p:nvPr/>
        </p:nvSpPr>
        <p:spPr>
          <a:xfrm>
            <a:off x="383254" y="1499559"/>
            <a:ext cx="4618831" cy="1421127"/>
          </a:xfrm>
          <a:prstGeom prst="rect">
            <a:avLst/>
          </a:prstGeom>
        </p:spPr>
        <p:txBody>
          <a:bodyPr/>
          <a:lstStyle>
            <a:lvl1pPr marL="0" indent="0" algn="l" defTabSz="457200" rtl="0" eaLnBrk="1" latinLnBrk="0" hangingPunct="1">
              <a:lnSpc>
                <a:spcPct val="100000"/>
              </a:lnSpc>
              <a:spcBef>
                <a:spcPts val="1100"/>
              </a:spcBef>
              <a:buFont typeface="Arial"/>
              <a:buNone/>
              <a:defRPr sz="1400" kern="1200">
                <a:solidFill>
                  <a:schemeClr val="tx1"/>
                </a:solidFill>
                <a:latin typeface="+mn-lt"/>
                <a:ea typeface="Arial" charset="0"/>
                <a:cs typeface="Arial" charset="0"/>
              </a:defRPr>
            </a:lvl1pPr>
            <a:lvl2pPr marL="173038" indent="-173038" algn="l" defTabSz="457200" rtl="0" eaLnBrk="1" latinLnBrk="0" hangingPunct="1">
              <a:lnSpc>
                <a:spcPct val="100000"/>
              </a:lnSpc>
              <a:spcBef>
                <a:spcPts val="1100"/>
              </a:spcBef>
              <a:spcAft>
                <a:spcPts val="0"/>
              </a:spcAft>
              <a:buFont typeface="Arial"/>
              <a:buChar char="–"/>
              <a:defRPr sz="1400" kern="1200">
                <a:solidFill>
                  <a:schemeClr val="tx1"/>
                </a:solidFill>
                <a:latin typeface="+mn-lt"/>
                <a:ea typeface="Arial" charset="0"/>
                <a:cs typeface="Arial" charset="0"/>
              </a:defRPr>
            </a:lvl2pPr>
            <a:lvl3pPr marL="396875" indent="-173038" algn="l" defTabSz="457200" rtl="0" eaLnBrk="1" latinLnBrk="0" hangingPunct="1">
              <a:lnSpc>
                <a:spcPct val="100000"/>
              </a:lnSpc>
              <a:spcBef>
                <a:spcPts val="1100"/>
              </a:spcBef>
              <a:spcAft>
                <a:spcPts val="0"/>
              </a:spcAft>
              <a:buFont typeface="Arial"/>
              <a:buChar char="•"/>
              <a:defRPr sz="1400" kern="1200">
                <a:solidFill>
                  <a:schemeClr val="tx1"/>
                </a:solidFill>
                <a:latin typeface="+mn-lt"/>
                <a:ea typeface="Arial" charset="0"/>
                <a:cs typeface="Arial" charset="0"/>
              </a:defRPr>
            </a:lvl3pPr>
            <a:lvl4pPr marL="625475" indent="-168275" algn="l" defTabSz="457200" rtl="0" eaLnBrk="1" latinLnBrk="0" hangingPunct="1">
              <a:lnSpc>
                <a:spcPct val="100000"/>
              </a:lnSpc>
              <a:spcBef>
                <a:spcPts val="1100"/>
              </a:spcBef>
              <a:spcAft>
                <a:spcPts val="0"/>
              </a:spcAft>
              <a:buFont typeface="Arial"/>
              <a:buChar char="–"/>
              <a:defRPr sz="1400" kern="1200">
                <a:solidFill>
                  <a:schemeClr val="tx1"/>
                </a:solidFill>
                <a:latin typeface="+mn-lt"/>
                <a:ea typeface="Arial" charset="0"/>
                <a:cs typeface="Arial" charset="0"/>
              </a:defRPr>
            </a:lvl4pPr>
            <a:lvl5pPr marL="803275" indent="-173038" algn="l" defTabSz="457200" rtl="0" eaLnBrk="1" latinLnBrk="0" hangingPunct="1">
              <a:lnSpc>
                <a:spcPct val="100000"/>
              </a:lnSpc>
              <a:spcBef>
                <a:spcPts val="1100"/>
              </a:spcBef>
              <a:spcAft>
                <a:spcPts val="0"/>
              </a:spcAft>
              <a:buFont typeface="Arial"/>
              <a:buChar char="»"/>
              <a:defRPr sz="1400" kern="1200">
                <a:solidFill>
                  <a:schemeClr val="tx1"/>
                </a:solidFill>
                <a:latin typeface="+mn-lt"/>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609585">
              <a:spcBef>
                <a:spcPts val="1467"/>
              </a:spcBef>
              <a:defRPr/>
            </a:pPr>
            <a:r>
              <a:rPr lang="en-US" sz="2133" dirty="0">
                <a:solidFill>
                  <a:srgbClr val="FFFFFF"/>
                </a:solidFill>
                <a:latin typeface="Arial"/>
              </a:rPr>
              <a:t>Use Transparent Cloud Tiering to create point-in time copies of data to the cloud, where copies can be restored to any system</a:t>
            </a:r>
          </a:p>
          <a:p>
            <a:pPr marL="298442" lvl="2" indent="0" defTabSz="609585">
              <a:spcBef>
                <a:spcPts val="533"/>
              </a:spcBef>
              <a:buNone/>
              <a:defRPr/>
            </a:pPr>
            <a:endParaRPr lang="en-US" sz="1200" dirty="0">
              <a:solidFill>
                <a:srgbClr val="000000"/>
              </a:solidFill>
              <a:latin typeface="Arial" panose="020B0604020202020204"/>
              <a:ea typeface="Helvetica Neue"/>
              <a:cs typeface="Helvetica Neue"/>
            </a:endParaRPr>
          </a:p>
        </p:txBody>
      </p:sp>
      <p:pic>
        <p:nvPicPr>
          <p:cNvPr id="43" name="Imagen 42">
            <a:extLst>
              <a:ext uri="{FF2B5EF4-FFF2-40B4-BE49-F238E27FC236}">
                <a16:creationId xmlns:a16="http://schemas.microsoft.com/office/drawing/2014/main" id="{CE8EB260-42E4-9E4E-822E-138739E48099}"/>
              </a:ext>
            </a:extLst>
          </p:cNvPr>
          <p:cNvPicPr>
            <a:picLocks noChangeAspect="1"/>
          </p:cNvPicPr>
          <p:nvPr/>
        </p:nvPicPr>
        <p:blipFill>
          <a:blip r:embed="rId3" cstate="screen">
            <a:duotone>
              <a:prstClr val="black"/>
              <a:srgbClr val="D9C3A5">
                <a:tint val="50000"/>
                <a:satMod val="180000"/>
              </a:srgbClr>
            </a:duotone>
            <a:extLst>
              <a:ext uri="{28A0092B-C50C-407E-A947-70E740481C1C}">
                <a14:useLocalDpi xmlns:a14="http://schemas.microsoft.com/office/drawing/2010/main"/>
              </a:ext>
            </a:extLst>
          </a:blip>
          <a:stretch>
            <a:fillRect/>
          </a:stretch>
        </p:blipFill>
        <p:spPr>
          <a:xfrm>
            <a:off x="7190128" y="2310199"/>
            <a:ext cx="2895707" cy="2232640"/>
          </a:xfrm>
          <a:prstGeom prst="rect">
            <a:avLst/>
          </a:prstGeom>
          <a:effectLst>
            <a:outerShdw blurRad="50800" dist="38100" dir="2700000" algn="tl" rotWithShape="0">
              <a:prstClr val="black">
                <a:alpha val="40000"/>
              </a:prstClr>
            </a:outerShdw>
          </a:effectLst>
        </p:spPr>
      </p:pic>
      <p:pic>
        <p:nvPicPr>
          <p:cNvPr id="55" name="Imagen 54" descr="Imagen que contiene blanco, lado, computadora, luz&#10;&#10;Descripción generada automáticamente">
            <a:extLst>
              <a:ext uri="{FF2B5EF4-FFF2-40B4-BE49-F238E27FC236}">
                <a16:creationId xmlns:a16="http://schemas.microsoft.com/office/drawing/2014/main" id="{3E9D9839-AC5C-DD40-8BE2-3223AC714AC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82811" y="2826567"/>
            <a:ext cx="334632" cy="1053565"/>
          </a:xfrm>
          <a:prstGeom prst="rect">
            <a:avLst/>
          </a:prstGeom>
        </p:spPr>
      </p:pic>
      <p:sp>
        <p:nvSpPr>
          <p:cNvPr id="56" name="TextBox 64">
            <a:extLst>
              <a:ext uri="{FF2B5EF4-FFF2-40B4-BE49-F238E27FC236}">
                <a16:creationId xmlns:a16="http://schemas.microsoft.com/office/drawing/2014/main" id="{5590727D-086B-B841-ADEC-D979BFCB3490}"/>
              </a:ext>
            </a:extLst>
          </p:cNvPr>
          <p:cNvSpPr txBox="1"/>
          <p:nvPr/>
        </p:nvSpPr>
        <p:spPr>
          <a:xfrm>
            <a:off x="8017444" y="3179416"/>
            <a:ext cx="1124552" cy="256545"/>
          </a:xfrm>
          <a:prstGeom prst="rect">
            <a:avLst/>
          </a:prstGeom>
          <a:noFill/>
        </p:spPr>
        <p:txBody>
          <a:bodyPr wrap="square" rtlCol="0">
            <a:spAutoFit/>
          </a:bodyPr>
          <a:lstStyle/>
          <a:p>
            <a:pPr defTabSz="685775">
              <a:defRPr/>
            </a:pPr>
            <a:r>
              <a:rPr lang="en-US" sz="1067">
                <a:solidFill>
                  <a:srgbClr val="000000"/>
                </a:solidFill>
                <a:latin typeface="Arial" panose="020B0604020202020204" pitchFamily="34" charset="0"/>
                <a:cs typeface="Arial" panose="020B0604020202020204" pitchFamily="34" charset="0"/>
              </a:rPr>
              <a:t>IBM TS7770/60</a:t>
            </a:r>
          </a:p>
        </p:txBody>
      </p:sp>
      <p:pic>
        <p:nvPicPr>
          <p:cNvPr id="57" name="Imagen 56">
            <a:extLst>
              <a:ext uri="{FF2B5EF4-FFF2-40B4-BE49-F238E27FC236}">
                <a16:creationId xmlns:a16="http://schemas.microsoft.com/office/drawing/2014/main" id="{F4E44C0C-4BF8-A747-BB4D-47E606A5E1E7}"/>
              </a:ext>
            </a:extLst>
          </p:cNvPr>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8487183" y="2540668"/>
            <a:ext cx="1165717" cy="717365"/>
          </a:xfrm>
          <a:prstGeom prst="rect">
            <a:avLst/>
          </a:prstGeom>
        </p:spPr>
      </p:pic>
      <p:pic>
        <p:nvPicPr>
          <p:cNvPr id="58" name="Imagen 57">
            <a:extLst>
              <a:ext uri="{FF2B5EF4-FFF2-40B4-BE49-F238E27FC236}">
                <a16:creationId xmlns:a16="http://schemas.microsoft.com/office/drawing/2014/main" id="{B6651F25-EBE2-B447-8E7B-8AAC4E74C02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625260" y="3913077"/>
            <a:ext cx="1306285" cy="508000"/>
          </a:xfrm>
          <a:prstGeom prst="rect">
            <a:avLst/>
          </a:prstGeom>
        </p:spPr>
      </p:pic>
      <p:sp>
        <p:nvSpPr>
          <p:cNvPr id="83" name="CuadroTexto 82">
            <a:extLst>
              <a:ext uri="{FF2B5EF4-FFF2-40B4-BE49-F238E27FC236}">
                <a16:creationId xmlns:a16="http://schemas.microsoft.com/office/drawing/2014/main" id="{0D6517F6-4A24-F146-B5CA-3F4AF454F5F6}"/>
              </a:ext>
            </a:extLst>
          </p:cNvPr>
          <p:cNvSpPr txBox="1"/>
          <p:nvPr/>
        </p:nvSpPr>
        <p:spPr>
          <a:xfrm>
            <a:off x="6668966" y="4636273"/>
            <a:ext cx="1532709" cy="276999"/>
          </a:xfrm>
          <a:prstGeom prst="rect">
            <a:avLst/>
          </a:prstGeom>
          <a:noFill/>
        </p:spPr>
        <p:txBody>
          <a:bodyPr wrap="square" rtlCol="0">
            <a:spAutoFit/>
          </a:bodyPr>
          <a:lstStyle/>
          <a:p>
            <a:pPr algn="ctr" defTabSz="914621">
              <a:defRPr/>
            </a:pPr>
            <a:r>
              <a:rPr lang="en-US" sz="1200">
                <a:solidFill>
                  <a:srgbClr val="FFFFFF"/>
                </a:solidFill>
                <a:latin typeface="Arial"/>
              </a:rPr>
              <a:t>Recover</a:t>
            </a:r>
          </a:p>
        </p:txBody>
      </p:sp>
      <p:sp>
        <p:nvSpPr>
          <p:cNvPr id="102" name="CuadroTexto 101">
            <a:extLst>
              <a:ext uri="{FF2B5EF4-FFF2-40B4-BE49-F238E27FC236}">
                <a16:creationId xmlns:a16="http://schemas.microsoft.com/office/drawing/2014/main" id="{77AA06F2-44BF-A34D-AAA8-E45E2FEB48E6}"/>
              </a:ext>
            </a:extLst>
          </p:cNvPr>
          <p:cNvSpPr txBox="1"/>
          <p:nvPr/>
        </p:nvSpPr>
        <p:spPr>
          <a:xfrm>
            <a:off x="9222772" y="2565883"/>
            <a:ext cx="1532709" cy="276999"/>
          </a:xfrm>
          <a:prstGeom prst="rect">
            <a:avLst/>
          </a:prstGeom>
          <a:noFill/>
        </p:spPr>
        <p:txBody>
          <a:bodyPr wrap="square" rtlCol="0">
            <a:spAutoFit/>
          </a:bodyPr>
          <a:lstStyle/>
          <a:p>
            <a:pPr algn="ctr" defTabSz="914621">
              <a:defRPr/>
            </a:pPr>
            <a:r>
              <a:rPr lang="en-US" sz="1200">
                <a:solidFill>
                  <a:srgbClr val="FFFFFF"/>
                </a:solidFill>
                <a:latin typeface="Arial"/>
              </a:rPr>
              <a:t>Recover</a:t>
            </a:r>
          </a:p>
        </p:txBody>
      </p:sp>
      <p:sp>
        <p:nvSpPr>
          <p:cNvPr id="110" name="CuadroTexto 109">
            <a:extLst>
              <a:ext uri="{FF2B5EF4-FFF2-40B4-BE49-F238E27FC236}">
                <a16:creationId xmlns:a16="http://schemas.microsoft.com/office/drawing/2014/main" id="{692F96DC-52E8-E447-81CE-14CFA5110E71}"/>
              </a:ext>
            </a:extLst>
          </p:cNvPr>
          <p:cNvSpPr txBox="1"/>
          <p:nvPr/>
        </p:nvSpPr>
        <p:spPr>
          <a:xfrm>
            <a:off x="9040854" y="4619454"/>
            <a:ext cx="1532709" cy="276999"/>
          </a:xfrm>
          <a:prstGeom prst="rect">
            <a:avLst/>
          </a:prstGeom>
          <a:noFill/>
        </p:spPr>
        <p:txBody>
          <a:bodyPr wrap="square" rtlCol="0">
            <a:spAutoFit/>
          </a:bodyPr>
          <a:lstStyle/>
          <a:p>
            <a:pPr algn="ctr" defTabSz="914621">
              <a:defRPr/>
            </a:pPr>
            <a:r>
              <a:rPr lang="en-US" sz="1200">
                <a:solidFill>
                  <a:srgbClr val="FFFFFF"/>
                </a:solidFill>
                <a:latin typeface="Arial"/>
              </a:rPr>
              <a:t>Recover</a:t>
            </a:r>
          </a:p>
        </p:txBody>
      </p:sp>
      <p:sp>
        <p:nvSpPr>
          <p:cNvPr id="113" name="CuadroTexto 112">
            <a:extLst>
              <a:ext uri="{FF2B5EF4-FFF2-40B4-BE49-F238E27FC236}">
                <a16:creationId xmlns:a16="http://schemas.microsoft.com/office/drawing/2014/main" id="{22261E7D-F583-FB45-9F73-21FD4BA8AD2E}"/>
              </a:ext>
            </a:extLst>
          </p:cNvPr>
          <p:cNvSpPr txBox="1"/>
          <p:nvPr/>
        </p:nvSpPr>
        <p:spPr>
          <a:xfrm>
            <a:off x="10068719" y="1442917"/>
            <a:ext cx="1749060" cy="276999"/>
          </a:xfrm>
          <a:prstGeom prst="rect">
            <a:avLst/>
          </a:prstGeom>
          <a:noFill/>
        </p:spPr>
        <p:txBody>
          <a:bodyPr wrap="square" rtlCol="0">
            <a:spAutoFit/>
          </a:bodyPr>
          <a:lstStyle/>
          <a:p>
            <a:pPr algn="ctr" defTabSz="914621">
              <a:defRPr/>
            </a:pPr>
            <a:r>
              <a:rPr lang="en-US" sz="1200">
                <a:solidFill>
                  <a:srgbClr val="FFFFFF"/>
                </a:solidFill>
                <a:latin typeface="Arial"/>
                <a:ea typeface="IBM Plex Sans" charset="0"/>
                <a:cs typeface="IBM Plex Sans" charset="0"/>
              </a:rPr>
              <a:t>Remote DS8900F</a:t>
            </a:r>
            <a:r>
              <a:rPr lang="en-US" sz="1200" baseline="30000">
                <a:solidFill>
                  <a:srgbClr val="FFFFFF"/>
                </a:solidFill>
                <a:latin typeface="Arial"/>
                <a:ea typeface="IBM Plex Sans" charset="0"/>
                <a:cs typeface="IBM Plex Sans" charset="0"/>
              </a:rPr>
              <a:t>1</a:t>
            </a:r>
          </a:p>
        </p:txBody>
      </p:sp>
      <p:cxnSp>
        <p:nvCxnSpPr>
          <p:cNvPr id="118" name="Conector recto 117">
            <a:extLst>
              <a:ext uri="{FF2B5EF4-FFF2-40B4-BE49-F238E27FC236}">
                <a16:creationId xmlns:a16="http://schemas.microsoft.com/office/drawing/2014/main" id="{8E0AE929-E84D-B54F-B8DF-F27D6137E793}"/>
              </a:ext>
            </a:extLst>
          </p:cNvPr>
          <p:cNvCxnSpPr/>
          <p:nvPr/>
        </p:nvCxnSpPr>
        <p:spPr bwMode="auto">
          <a:xfrm>
            <a:off x="6784155" y="6224723"/>
            <a:ext cx="876800" cy="0"/>
          </a:xfrm>
          <a:prstGeom prst="line">
            <a:avLst/>
          </a:prstGeom>
          <a:ln w="31750">
            <a:solidFill>
              <a:srgbClr val="00B050"/>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19" name="CuadroTexto 118">
            <a:extLst>
              <a:ext uri="{FF2B5EF4-FFF2-40B4-BE49-F238E27FC236}">
                <a16:creationId xmlns:a16="http://schemas.microsoft.com/office/drawing/2014/main" id="{8CFCFADB-904A-C04C-8216-65F787C90CA2}"/>
              </a:ext>
            </a:extLst>
          </p:cNvPr>
          <p:cNvSpPr txBox="1"/>
          <p:nvPr/>
        </p:nvSpPr>
        <p:spPr>
          <a:xfrm>
            <a:off x="7745590" y="6055985"/>
            <a:ext cx="2914741" cy="276999"/>
          </a:xfrm>
          <a:prstGeom prst="rect">
            <a:avLst/>
          </a:prstGeom>
          <a:noFill/>
        </p:spPr>
        <p:txBody>
          <a:bodyPr wrap="square" rtlCol="0">
            <a:spAutoFit/>
          </a:bodyPr>
          <a:lstStyle/>
          <a:p>
            <a:pPr defTabSz="914621">
              <a:defRPr/>
            </a:pPr>
            <a:r>
              <a:rPr lang="en-US" sz="1200" dirty="0">
                <a:solidFill>
                  <a:srgbClr val="FFFFFF"/>
                </a:solidFill>
                <a:latin typeface="Arial" panose="020B0604020202020204"/>
                <a:ea typeface="IBM Plex Sans" charset="0"/>
                <a:cs typeface="IBM Plex Sans" charset="0"/>
              </a:rPr>
              <a:t>AES 256-bit encryption over TCP/IP</a:t>
            </a:r>
          </a:p>
        </p:txBody>
      </p:sp>
      <p:sp>
        <p:nvSpPr>
          <p:cNvPr id="121" name="Marcador de texto 8">
            <a:extLst>
              <a:ext uri="{FF2B5EF4-FFF2-40B4-BE49-F238E27FC236}">
                <a16:creationId xmlns:a16="http://schemas.microsoft.com/office/drawing/2014/main" id="{D6B50054-F4D4-A24F-BCB1-E74F7AF4871E}"/>
              </a:ext>
            </a:extLst>
          </p:cNvPr>
          <p:cNvSpPr txBox="1">
            <a:spLocks/>
          </p:cNvSpPr>
          <p:nvPr/>
        </p:nvSpPr>
        <p:spPr>
          <a:xfrm>
            <a:off x="308701" y="3128056"/>
            <a:ext cx="4797892" cy="2032000"/>
          </a:xfrm>
          <a:prstGeom prst="rect">
            <a:avLst/>
          </a:prstGeom>
        </p:spPr>
        <p:txBody>
          <a:bodyPr vert="horz" lIns="0" tIns="0" rIns="0" bIns="0" rtlCol="0">
            <a:noAutofit/>
          </a:bodyPr>
          <a:lstStyle>
            <a:lvl1pPr marL="0" indent="0" algn="l" rtl="0" eaLnBrk="1" fontAlgn="base" hangingPunct="1">
              <a:lnSpc>
                <a:spcPct val="100000"/>
              </a:lnSpc>
              <a:spcBef>
                <a:spcPts val="1100"/>
              </a:spcBef>
              <a:spcAft>
                <a:spcPct val="0"/>
              </a:spcAft>
              <a:buClr>
                <a:schemeClr val="tx1"/>
              </a:buClr>
              <a:buSzPct val="90000"/>
              <a:buFont typeface="Wingdings" pitchFamily="2" charset="2"/>
              <a:buNone/>
              <a:defRPr sz="1400">
                <a:solidFill>
                  <a:schemeClr val="tx1"/>
                </a:solidFill>
                <a:latin typeface="+mn-lt"/>
                <a:ea typeface="IBM Plex Sans" charset="0"/>
                <a:cs typeface="IBM Plex Sans" charset="0"/>
              </a:defRPr>
            </a:lvl1pPr>
            <a:lvl2pPr marL="171452" indent="-173736" algn="l" rtl="0" eaLnBrk="1" fontAlgn="base" hangingPunct="1">
              <a:lnSpc>
                <a:spcPct val="100000"/>
              </a:lnSpc>
              <a:spcBef>
                <a:spcPts val="1100"/>
              </a:spcBef>
              <a:spcAft>
                <a:spcPct val="0"/>
              </a:spcAft>
              <a:buClr>
                <a:schemeClr val="tx1"/>
              </a:buClr>
              <a:buSzPct val="100000"/>
              <a:buFont typeface=".AppleSystemUIFont" charset="-120"/>
              <a:buChar char="–"/>
              <a:tabLst/>
              <a:defRPr sz="1400">
                <a:solidFill>
                  <a:schemeClr val="tx1"/>
                </a:solidFill>
                <a:latin typeface="+mn-lt"/>
                <a:ea typeface="IBM Plex Sans" charset="0"/>
                <a:cs typeface="IBM Plex Sans" charset="0"/>
              </a:defRPr>
            </a:lvl2pPr>
            <a:lvl3pPr marL="342905" indent="-173736" algn="l" rtl="0" eaLnBrk="1" fontAlgn="base" hangingPunct="1">
              <a:lnSpc>
                <a:spcPct val="100000"/>
              </a:lnSpc>
              <a:spcBef>
                <a:spcPts val="1100"/>
              </a:spcBef>
              <a:spcAft>
                <a:spcPct val="0"/>
              </a:spcAft>
              <a:buClr>
                <a:schemeClr val="tx1"/>
              </a:buClr>
              <a:buSzPct val="100000"/>
              <a:buFont typeface="Arial" panose="020B0604020202020204" pitchFamily="34" charset="0"/>
              <a:buChar char="•"/>
              <a:tabLst/>
              <a:defRPr sz="1400">
                <a:solidFill>
                  <a:schemeClr val="tx1"/>
                </a:solidFill>
                <a:latin typeface="+mn-lt"/>
                <a:ea typeface="IBM Plex Sans" charset="0"/>
                <a:cs typeface="IBM Plex Sans" charset="0"/>
              </a:defRPr>
            </a:lvl3pPr>
            <a:lvl4pPr marL="628658" indent="-173736" algn="l" rtl="0" eaLnBrk="1" fontAlgn="base" hangingPunct="1">
              <a:lnSpc>
                <a:spcPct val="100000"/>
              </a:lnSpc>
              <a:spcBef>
                <a:spcPts val="1100"/>
              </a:spcBef>
              <a:spcAft>
                <a:spcPct val="0"/>
              </a:spcAft>
              <a:buClr>
                <a:schemeClr val="tx1"/>
              </a:buClr>
              <a:buSzPct val="100000"/>
              <a:buFont typeface=".AppleSystemUIFont" charset="-120"/>
              <a:buChar char="–"/>
              <a:tabLst/>
              <a:defRPr sz="1400" baseline="0">
                <a:solidFill>
                  <a:schemeClr val="tx1"/>
                </a:solidFill>
                <a:latin typeface="+mn-lt"/>
                <a:ea typeface="IBM Plex Sans" charset="0"/>
                <a:cs typeface="IBM Plex Sans" charset="0"/>
              </a:defRPr>
            </a:lvl4pPr>
            <a:lvl5pPr marL="803285" indent="-173736" algn="l" rtl="0" eaLnBrk="1" fontAlgn="base" hangingPunct="1">
              <a:lnSpc>
                <a:spcPct val="100000"/>
              </a:lnSpc>
              <a:spcBef>
                <a:spcPts val="1100"/>
              </a:spcBef>
              <a:spcAft>
                <a:spcPct val="0"/>
              </a:spcAft>
              <a:buClr>
                <a:schemeClr val="tx1"/>
              </a:buClr>
              <a:buFont typeface=".AppleSystemUIFont" charset="-120"/>
              <a:buChar char="»"/>
              <a:tabLst/>
              <a:defRPr sz="1400">
                <a:solidFill>
                  <a:schemeClr val="tx1"/>
                </a:solidFill>
                <a:latin typeface="+mn-lt"/>
                <a:ea typeface="IBM Plex Sans" charset="0"/>
                <a:cs typeface="IBM Plex Sans"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a:lstStyle>
          <a:p>
            <a:pPr marL="228597" lvl="1" indent="-231642" defTabSz="1219170">
              <a:spcBef>
                <a:spcPts val="1467"/>
              </a:spcBef>
              <a:buClr>
                <a:srgbClr val="000000"/>
              </a:buClr>
              <a:defRPr/>
            </a:pPr>
            <a:r>
              <a:rPr lang="en-US" sz="1867" b="1" dirty="0">
                <a:solidFill>
                  <a:srgbClr val="0062FF"/>
                </a:solidFill>
                <a:latin typeface="Arial" panose="020B0604020202020204"/>
                <a:cs typeface="Arial" charset="0"/>
              </a:rPr>
              <a:t>Protect your data </a:t>
            </a:r>
            <a:r>
              <a:rPr lang="en-US" sz="1867" dirty="0">
                <a:solidFill>
                  <a:srgbClr val="FFFFFF"/>
                </a:solidFill>
                <a:latin typeface="Arial" panose="020B0604020202020204"/>
                <a:cs typeface="Arial" charset="0"/>
              </a:rPr>
              <a:t>by making use of the immutability capabilities, provided by the cloud repository</a:t>
            </a:r>
          </a:p>
          <a:p>
            <a:pPr marL="228597" lvl="1" indent="-231642" defTabSz="1219170">
              <a:spcBef>
                <a:spcPts val="1467"/>
              </a:spcBef>
              <a:buClr>
                <a:srgbClr val="000000"/>
              </a:buClr>
              <a:defRPr/>
            </a:pPr>
            <a:r>
              <a:rPr lang="en-US" sz="1867" b="1" dirty="0">
                <a:solidFill>
                  <a:srgbClr val="0062FF"/>
                </a:solidFill>
                <a:latin typeface="Arial" panose="020B0604020202020204"/>
                <a:cs typeface="Arial" charset="0"/>
              </a:rPr>
              <a:t>Take advantage of the benefits </a:t>
            </a:r>
            <a:r>
              <a:rPr lang="en-US" sz="1867" dirty="0">
                <a:solidFill>
                  <a:srgbClr val="FFFFFF"/>
                </a:solidFill>
                <a:latin typeface="Arial" panose="020B0604020202020204"/>
                <a:cs typeface="Arial" charset="0"/>
              </a:rPr>
              <a:t>provided by Transparent Cloud Tiering:</a:t>
            </a:r>
          </a:p>
          <a:p>
            <a:pPr marL="529153" lvl="2" indent="-230712" defTabSz="609585" fontAlgn="auto">
              <a:spcBef>
                <a:spcPts val="533"/>
              </a:spcBef>
              <a:spcAft>
                <a:spcPts val="0"/>
              </a:spcAft>
              <a:buClrTx/>
              <a:buSzTx/>
              <a:defRPr/>
            </a:pPr>
            <a:r>
              <a:rPr lang="en-US" sz="1467" dirty="0">
                <a:solidFill>
                  <a:srgbClr val="FFFFFF"/>
                </a:solidFill>
                <a:latin typeface="Arial" panose="020B0604020202020204"/>
                <a:cs typeface="Arial" charset="0"/>
              </a:rPr>
              <a:t>50% savings in IBM Z CPU utilization</a:t>
            </a:r>
          </a:p>
          <a:p>
            <a:pPr marL="529153" lvl="2" indent="-230712" defTabSz="609585" fontAlgn="auto">
              <a:spcBef>
                <a:spcPts val="533"/>
              </a:spcBef>
              <a:spcAft>
                <a:spcPts val="0"/>
              </a:spcAft>
              <a:buClrTx/>
              <a:buSzTx/>
              <a:defRPr/>
            </a:pPr>
            <a:r>
              <a:rPr lang="en-US" sz="1467" dirty="0">
                <a:solidFill>
                  <a:srgbClr val="FFFFFF"/>
                </a:solidFill>
                <a:latin typeface="Arial" panose="020B0604020202020204"/>
                <a:cs typeface="Arial" charset="0"/>
              </a:rPr>
              <a:t>No additional server or gateway required</a:t>
            </a:r>
          </a:p>
          <a:p>
            <a:pPr marL="529153" lvl="2" indent="-230712" defTabSz="609585" fontAlgn="auto">
              <a:spcBef>
                <a:spcPts val="533"/>
              </a:spcBef>
              <a:spcAft>
                <a:spcPts val="0"/>
              </a:spcAft>
              <a:buClrTx/>
              <a:buSzTx/>
              <a:defRPr/>
            </a:pPr>
            <a:r>
              <a:rPr lang="en-US" sz="1467" dirty="0">
                <a:solidFill>
                  <a:srgbClr val="FFFFFF"/>
                </a:solidFill>
                <a:latin typeface="Arial" panose="020B0604020202020204"/>
                <a:cs typeface="Arial" charset="0"/>
              </a:rPr>
              <a:t>No impact in IOPS performance </a:t>
            </a:r>
          </a:p>
          <a:p>
            <a:pPr marL="529153" lvl="2" indent="-230712" defTabSz="609585" fontAlgn="auto">
              <a:spcBef>
                <a:spcPts val="533"/>
              </a:spcBef>
              <a:spcAft>
                <a:spcPts val="0"/>
              </a:spcAft>
              <a:buClrTx/>
              <a:buSzTx/>
              <a:defRPr/>
            </a:pPr>
            <a:r>
              <a:rPr lang="en-US" sz="1467" dirty="0">
                <a:solidFill>
                  <a:srgbClr val="FFFFFF"/>
                </a:solidFill>
                <a:latin typeface="Arial" panose="020B0604020202020204"/>
                <a:ea typeface="Helvetica Neue"/>
                <a:cs typeface="Helvetica Neue"/>
              </a:rPr>
              <a:t>In-flight encryption with AES 256-bit</a:t>
            </a:r>
          </a:p>
          <a:p>
            <a:pPr defTabSz="1219170">
              <a:spcBef>
                <a:spcPts val="1467"/>
              </a:spcBef>
              <a:buClr>
                <a:srgbClr val="000000"/>
              </a:buClr>
              <a:defRPr/>
            </a:pPr>
            <a:endParaRPr lang="en-US" sz="1867" kern="0" dirty="0">
              <a:solidFill>
                <a:srgbClr val="000000"/>
              </a:solidFill>
              <a:latin typeface="Arial" panose="020B0604020202020204"/>
            </a:endParaRPr>
          </a:p>
        </p:txBody>
      </p:sp>
      <p:sp>
        <p:nvSpPr>
          <p:cNvPr id="2" name="Rectangle 1">
            <a:extLst>
              <a:ext uri="{FF2B5EF4-FFF2-40B4-BE49-F238E27FC236}">
                <a16:creationId xmlns:a16="http://schemas.microsoft.com/office/drawing/2014/main" id="{1FDC788E-2B82-5649-9D71-064A0CC37B0C}"/>
              </a:ext>
            </a:extLst>
          </p:cNvPr>
          <p:cNvSpPr/>
          <p:nvPr/>
        </p:nvSpPr>
        <p:spPr>
          <a:xfrm>
            <a:off x="383254" y="6352103"/>
            <a:ext cx="4252009" cy="256545"/>
          </a:xfrm>
          <a:prstGeom prst="rect">
            <a:avLst/>
          </a:prstGeom>
        </p:spPr>
        <p:txBody>
          <a:bodyPr wrap="square">
            <a:spAutoFit/>
          </a:bodyPr>
          <a:lstStyle/>
          <a:p>
            <a:pPr defTabSz="914621">
              <a:defRPr/>
            </a:pPr>
            <a:r>
              <a:rPr lang="en-US" sz="1067" baseline="30000" dirty="0">
                <a:solidFill>
                  <a:srgbClr val="FFFFFF"/>
                </a:solidFill>
                <a:latin typeface="Arial" panose="020B0604020202020204"/>
              </a:rPr>
              <a:t>1 </a:t>
            </a:r>
            <a:r>
              <a:rPr lang="en-US" sz="1067" dirty="0">
                <a:solidFill>
                  <a:srgbClr val="FFFFFF"/>
                </a:solidFill>
                <a:latin typeface="Arial" panose="020B0604020202020204"/>
              </a:rPr>
              <a:t>The capability applies for models DS8900F and DS8880F</a:t>
            </a:r>
          </a:p>
        </p:txBody>
      </p:sp>
      <p:pic>
        <p:nvPicPr>
          <p:cNvPr id="4" name="Picture 3">
            <a:extLst>
              <a:ext uri="{FF2B5EF4-FFF2-40B4-BE49-F238E27FC236}">
                <a16:creationId xmlns:a16="http://schemas.microsoft.com/office/drawing/2014/main" id="{9D900F83-9039-1743-BFC2-87618AAE800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217808" y="3474978"/>
            <a:ext cx="485056" cy="900476"/>
          </a:xfrm>
          <a:prstGeom prst="rect">
            <a:avLst/>
          </a:prstGeom>
        </p:spPr>
      </p:pic>
      <p:cxnSp>
        <p:nvCxnSpPr>
          <p:cNvPr id="46" name="Conector recto de flecha 45">
            <a:extLst>
              <a:ext uri="{FF2B5EF4-FFF2-40B4-BE49-F238E27FC236}">
                <a16:creationId xmlns:a16="http://schemas.microsoft.com/office/drawing/2014/main" id="{F2F2809C-B39A-7848-83E7-D6D929DA5656}"/>
              </a:ext>
            </a:extLst>
          </p:cNvPr>
          <p:cNvCxnSpPr>
            <a:cxnSpLocks/>
          </p:cNvCxnSpPr>
          <p:nvPr/>
        </p:nvCxnSpPr>
        <p:spPr bwMode="auto">
          <a:xfrm flipH="1">
            <a:off x="6318763" y="4280461"/>
            <a:ext cx="902876" cy="657699"/>
          </a:xfrm>
          <a:prstGeom prst="straightConnector1">
            <a:avLst/>
          </a:prstGeom>
          <a:ln w="19050">
            <a:solidFill>
              <a:srgbClr val="00B050"/>
            </a:solidFill>
            <a:headEnd type="none" w="med" len="med"/>
            <a:tailEnd type="triangle"/>
          </a:ln>
          <a:effectLst/>
        </p:spPr>
        <p:style>
          <a:lnRef idx="1">
            <a:schemeClr val="dk1"/>
          </a:lnRef>
          <a:fillRef idx="0">
            <a:schemeClr val="dk1"/>
          </a:fillRef>
          <a:effectRef idx="0">
            <a:schemeClr val="dk1"/>
          </a:effectRef>
          <a:fontRef idx="minor">
            <a:schemeClr val="tx1"/>
          </a:fontRef>
        </p:style>
      </p:cxnSp>
      <p:cxnSp>
        <p:nvCxnSpPr>
          <p:cNvPr id="82" name="Conector recto de flecha 81">
            <a:extLst>
              <a:ext uri="{FF2B5EF4-FFF2-40B4-BE49-F238E27FC236}">
                <a16:creationId xmlns:a16="http://schemas.microsoft.com/office/drawing/2014/main" id="{EF38242A-AAE1-D74F-9284-8B73B6EFCFD8}"/>
              </a:ext>
            </a:extLst>
          </p:cNvPr>
          <p:cNvCxnSpPr>
            <a:cxnSpLocks/>
            <a:endCxn id="110" idx="3"/>
          </p:cNvCxnSpPr>
          <p:nvPr/>
        </p:nvCxnSpPr>
        <p:spPr bwMode="auto">
          <a:xfrm>
            <a:off x="9989127" y="4317026"/>
            <a:ext cx="584436" cy="440928"/>
          </a:xfrm>
          <a:prstGeom prst="straightConnector1">
            <a:avLst/>
          </a:prstGeom>
          <a:ln w="19050">
            <a:solidFill>
              <a:srgbClr val="00B050"/>
            </a:solidFill>
            <a:headEnd type="none" w="med" len="med"/>
            <a:tailEnd type="triangle"/>
          </a:ln>
          <a:effectLst/>
        </p:spPr>
        <p:style>
          <a:lnRef idx="1">
            <a:schemeClr val="dk1"/>
          </a:lnRef>
          <a:fillRef idx="0">
            <a:schemeClr val="dk1"/>
          </a:fillRef>
          <a:effectRef idx="0">
            <a:schemeClr val="dk1"/>
          </a:effectRef>
          <a:fontRef idx="minor">
            <a:schemeClr val="tx1"/>
          </a:fontRef>
        </p:style>
      </p:cxnSp>
      <p:cxnSp>
        <p:nvCxnSpPr>
          <p:cNvPr id="89" name="Conector recto de flecha 88">
            <a:extLst>
              <a:ext uri="{FF2B5EF4-FFF2-40B4-BE49-F238E27FC236}">
                <a16:creationId xmlns:a16="http://schemas.microsoft.com/office/drawing/2014/main" id="{A2A2B3B2-5590-334A-ABFF-F38D3E99798C}"/>
              </a:ext>
            </a:extLst>
          </p:cNvPr>
          <p:cNvCxnSpPr>
            <a:cxnSpLocks/>
          </p:cNvCxnSpPr>
          <p:nvPr/>
        </p:nvCxnSpPr>
        <p:spPr bwMode="auto">
          <a:xfrm flipV="1">
            <a:off x="9904261" y="2625099"/>
            <a:ext cx="692479" cy="608397"/>
          </a:xfrm>
          <a:prstGeom prst="straightConnector1">
            <a:avLst/>
          </a:prstGeom>
          <a:ln w="19050">
            <a:solidFill>
              <a:srgbClr val="00B050"/>
            </a:solidFill>
            <a:headEnd type="none" w="med" len="med"/>
            <a:tailEnd type="triangle"/>
          </a:ln>
          <a:effectLst/>
        </p:spPr>
        <p:style>
          <a:lnRef idx="1">
            <a:schemeClr val="dk1"/>
          </a:lnRef>
          <a:fillRef idx="0">
            <a:schemeClr val="dk1"/>
          </a:fillRef>
          <a:effectRef idx="0">
            <a:schemeClr val="dk1"/>
          </a:effectRef>
          <a:fontRef idx="minor">
            <a:schemeClr val="tx1"/>
          </a:fontRef>
        </p:style>
      </p:cxnSp>
      <p:cxnSp>
        <p:nvCxnSpPr>
          <p:cNvPr id="93" name="Conector recto de flecha 92">
            <a:extLst>
              <a:ext uri="{FF2B5EF4-FFF2-40B4-BE49-F238E27FC236}">
                <a16:creationId xmlns:a16="http://schemas.microsoft.com/office/drawing/2014/main" id="{70CDBBCB-2320-6042-AC44-B644096F849C}"/>
              </a:ext>
            </a:extLst>
          </p:cNvPr>
          <p:cNvCxnSpPr>
            <a:cxnSpLocks/>
          </p:cNvCxnSpPr>
          <p:nvPr/>
        </p:nvCxnSpPr>
        <p:spPr bwMode="auto">
          <a:xfrm flipH="1" flipV="1">
            <a:off x="6291609" y="2635037"/>
            <a:ext cx="916819" cy="622107"/>
          </a:xfrm>
          <a:prstGeom prst="straightConnector1">
            <a:avLst/>
          </a:prstGeom>
          <a:ln w="19050">
            <a:solidFill>
              <a:srgbClr val="00B050"/>
            </a:solidFill>
            <a:headEnd type="none" w="med" len="med"/>
            <a:tailEnd type="triangle"/>
          </a:ln>
          <a:effectLst/>
        </p:spPr>
        <p:style>
          <a:lnRef idx="1">
            <a:schemeClr val="dk1"/>
          </a:lnRef>
          <a:fillRef idx="0">
            <a:schemeClr val="dk1"/>
          </a:fillRef>
          <a:effectRef idx="0">
            <a:schemeClr val="dk1"/>
          </a:effectRef>
          <a:fontRef idx="minor">
            <a:schemeClr val="tx1"/>
          </a:fontRef>
        </p:style>
      </p:cxnSp>
      <p:sp>
        <p:nvSpPr>
          <p:cNvPr id="96" name="CuadroTexto 95">
            <a:extLst>
              <a:ext uri="{FF2B5EF4-FFF2-40B4-BE49-F238E27FC236}">
                <a16:creationId xmlns:a16="http://schemas.microsoft.com/office/drawing/2014/main" id="{7D852087-BD59-DF4B-8E25-F9C311E2B878}"/>
              </a:ext>
            </a:extLst>
          </p:cNvPr>
          <p:cNvSpPr txBox="1"/>
          <p:nvPr/>
        </p:nvSpPr>
        <p:spPr>
          <a:xfrm>
            <a:off x="5845358" y="2986946"/>
            <a:ext cx="1532709" cy="276999"/>
          </a:xfrm>
          <a:prstGeom prst="rect">
            <a:avLst/>
          </a:prstGeom>
          <a:noFill/>
        </p:spPr>
        <p:txBody>
          <a:bodyPr wrap="square" rtlCol="0">
            <a:spAutoFit/>
          </a:bodyPr>
          <a:lstStyle/>
          <a:p>
            <a:pPr algn="ctr" defTabSz="914621">
              <a:defRPr/>
            </a:pPr>
            <a:r>
              <a:rPr lang="en-US" sz="1200">
                <a:solidFill>
                  <a:srgbClr val="FFFFFF"/>
                </a:solidFill>
                <a:latin typeface="Arial"/>
              </a:rPr>
              <a:t>Recover</a:t>
            </a:r>
          </a:p>
        </p:txBody>
      </p:sp>
      <p:pic>
        <p:nvPicPr>
          <p:cNvPr id="37" name="Imagen 36">
            <a:extLst>
              <a:ext uri="{FF2B5EF4-FFF2-40B4-BE49-F238E27FC236}">
                <a16:creationId xmlns:a16="http://schemas.microsoft.com/office/drawing/2014/main" id="{345FE9AA-52DE-8E42-A20D-E26A8E3FC45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633893" y="3989295"/>
            <a:ext cx="693023" cy="1798103"/>
          </a:xfrm>
          <a:prstGeom prst="rect">
            <a:avLst/>
          </a:prstGeom>
          <a:ln w="12700"/>
        </p:spPr>
      </p:pic>
      <p:pic>
        <p:nvPicPr>
          <p:cNvPr id="38" name="Imagen 37">
            <a:extLst>
              <a:ext uri="{FF2B5EF4-FFF2-40B4-BE49-F238E27FC236}">
                <a16:creationId xmlns:a16="http://schemas.microsoft.com/office/drawing/2014/main" id="{6BF21D55-B34C-A84C-BE1B-4D40ABBFD1A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681089" y="1782905"/>
            <a:ext cx="693023" cy="1798103"/>
          </a:xfrm>
          <a:prstGeom prst="rect">
            <a:avLst/>
          </a:prstGeom>
          <a:ln w="12700"/>
        </p:spPr>
      </p:pic>
      <p:pic>
        <p:nvPicPr>
          <p:cNvPr id="39" name="Imagen 38">
            <a:extLst>
              <a:ext uri="{FF2B5EF4-FFF2-40B4-BE49-F238E27FC236}">
                <a16:creationId xmlns:a16="http://schemas.microsoft.com/office/drawing/2014/main" id="{CCA108DE-B543-BB45-816F-C758EE543A1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660330" y="1750693"/>
            <a:ext cx="693023" cy="1798103"/>
          </a:xfrm>
          <a:prstGeom prst="rect">
            <a:avLst/>
          </a:prstGeom>
          <a:ln w="12700"/>
        </p:spPr>
      </p:pic>
      <p:pic>
        <p:nvPicPr>
          <p:cNvPr id="40" name="Imagen 39">
            <a:extLst>
              <a:ext uri="{FF2B5EF4-FFF2-40B4-BE49-F238E27FC236}">
                <a16:creationId xmlns:a16="http://schemas.microsoft.com/office/drawing/2014/main" id="{1D75D846-E7BC-F14C-8F87-6F690279FBD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649375" y="3844715"/>
            <a:ext cx="693023" cy="1798103"/>
          </a:xfrm>
          <a:prstGeom prst="rect">
            <a:avLst/>
          </a:prstGeom>
          <a:ln w="12700"/>
        </p:spPr>
      </p:pic>
      <p:sp>
        <p:nvSpPr>
          <p:cNvPr id="42" name="CuadroTexto 112">
            <a:extLst>
              <a:ext uri="{FF2B5EF4-FFF2-40B4-BE49-F238E27FC236}">
                <a16:creationId xmlns:a16="http://schemas.microsoft.com/office/drawing/2014/main" id="{40AA55C9-01AE-E444-894D-4722DF85025D}"/>
              </a:ext>
            </a:extLst>
          </p:cNvPr>
          <p:cNvSpPr txBox="1"/>
          <p:nvPr/>
        </p:nvSpPr>
        <p:spPr>
          <a:xfrm>
            <a:off x="10171011" y="5633510"/>
            <a:ext cx="1749060" cy="276999"/>
          </a:xfrm>
          <a:prstGeom prst="rect">
            <a:avLst/>
          </a:prstGeom>
          <a:noFill/>
        </p:spPr>
        <p:txBody>
          <a:bodyPr wrap="square" rtlCol="0">
            <a:spAutoFit/>
          </a:bodyPr>
          <a:lstStyle/>
          <a:p>
            <a:pPr algn="ctr" defTabSz="914621">
              <a:defRPr/>
            </a:pPr>
            <a:r>
              <a:rPr lang="en-US" sz="1200">
                <a:solidFill>
                  <a:srgbClr val="FFFFFF"/>
                </a:solidFill>
                <a:latin typeface="Arial"/>
                <a:ea typeface="IBM Plex Sans" charset="0"/>
                <a:cs typeface="IBM Plex Sans" charset="0"/>
              </a:rPr>
              <a:t>Remote DS8900F</a:t>
            </a:r>
            <a:r>
              <a:rPr lang="en-US" sz="1200" baseline="30000">
                <a:solidFill>
                  <a:srgbClr val="FFFFFF"/>
                </a:solidFill>
                <a:latin typeface="Arial"/>
                <a:ea typeface="IBM Plex Sans" charset="0"/>
                <a:cs typeface="IBM Plex Sans" charset="0"/>
              </a:rPr>
              <a:t>1</a:t>
            </a:r>
          </a:p>
        </p:txBody>
      </p:sp>
      <p:sp>
        <p:nvSpPr>
          <p:cNvPr id="45" name="CuadroTexto 112">
            <a:extLst>
              <a:ext uri="{FF2B5EF4-FFF2-40B4-BE49-F238E27FC236}">
                <a16:creationId xmlns:a16="http://schemas.microsoft.com/office/drawing/2014/main" id="{28EC231C-F4B0-1644-B3EC-E21D2A1F6EFF}"/>
              </a:ext>
            </a:extLst>
          </p:cNvPr>
          <p:cNvSpPr txBox="1"/>
          <p:nvPr/>
        </p:nvSpPr>
        <p:spPr>
          <a:xfrm>
            <a:off x="5062422" y="5707546"/>
            <a:ext cx="1749060" cy="276999"/>
          </a:xfrm>
          <a:prstGeom prst="rect">
            <a:avLst/>
          </a:prstGeom>
          <a:noFill/>
        </p:spPr>
        <p:txBody>
          <a:bodyPr wrap="square" rtlCol="0">
            <a:spAutoFit/>
          </a:bodyPr>
          <a:lstStyle/>
          <a:p>
            <a:pPr algn="ctr" defTabSz="914621">
              <a:defRPr/>
            </a:pPr>
            <a:r>
              <a:rPr lang="en-US" sz="1200">
                <a:solidFill>
                  <a:srgbClr val="FFFFFF"/>
                </a:solidFill>
                <a:latin typeface="Arial"/>
                <a:ea typeface="IBM Plex Sans" charset="0"/>
                <a:cs typeface="IBM Plex Sans" charset="0"/>
              </a:rPr>
              <a:t>Remote DS8900F</a:t>
            </a:r>
            <a:r>
              <a:rPr lang="en-US" sz="1200" baseline="30000">
                <a:solidFill>
                  <a:srgbClr val="FFFFFF"/>
                </a:solidFill>
                <a:latin typeface="Arial"/>
                <a:ea typeface="IBM Plex Sans" charset="0"/>
                <a:cs typeface="IBM Plex Sans" charset="0"/>
              </a:rPr>
              <a:t>1</a:t>
            </a:r>
          </a:p>
        </p:txBody>
      </p:sp>
      <p:sp>
        <p:nvSpPr>
          <p:cNvPr id="33" name="Rectangle 32">
            <a:extLst>
              <a:ext uri="{FF2B5EF4-FFF2-40B4-BE49-F238E27FC236}">
                <a16:creationId xmlns:a16="http://schemas.microsoft.com/office/drawing/2014/main" id="{764769FB-F315-9A4D-81CA-2EC02AE2F9D9}"/>
              </a:ext>
            </a:extLst>
          </p:cNvPr>
          <p:cNvSpPr/>
          <p:nvPr/>
        </p:nvSpPr>
        <p:spPr>
          <a:xfrm>
            <a:off x="6590425" y="6467142"/>
            <a:ext cx="7216729" cy="338554"/>
          </a:xfrm>
          <a:prstGeom prst="rect">
            <a:avLst/>
          </a:prstGeom>
        </p:spPr>
        <p:txBody>
          <a:bodyPr wrap="square">
            <a:spAutoFit/>
          </a:bodyPr>
          <a:lstStyle/>
          <a:p>
            <a:pPr algn="ctr" defTabSz="914377">
              <a:defRPr/>
            </a:pPr>
            <a:r>
              <a:rPr lang="en-US" sz="800" dirty="0">
                <a:solidFill>
                  <a:schemeClr val="bg1"/>
                </a:solidFill>
              </a:rPr>
              <a:t>This educational document is intended for IBM and IBM Business Partner staff only.</a:t>
            </a:r>
            <a:br>
              <a:rPr lang="en-US" sz="800" dirty="0">
                <a:solidFill>
                  <a:schemeClr val="bg1"/>
                </a:solidFill>
              </a:rPr>
            </a:br>
            <a:r>
              <a:rPr lang="en-US" sz="800" dirty="0">
                <a:solidFill>
                  <a:schemeClr val="bg1"/>
                </a:solidFill>
              </a:rPr>
              <a:t>Not intended for distribution to clients or other third parties until announced. </a:t>
            </a:r>
          </a:p>
        </p:txBody>
      </p:sp>
    </p:spTree>
    <p:extLst>
      <p:ext uri="{BB962C8B-B14F-4D97-AF65-F5344CB8AC3E}">
        <p14:creationId xmlns:p14="http://schemas.microsoft.com/office/powerpoint/2010/main" val="914237243"/>
      </p:ext>
    </p:extLst>
  </p:cSld>
  <p:clrMapOvr>
    <a:masterClrMapping/>
  </p:clrMapOvr>
  <p:transition>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9372A01-5AFE-1041-AC8E-51D9113ED96E}"/>
              </a:ext>
            </a:extLst>
          </p:cNvPr>
          <p:cNvSpPr/>
          <p:nvPr/>
        </p:nvSpPr>
        <p:spPr bwMode="auto">
          <a:xfrm>
            <a:off x="2026384" y="2616204"/>
            <a:ext cx="2846740" cy="2157258"/>
          </a:xfrm>
          <a:prstGeom prst="rect">
            <a:avLst/>
          </a:prstGeom>
          <a:solidFill>
            <a:schemeClr val="bg1">
              <a:alpha val="10000"/>
            </a:schemeClr>
          </a:solidFill>
          <a:ln w="19050">
            <a:solidFill>
              <a:schemeClr val="bg1">
                <a:lumMod val="65000"/>
              </a:schemeClr>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lvl="0" indent="0" algn="l" defTabSz="685983" rtl="0" eaLnBrk="1" fontAlgn="auto" latinLnBrk="0" hangingPunct="1">
              <a:lnSpc>
                <a:spcPct val="100000"/>
              </a:lnSpc>
              <a:spcBef>
                <a:spcPts val="0"/>
              </a:spcBef>
              <a:spcAft>
                <a:spcPts val="0"/>
              </a:spcAft>
              <a:buClrTx/>
              <a:buSzTx/>
              <a:buFontTx/>
              <a:buNone/>
              <a:tabLst/>
              <a:defRPr/>
            </a:pPr>
            <a:endParaRPr kumimoji="0" lang="en-MX" sz="1400" b="0" i="0" u="none" strike="noStrike" kern="1200" cap="none" spc="0" normalizeH="0" baseline="0" noProof="0" dirty="0">
              <a:ln>
                <a:noFill/>
              </a:ln>
              <a:solidFill>
                <a:srgbClr val="000000"/>
              </a:solidFill>
              <a:effectLst/>
              <a:uLnTx/>
              <a:uFillTx/>
              <a:latin typeface="IBM Plex Sans" charset="0"/>
              <a:ea typeface="IBM Plex Sans" charset="0"/>
              <a:cs typeface="IBM Plex Sans" charset="0"/>
            </a:endParaRPr>
          </a:p>
        </p:txBody>
      </p:sp>
      <p:sp>
        <p:nvSpPr>
          <p:cNvPr id="2" name="Title 1">
            <a:extLst>
              <a:ext uri="{FF2B5EF4-FFF2-40B4-BE49-F238E27FC236}">
                <a16:creationId xmlns:a16="http://schemas.microsoft.com/office/drawing/2014/main" id="{0A072A1E-60CD-DA4F-B69A-57C6CB08B4B3}"/>
              </a:ext>
            </a:extLst>
          </p:cNvPr>
          <p:cNvSpPr>
            <a:spLocks noGrp="1"/>
          </p:cNvSpPr>
          <p:nvPr>
            <p:ph type="title"/>
          </p:nvPr>
        </p:nvSpPr>
        <p:spPr>
          <a:xfrm>
            <a:off x="280415" y="247247"/>
            <a:ext cx="4940425" cy="1072896"/>
          </a:xfrm>
        </p:spPr>
        <p:txBody>
          <a:bodyPr/>
          <a:lstStyle/>
          <a:p>
            <a:r>
              <a:rPr lang="en-MX" dirty="0"/>
              <a:t>Consolidate your Mainframe storage infrastructure in a single datacenter tile</a:t>
            </a:r>
          </a:p>
        </p:txBody>
      </p:sp>
      <p:sp>
        <p:nvSpPr>
          <p:cNvPr id="49" name="Title 1">
            <a:extLst>
              <a:ext uri="{FF2B5EF4-FFF2-40B4-BE49-F238E27FC236}">
                <a16:creationId xmlns:a16="http://schemas.microsoft.com/office/drawing/2014/main" id="{80DEC923-937C-F147-A2BF-32D8B3C80F9D}"/>
              </a:ext>
            </a:extLst>
          </p:cNvPr>
          <p:cNvSpPr txBox="1">
            <a:spLocks/>
          </p:cNvSpPr>
          <p:nvPr/>
        </p:nvSpPr>
        <p:spPr>
          <a:xfrm>
            <a:off x="311799" y="2397261"/>
            <a:ext cx="858973" cy="437884"/>
          </a:xfrm>
          <a:prstGeom prst="rect">
            <a:avLst/>
          </a:prstGeom>
        </p:spPr>
        <p:txBody>
          <a:bodyPr vert="horz" lIns="0" tIns="0" rIns="0" bIns="0" rtlCol="0" anchor="t">
            <a:noAutofit/>
          </a:bodyPr>
          <a:lstStyle>
            <a:lvl1pPr algn="l" rtl="0" eaLnBrk="1" fontAlgn="base" hangingPunct="1">
              <a:lnSpc>
                <a:spcPct val="90000"/>
              </a:lnSpc>
              <a:spcBef>
                <a:spcPct val="0"/>
              </a:spcBef>
              <a:spcAft>
                <a:spcPct val="0"/>
              </a:spcAft>
              <a:defRPr sz="3200" b="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1pPr>
            <a:lvl2pPr algn="l" rtl="0" eaLnBrk="1" fontAlgn="base" hangingPunct="1">
              <a:lnSpc>
                <a:spcPct val="90000"/>
              </a:lnSpc>
              <a:spcBef>
                <a:spcPct val="0"/>
              </a:spcBef>
              <a:spcAft>
                <a:spcPct val="0"/>
              </a:spcAft>
              <a:defRPr sz="2960">
                <a:solidFill>
                  <a:srgbClr val="191919"/>
                </a:solidFill>
                <a:latin typeface="IBM Plex Sans" pitchFamily="34" charset="0"/>
              </a:defRPr>
            </a:lvl2pPr>
            <a:lvl3pPr algn="l" rtl="0" eaLnBrk="1" fontAlgn="base" hangingPunct="1">
              <a:lnSpc>
                <a:spcPct val="90000"/>
              </a:lnSpc>
              <a:spcBef>
                <a:spcPct val="0"/>
              </a:spcBef>
              <a:spcAft>
                <a:spcPct val="0"/>
              </a:spcAft>
              <a:defRPr sz="2960">
                <a:solidFill>
                  <a:srgbClr val="191919"/>
                </a:solidFill>
                <a:latin typeface="IBM Plex Sans" pitchFamily="34" charset="0"/>
              </a:defRPr>
            </a:lvl3pPr>
            <a:lvl4pPr algn="l" rtl="0" eaLnBrk="1" fontAlgn="base" hangingPunct="1">
              <a:lnSpc>
                <a:spcPct val="90000"/>
              </a:lnSpc>
              <a:spcBef>
                <a:spcPct val="0"/>
              </a:spcBef>
              <a:spcAft>
                <a:spcPct val="0"/>
              </a:spcAft>
              <a:defRPr sz="2960">
                <a:solidFill>
                  <a:srgbClr val="191919"/>
                </a:solidFill>
                <a:latin typeface="IBM Plex Sans" pitchFamily="34" charset="0"/>
              </a:defRPr>
            </a:lvl4pPr>
            <a:lvl5pPr algn="l" rtl="0" eaLnBrk="1" fontAlgn="base" hangingPunct="1">
              <a:lnSpc>
                <a:spcPct val="90000"/>
              </a:lnSpc>
              <a:spcBef>
                <a:spcPct val="0"/>
              </a:spcBef>
              <a:spcAft>
                <a:spcPct val="0"/>
              </a:spcAft>
              <a:defRPr sz="2960">
                <a:solidFill>
                  <a:srgbClr val="191919"/>
                </a:solidFill>
                <a:latin typeface="IBM Plex Sans" pitchFamily="34" charset="0"/>
              </a:defRPr>
            </a:lvl5pPr>
            <a:lvl6pPr marL="483412" algn="l" rtl="0" eaLnBrk="1" fontAlgn="base" hangingPunct="1">
              <a:lnSpc>
                <a:spcPct val="90000"/>
              </a:lnSpc>
              <a:spcBef>
                <a:spcPct val="0"/>
              </a:spcBef>
              <a:spcAft>
                <a:spcPct val="0"/>
              </a:spcAft>
              <a:defRPr sz="2960">
                <a:solidFill>
                  <a:srgbClr val="191919"/>
                </a:solidFill>
                <a:latin typeface="IBM Plex Sans" pitchFamily="34" charset="0"/>
              </a:defRPr>
            </a:lvl6pPr>
            <a:lvl7pPr marL="966828" algn="l" rtl="0" eaLnBrk="1" fontAlgn="base" hangingPunct="1">
              <a:lnSpc>
                <a:spcPct val="90000"/>
              </a:lnSpc>
              <a:spcBef>
                <a:spcPct val="0"/>
              </a:spcBef>
              <a:spcAft>
                <a:spcPct val="0"/>
              </a:spcAft>
              <a:defRPr sz="2960">
                <a:solidFill>
                  <a:srgbClr val="191919"/>
                </a:solidFill>
                <a:latin typeface="IBM Plex Sans" pitchFamily="34" charset="0"/>
              </a:defRPr>
            </a:lvl7pPr>
            <a:lvl8pPr marL="1450240" algn="l" rtl="0" eaLnBrk="1" fontAlgn="base" hangingPunct="1">
              <a:lnSpc>
                <a:spcPct val="90000"/>
              </a:lnSpc>
              <a:spcBef>
                <a:spcPct val="0"/>
              </a:spcBef>
              <a:spcAft>
                <a:spcPct val="0"/>
              </a:spcAft>
              <a:defRPr sz="2960">
                <a:solidFill>
                  <a:srgbClr val="191919"/>
                </a:solidFill>
                <a:latin typeface="IBM Plex Sans" pitchFamily="34" charset="0"/>
              </a:defRPr>
            </a:lvl8pPr>
            <a:lvl9pPr marL="1933653" algn="l" rtl="0" eaLnBrk="1" fontAlgn="base" hangingPunct="1">
              <a:lnSpc>
                <a:spcPct val="90000"/>
              </a:lnSpc>
              <a:spcBef>
                <a:spcPct val="0"/>
              </a:spcBef>
              <a:spcAft>
                <a:spcPct val="0"/>
              </a:spcAft>
              <a:defRPr sz="2960">
                <a:solidFill>
                  <a:srgbClr val="191919"/>
                </a:solidFill>
                <a:latin typeface="IBM Plex Sans"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n-MX" sz="1800" b="0" i="0" u="none" strike="noStrike" kern="0" cap="none" spc="0" normalizeH="0" baseline="0" noProof="0" dirty="0">
                <a:ln>
                  <a:noFill/>
                </a:ln>
                <a:solidFill>
                  <a:srgbClr val="4589FF"/>
                </a:solidFill>
                <a:effectLst/>
                <a:uLnTx/>
                <a:uFillTx/>
                <a:latin typeface="IBM Plex Sans" panose="020B0503050203000203" pitchFamily="34" charset="0"/>
              </a:rPr>
              <a:t>FROM</a:t>
            </a:r>
          </a:p>
        </p:txBody>
      </p:sp>
      <p:sp>
        <p:nvSpPr>
          <p:cNvPr id="54" name="Title 1">
            <a:extLst>
              <a:ext uri="{FF2B5EF4-FFF2-40B4-BE49-F238E27FC236}">
                <a16:creationId xmlns:a16="http://schemas.microsoft.com/office/drawing/2014/main" id="{D2FD5AD0-D15F-2C4A-9897-1CA5844DFFDC}"/>
              </a:ext>
            </a:extLst>
          </p:cNvPr>
          <p:cNvSpPr txBox="1">
            <a:spLocks/>
          </p:cNvSpPr>
          <p:nvPr/>
        </p:nvSpPr>
        <p:spPr>
          <a:xfrm>
            <a:off x="6549740" y="538686"/>
            <a:ext cx="962822" cy="458529"/>
          </a:xfrm>
          <a:prstGeom prst="rect">
            <a:avLst/>
          </a:prstGeom>
        </p:spPr>
        <p:txBody>
          <a:bodyPr vert="horz" lIns="0" tIns="0" rIns="0" bIns="0" rtlCol="0" anchor="t">
            <a:noAutofit/>
          </a:bodyPr>
          <a:lstStyle>
            <a:lvl1pPr algn="l" rtl="0" eaLnBrk="1" fontAlgn="base" hangingPunct="1">
              <a:lnSpc>
                <a:spcPct val="90000"/>
              </a:lnSpc>
              <a:spcBef>
                <a:spcPct val="0"/>
              </a:spcBef>
              <a:spcAft>
                <a:spcPct val="0"/>
              </a:spcAft>
              <a:defRPr sz="3200" b="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1pPr>
            <a:lvl2pPr algn="l" rtl="0" eaLnBrk="1" fontAlgn="base" hangingPunct="1">
              <a:lnSpc>
                <a:spcPct val="90000"/>
              </a:lnSpc>
              <a:spcBef>
                <a:spcPct val="0"/>
              </a:spcBef>
              <a:spcAft>
                <a:spcPct val="0"/>
              </a:spcAft>
              <a:defRPr sz="2960">
                <a:solidFill>
                  <a:srgbClr val="191919"/>
                </a:solidFill>
                <a:latin typeface="IBM Plex Sans" pitchFamily="34" charset="0"/>
              </a:defRPr>
            </a:lvl2pPr>
            <a:lvl3pPr algn="l" rtl="0" eaLnBrk="1" fontAlgn="base" hangingPunct="1">
              <a:lnSpc>
                <a:spcPct val="90000"/>
              </a:lnSpc>
              <a:spcBef>
                <a:spcPct val="0"/>
              </a:spcBef>
              <a:spcAft>
                <a:spcPct val="0"/>
              </a:spcAft>
              <a:defRPr sz="2960">
                <a:solidFill>
                  <a:srgbClr val="191919"/>
                </a:solidFill>
                <a:latin typeface="IBM Plex Sans" pitchFamily="34" charset="0"/>
              </a:defRPr>
            </a:lvl3pPr>
            <a:lvl4pPr algn="l" rtl="0" eaLnBrk="1" fontAlgn="base" hangingPunct="1">
              <a:lnSpc>
                <a:spcPct val="90000"/>
              </a:lnSpc>
              <a:spcBef>
                <a:spcPct val="0"/>
              </a:spcBef>
              <a:spcAft>
                <a:spcPct val="0"/>
              </a:spcAft>
              <a:defRPr sz="2960">
                <a:solidFill>
                  <a:srgbClr val="191919"/>
                </a:solidFill>
                <a:latin typeface="IBM Plex Sans" pitchFamily="34" charset="0"/>
              </a:defRPr>
            </a:lvl4pPr>
            <a:lvl5pPr algn="l" rtl="0" eaLnBrk="1" fontAlgn="base" hangingPunct="1">
              <a:lnSpc>
                <a:spcPct val="90000"/>
              </a:lnSpc>
              <a:spcBef>
                <a:spcPct val="0"/>
              </a:spcBef>
              <a:spcAft>
                <a:spcPct val="0"/>
              </a:spcAft>
              <a:defRPr sz="2960">
                <a:solidFill>
                  <a:srgbClr val="191919"/>
                </a:solidFill>
                <a:latin typeface="IBM Plex Sans" pitchFamily="34" charset="0"/>
              </a:defRPr>
            </a:lvl5pPr>
            <a:lvl6pPr marL="483412" algn="l" rtl="0" eaLnBrk="1" fontAlgn="base" hangingPunct="1">
              <a:lnSpc>
                <a:spcPct val="90000"/>
              </a:lnSpc>
              <a:spcBef>
                <a:spcPct val="0"/>
              </a:spcBef>
              <a:spcAft>
                <a:spcPct val="0"/>
              </a:spcAft>
              <a:defRPr sz="2960">
                <a:solidFill>
                  <a:srgbClr val="191919"/>
                </a:solidFill>
                <a:latin typeface="IBM Plex Sans" pitchFamily="34" charset="0"/>
              </a:defRPr>
            </a:lvl6pPr>
            <a:lvl7pPr marL="966828" algn="l" rtl="0" eaLnBrk="1" fontAlgn="base" hangingPunct="1">
              <a:lnSpc>
                <a:spcPct val="90000"/>
              </a:lnSpc>
              <a:spcBef>
                <a:spcPct val="0"/>
              </a:spcBef>
              <a:spcAft>
                <a:spcPct val="0"/>
              </a:spcAft>
              <a:defRPr sz="2960">
                <a:solidFill>
                  <a:srgbClr val="191919"/>
                </a:solidFill>
                <a:latin typeface="IBM Plex Sans" pitchFamily="34" charset="0"/>
              </a:defRPr>
            </a:lvl7pPr>
            <a:lvl8pPr marL="1450240" algn="l" rtl="0" eaLnBrk="1" fontAlgn="base" hangingPunct="1">
              <a:lnSpc>
                <a:spcPct val="90000"/>
              </a:lnSpc>
              <a:spcBef>
                <a:spcPct val="0"/>
              </a:spcBef>
              <a:spcAft>
                <a:spcPct val="0"/>
              </a:spcAft>
              <a:defRPr sz="2960">
                <a:solidFill>
                  <a:srgbClr val="191919"/>
                </a:solidFill>
                <a:latin typeface="IBM Plex Sans" pitchFamily="34" charset="0"/>
              </a:defRPr>
            </a:lvl8pPr>
            <a:lvl9pPr marL="1933653" algn="l" rtl="0" eaLnBrk="1" fontAlgn="base" hangingPunct="1">
              <a:lnSpc>
                <a:spcPct val="90000"/>
              </a:lnSpc>
              <a:spcBef>
                <a:spcPct val="0"/>
              </a:spcBef>
              <a:spcAft>
                <a:spcPct val="0"/>
              </a:spcAft>
              <a:defRPr sz="2960">
                <a:solidFill>
                  <a:srgbClr val="191919"/>
                </a:solidFill>
                <a:latin typeface="IBM Plex Sans"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n-MX" sz="1800" b="0" i="0" u="none" strike="noStrike" kern="0" cap="none" spc="0" normalizeH="0" baseline="0" noProof="0" dirty="0">
                <a:ln>
                  <a:noFill/>
                </a:ln>
                <a:solidFill>
                  <a:srgbClr val="4589FF"/>
                </a:solidFill>
                <a:effectLst/>
                <a:uLnTx/>
                <a:uFillTx/>
                <a:latin typeface="IBM Plex Sans" panose="020B0503050203000203" pitchFamily="34" charset="0"/>
              </a:rPr>
              <a:t>TO</a:t>
            </a:r>
          </a:p>
        </p:txBody>
      </p:sp>
      <p:pic>
        <p:nvPicPr>
          <p:cNvPr id="27" name="Picture 26">
            <a:extLst>
              <a:ext uri="{FF2B5EF4-FFF2-40B4-BE49-F238E27FC236}">
                <a16:creationId xmlns:a16="http://schemas.microsoft.com/office/drawing/2014/main" id="{425323B3-EDF6-FA40-A7A4-4483BF01B471}"/>
              </a:ext>
            </a:extLst>
          </p:cNvPr>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6722590" y="767950"/>
            <a:ext cx="1489995" cy="5352410"/>
          </a:xfrm>
          <a:prstGeom prst="rect">
            <a:avLst/>
          </a:prstGeom>
        </p:spPr>
      </p:pic>
      <p:grpSp>
        <p:nvGrpSpPr>
          <p:cNvPr id="4" name="Grupo 3">
            <a:extLst>
              <a:ext uri="{FF2B5EF4-FFF2-40B4-BE49-F238E27FC236}">
                <a16:creationId xmlns:a16="http://schemas.microsoft.com/office/drawing/2014/main" id="{7D571077-30D3-1F4B-BA8C-4268826024B0}"/>
              </a:ext>
            </a:extLst>
          </p:cNvPr>
          <p:cNvGrpSpPr/>
          <p:nvPr/>
        </p:nvGrpSpPr>
        <p:grpSpPr>
          <a:xfrm>
            <a:off x="9418354" y="782330"/>
            <a:ext cx="1768892" cy="5850166"/>
            <a:chOff x="9239870" y="243070"/>
            <a:chExt cx="2413485" cy="6927239"/>
          </a:xfrm>
        </p:grpSpPr>
        <p:pic>
          <p:nvPicPr>
            <p:cNvPr id="32" name="Picture 31" descr="A screen shot of a computer&#10;&#10;Description automatically generated">
              <a:extLst>
                <a:ext uri="{FF2B5EF4-FFF2-40B4-BE49-F238E27FC236}">
                  <a16:creationId xmlns:a16="http://schemas.microsoft.com/office/drawing/2014/main" id="{E0DD93A2-4E05-1547-A2E3-F3C75190A07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239870" y="243070"/>
              <a:ext cx="2413485" cy="6927239"/>
            </a:xfrm>
            <a:prstGeom prst="rect">
              <a:avLst/>
            </a:prstGeom>
          </p:spPr>
        </p:pic>
        <p:pic>
          <p:nvPicPr>
            <p:cNvPr id="37" name="Imagen 39">
              <a:extLst>
                <a:ext uri="{FF2B5EF4-FFF2-40B4-BE49-F238E27FC236}">
                  <a16:creationId xmlns:a16="http://schemas.microsoft.com/office/drawing/2014/main" id="{E1FC2A01-59D0-1C45-9269-F7B0D183AA57}"/>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774949" y="4061441"/>
              <a:ext cx="1545091" cy="2217286"/>
            </a:xfrm>
            <a:prstGeom prst="rect">
              <a:avLst/>
            </a:prstGeom>
          </p:spPr>
        </p:pic>
        <p:sp>
          <p:nvSpPr>
            <p:cNvPr id="38" name="Rectángulo 20">
              <a:extLst>
                <a:ext uri="{FF2B5EF4-FFF2-40B4-BE49-F238E27FC236}">
                  <a16:creationId xmlns:a16="http://schemas.microsoft.com/office/drawing/2014/main" id="{301B18E0-8DD2-E84B-AFBB-FE52F4FCE337}"/>
                </a:ext>
              </a:extLst>
            </p:cNvPr>
            <p:cNvSpPr/>
            <p:nvPr/>
          </p:nvSpPr>
          <p:spPr>
            <a:xfrm>
              <a:off x="9726004" y="4103941"/>
              <a:ext cx="1594035" cy="2265783"/>
            </a:xfrm>
            <a:prstGeom prst="rect">
              <a:avLst/>
            </a:prstGeom>
            <a:ln w="28575">
              <a:solidFill>
                <a:srgbClr val="08BDBA"/>
              </a:solidFill>
            </a:ln>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IBM Plex Sans"/>
                <a:ea typeface="+mn-ea"/>
                <a:cs typeface="Arial"/>
              </a:endParaRPr>
            </a:p>
          </p:txBody>
        </p:sp>
        <p:pic>
          <p:nvPicPr>
            <p:cNvPr id="22" name="Picture 21">
              <a:extLst>
                <a:ext uri="{FF2B5EF4-FFF2-40B4-BE49-F238E27FC236}">
                  <a16:creationId xmlns:a16="http://schemas.microsoft.com/office/drawing/2014/main" id="{CF383E7F-B41B-F647-8004-CE74A5BE433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726003" y="1838304"/>
              <a:ext cx="1594035" cy="2217286"/>
            </a:xfrm>
            <a:prstGeom prst="rect">
              <a:avLst/>
            </a:prstGeom>
            <a:ln>
              <a:solidFill>
                <a:srgbClr val="08BDBA"/>
              </a:solidFill>
            </a:ln>
          </p:spPr>
        </p:pic>
        <p:sp>
          <p:nvSpPr>
            <p:cNvPr id="34" name="Rectángulo 20">
              <a:extLst>
                <a:ext uri="{FF2B5EF4-FFF2-40B4-BE49-F238E27FC236}">
                  <a16:creationId xmlns:a16="http://schemas.microsoft.com/office/drawing/2014/main" id="{E0AAD99D-0EF3-014A-907D-360307F06C3A}"/>
                </a:ext>
              </a:extLst>
            </p:cNvPr>
            <p:cNvSpPr/>
            <p:nvPr/>
          </p:nvSpPr>
          <p:spPr>
            <a:xfrm>
              <a:off x="9726004" y="1847059"/>
              <a:ext cx="1594035" cy="2208060"/>
            </a:xfrm>
            <a:prstGeom prst="rect">
              <a:avLst/>
            </a:prstGeom>
            <a:ln w="28575">
              <a:solidFill>
                <a:srgbClr val="08BDBA"/>
              </a:solidFill>
            </a:ln>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IBM Plex Sans"/>
                <a:ea typeface="+mn-ea"/>
                <a:cs typeface="Arial"/>
              </a:endParaRPr>
            </a:p>
          </p:txBody>
        </p:sp>
        <p:pic>
          <p:nvPicPr>
            <p:cNvPr id="9" name="Picture 8">
              <a:extLst>
                <a:ext uri="{FF2B5EF4-FFF2-40B4-BE49-F238E27FC236}">
                  <a16:creationId xmlns:a16="http://schemas.microsoft.com/office/drawing/2014/main" id="{C6012259-1EB1-2F40-88F4-CD7D9847C3E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32193" y="1171231"/>
              <a:ext cx="1609328" cy="155286"/>
            </a:xfrm>
            <a:prstGeom prst="rect">
              <a:avLst/>
            </a:prstGeom>
          </p:spPr>
        </p:pic>
        <p:pic>
          <p:nvPicPr>
            <p:cNvPr id="46" name="Picture 45">
              <a:extLst>
                <a:ext uri="{FF2B5EF4-FFF2-40B4-BE49-F238E27FC236}">
                  <a16:creationId xmlns:a16="http://schemas.microsoft.com/office/drawing/2014/main" id="{BFDA2A63-7C23-DA4B-A6E2-A602B21CAA0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25296" y="1009903"/>
              <a:ext cx="1609328" cy="155286"/>
            </a:xfrm>
            <a:prstGeom prst="rect">
              <a:avLst/>
            </a:prstGeom>
          </p:spPr>
        </p:pic>
        <p:sp>
          <p:nvSpPr>
            <p:cNvPr id="43" name="Rectángulo 20">
              <a:extLst>
                <a:ext uri="{FF2B5EF4-FFF2-40B4-BE49-F238E27FC236}">
                  <a16:creationId xmlns:a16="http://schemas.microsoft.com/office/drawing/2014/main" id="{5DDB971B-CF3A-E044-97E3-C2DF7C911903}"/>
                </a:ext>
              </a:extLst>
            </p:cNvPr>
            <p:cNvSpPr/>
            <p:nvPr/>
          </p:nvSpPr>
          <p:spPr>
            <a:xfrm>
              <a:off x="9725296" y="1037326"/>
              <a:ext cx="1616225" cy="348484"/>
            </a:xfrm>
            <a:prstGeom prst="rect">
              <a:avLst/>
            </a:prstGeom>
            <a:ln w="28575">
              <a:solidFill>
                <a:srgbClr val="FFC000"/>
              </a:solidFill>
            </a:ln>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IBM Plex Sans"/>
                <a:ea typeface="+mn-ea"/>
                <a:cs typeface="Arial"/>
              </a:endParaRPr>
            </a:p>
          </p:txBody>
        </p:sp>
        <p:pic>
          <p:nvPicPr>
            <p:cNvPr id="2050" name="Picture 2" descr="90Y9390 IBM Blade 1/10Gb Uplink Ethernet Switch Module for IBM BladeCenter  (Refurbished)">
              <a:extLst>
                <a:ext uri="{FF2B5EF4-FFF2-40B4-BE49-F238E27FC236}">
                  <a16:creationId xmlns:a16="http://schemas.microsoft.com/office/drawing/2014/main" id="{FC438D39-38AC-364B-BFBE-7ACA2B972FDC}"/>
                </a:ext>
              </a:extLst>
            </p:cNvPr>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a:stretch/>
          </p:blipFill>
          <p:spPr bwMode="auto">
            <a:xfrm>
              <a:off x="9686526" y="1616548"/>
              <a:ext cx="1645157" cy="130759"/>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90Y9390 IBM Blade 1/10Gb Uplink Ethernet Switch Module for IBM BladeCenter  (Refurbished)">
              <a:extLst>
                <a:ext uri="{FF2B5EF4-FFF2-40B4-BE49-F238E27FC236}">
                  <a16:creationId xmlns:a16="http://schemas.microsoft.com/office/drawing/2014/main" id="{039B9B9E-B3A8-6F4D-95D3-C464358892F3}"/>
                </a:ext>
              </a:extLst>
            </p:cNvPr>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a:stretch/>
          </p:blipFill>
          <p:spPr bwMode="auto">
            <a:xfrm>
              <a:off x="9693021" y="1462976"/>
              <a:ext cx="1645157" cy="130759"/>
            </a:xfrm>
            <a:prstGeom prst="rect">
              <a:avLst/>
            </a:prstGeom>
            <a:noFill/>
            <a:extLst>
              <a:ext uri="{909E8E84-426E-40DD-AFC4-6F175D3DCCD1}">
                <a14:hiddenFill xmlns:a14="http://schemas.microsoft.com/office/drawing/2010/main">
                  <a:solidFill>
                    <a:srgbClr val="FFFFFF"/>
                  </a:solidFill>
                </a14:hiddenFill>
              </a:ext>
            </a:extLst>
          </p:spPr>
        </p:pic>
        <p:sp>
          <p:nvSpPr>
            <p:cNvPr id="30" name="Rectángulo 20">
              <a:extLst>
                <a:ext uri="{FF2B5EF4-FFF2-40B4-BE49-F238E27FC236}">
                  <a16:creationId xmlns:a16="http://schemas.microsoft.com/office/drawing/2014/main" id="{14B750CC-D4FC-CD42-BE88-103AF062EA74}"/>
                </a:ext>
              </a:extLst>
            </p:cNvPr>
            <p:cNvSpPr/>
            <p:nvPr/>
          </p:nvSpPr>
          <p:spPr>
            <a:xfrm>
              <a:off x="9719908" y="1447172"/>
              <a:ext cx="1611775" cy="336711"/>
            </a:xfrm>
            <a:prstGeom prst="rect">
              <a:avLst/>
            </a:prstGeom>
            <a:ln w="28575">
              <a:solidFill>
                <a:srgbClr val="0040D8"/>
              </a:solidFill>
            </a:ln>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IBM Plex Sans"/>
                <a:ea typeface="+mn-ea"/>
                <a:cs typeface="Arial"/>
              </a:endParaRPr>
            </a:p>
          </p:txBody>
        </p:sp>
      </p:grpSp>
      <p:sp>
        <p:nvSpPr>
          <p:cNvPr id="3" name="Rectangle 2">
            <a:extLst>
              <a:ext uri="{FF2B5EF4-FFF2-40B4-BE49-F238E27FC236}">
                <a16:creationId xmlns:a16="http://schemas.microsoft.com/office/drawing/2014/main" id="{6061B865-447E-634D-B099-AD64B1E9F7C2}"/>
              </a:ext>
            </a:extLst>
          </p:cNvPr>
          <p:cNvSpPr/>
          <p:nvPr/>
        </p:nvSpPr>
        <p:spPr>
          <a:xfrm>
            <a:off x="420808" y="5159850"/>
            <a:ext cx="5179640" cy="138499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697077">
                    <a:lumMod val="20000"/>
                    <a:lumOff val="80000"/>
                  </a:srgbClr>
                </a:solidFill>
                <a:effectLst/>
                <a:uLnTx/>
                <a:uFillTx/>
                <a:latin typeface="IBM Plex Sans"/>
                <a:ea typeface="+mn-ea"/>
                <a:cs typeface="+mn-cs"/>
              </a:rPr>
              <a:t>The </a:t>
            </a:r>
            <a:r>
              <a:rPr kumimoji="0" lang="en-US" sz="1400" b="0" i="0" u="none" strike="noStrike" kern="1200" cap="none" spc="0" normalizeH="0" baseline="0" noProof="0" dirty="0">
                <a:ln>
                  <a:noFill/>
                </a:ln>
                <a:solidFill>
                  <a:schemeClr val="accent1">
                    <a:lumMod val="60000"/>
                    <a:lumOff val="40000"/>
                  </a:schemeClr>
                </a:solidFill>
                <a:effectLst/>
                <a:uLnTx/>
                <a:uFillTx/>
                <a:latin typeface="IBM Plex Sans"/>
                <a:ea typeface="+mn-ea"/>
                <a:cs typeface="+mn-cs"/>
              </a:rPr>
              <a:t>co-location </a:t>
            </a:r>
            <a:r>
              <a:rPr kumimoji="0" lang="en-US" sz="1400" b="0" i="0" u="none" strike="noStrike" kern="1200" cap="none" spc="0" normalizeH="0" baseline="0" noProof="0" dirty="0">
                <a:ln>
                  <a:noFill/>
                </a:ln>
                <a:solidFill>
                  <a:srgbClr val="697077">
                    <a:lumMod val="20000"/>
                    <a:lumOff val="80000"/>
                  </a:srgbClr>
                </a:solidFill>
                <a:effectLst/>
                <a:uLnTx/>
                <a:uFillTx/>
                <a:latin typeface="IBM Plex Sans"/>
                <a:ea typeface="+mn-ea"/>
                <a:cs typeface="+mn-cs"/>
              </a:rPr>
              <a:t>of IBM </a:t>
            </a:r>
            <a:r>
              <a:rPr kumimoji="0" lang="en-US" sz="1400" b="0" i="0" u="none" strike="noStrike" kern="1200" cap="none" spc="0" normalizeH="0" baseline="0" noProof="0" dirty="0">
                <a:ln>
                  <a:noFill/>
                </a:ln>
                <a:solidFill>
                  <a:schemeClr val="accent1">
                    <a:lumMod val="60000"/>
                    <a:lumOff val="40000"/>
                  </a:schemeClr>
                </a:solidFill>
                <a:effectLst/>
                <a:uLnTx/>
                <a:uFillTx/>
                <a:latin typeface="IBM Plex Sans"/>
                <a:ea typeface="+mn-ea"/>
                <a:cs typeface="+mn-cs"/>
              </a:rPr>
              <a:t>DS8910F and TS7770</a:t>
            </a:r>
            <a:r>
              <a:rPr kumimoji="0" lang="en-US" sz="1400" b="0" i="0" u="none" strike="noStrike" kern="1200" cap="none" spc="0" normalizeH="0" baseline="0" noProof="0" dirty="0">
                <a:ln>
                  <a:noFill/>
                </a:ln>
                <a:solidFill>
                  <a:srgbClr val="009C98"/>
                </a:solidFill>
                <a:effectLst/>
                <a:uLnTx/>
                <a:uFillTx/>
                <a:latin typeface="IBM Plex Sans"/>
                <a:ea typeface="+mn-ea"/>
                <a:cs typeface="+mn-cs"/>
              </a:rPr>
              <a:t> </a:t>
            </a:r>
            <a:r>
              <a:rPr kumimoji="0" lang="en-US" sz="1400" b="0" i="0" u="none" strike="noStrike" kern="1200" cap="none" spc="0" normalizeH="0" baseline="0" noProof="0" dirty="0">
                <a:ln>
                  <a:noFill/>
                </a:ln>
                <a:solidFill>
                  <a:srgbClr val="697077">
                    <a:lumMod val="20000"/>
                    <a:lumOff val="80000"/>
                  </a:srgbClr>
                </a:solidFill>
                <a:effectLst/>
                <a:uLnTx/>
                <a:uFillTx/>
                <a:latin typeface="IBM Plex Sans"/>
                <a:ea typeface="+mn-ea"/>
                <a:cs typeface="+mn-cs"/>
              </a:rPr>
              <a:t>in just one rack help address today’s business challenges, while keeping costs down with:</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97077">
                    <a:lumMod val="20000"/>
                    <a:lumOff val="80000"/>
                  </a:srgbClr>
                </a:solidFill>
                <a:effectLst/>
                <a:uLnTx/>
                <a:uFillTx/>
                <a:latin typeface="IBM Plex Sans"/>
                <a:ea typeface="+mn-ea"/>
                <a:cs typeface="+mn-cs"/>
              </a:rPr>
              <a:t>Less floorspace requirements.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97077">
                    <a:lumMod val="20000"/>
                    <a:lumOff val="80000"/>
                  </a:srgbClr>
                </a:solidFill>
                <a:effectLst/>
                <a:uLnTx/>
                <a:uFillTx/>
                <a:latin typeface="IBM Plex Sans"/>
                <a:ea typeface="+mn-ea"/>
                <a:cs typeface="+mn-cs"/>
              </a:rPr>
              <a:t>Less IT and management complexity.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97077">
                    <a:lumMod val="20000"/>
                    <a:lumOff val="80000"/>
                  </a:srgbClr>
                </a:solidFill>
                <a:effectLst/>
                <a:uLnTx/>
                <a:uFillTx/>
                <a:latin typeface="IBM Plex Sans"/>
                <a:ea typeface="+mn-ea"/>
                <a:cs typeface="+mn-cs"/>
              </a:rPr>
              <a:t>Cost reduction with shared infrastructure.</a:t>
            </a:r>
            <a:endParaRPr kumimoji="0" lang="en-MX" sz="1400" b="0" i="0" u="none" strike="noStrike" kern="1200" cap="none" spc="0" normalizeH="0" baseline="0" noProof="0" dirty="0">
              <a:ln>
                <a:noFill/>
              </a:ln>
              <a:solidFill>
                <a:srgbClr val="697077">
                  <a:lumMod val="20000"/>
                  <a:lumOff val="80000"/>
                </a:srgbClr>
              </a:solidFill>
              <a:effectLst/>
              <a:uLnTx/>
              <a:uFillTx/>
              <a:latin typeface="IBM Plex Sans"/>
              <a:ea typeface="+mn-ea"/>
              <a:cs typeface="+mn-cs"/>
            </a:endParaRPr>
          </a:p>
        </p:txBody>
      </p:sp>
      <p:pic>
        <p:nvPicPr>
          <p:cNvPr id="40" name="Imagen 3">
            <a:extLst>
              <a:ext uri="{FF2B5EF4-FFF2-40B4-BE49-F238E27FC236}">
                <a16:creationId xmlns:a16="http://schemas.microsoft.com/office/drawing/2014/main" id="{C37CE683-9C5C-3B44-ABD8-90344B9AE2CA}"/>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073285" y="2848728"/>
            <a:ext cx="1297828" cy="1946743"/>
          </a:xfrm>
          <a:prstGeom prst="rect">
            <a:avLst/>
          </a:prstGeom>
        </p:spPr>
      </p:pic>
      <p:pic>
        <p:nvPicPr>
          <p:cNvPr id="41" name="Imagen 45">
            <a:extLst>
              <a:ext uri="{FF2B5EF4-FFF2-40B4-BE49-F238E27FC236}">
                <a16:creationId xmlns:a16="http://schemas.microsoft.com/office/drawing/2014/main" id="{B735D0F8-52E5-6C4A-AFB9-619E27D61163}"/>
              </a:ext>
            </a:extLst>
          </p:cNvPr>
          <p:cNvPicPr>
            <a:picLocks noChangeAspect="1"/>
          </p:cNvPicPr>
          <p:nvPr/>
        </p:nvPicPr>
        <p:blipFill>
          <a:blip r:embed="rId10"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808334" y="3005001"/>
            <a:ext cx="958752" cy="1690928"/>
          </a:xfrm>
          <a:prstGeom prst="rect">
            <a:avLst/>
          </a:prstGeom>
        </p:spPr>
      </p:pic>
      <p:pic>
        <p:nvPicPr>
          <p:cNvPr id="47" name="Imagen 53" descr="Imagen que contiene refrigerador, computadora, oscuro, puerta&#10;&#10;Descripción generada automáticamente">
            <a:extLst>
              <a:ext uri="{FF2B5EF4-FFF2-40B4-BE49-F238E27FC236}">
                <a16:creationId xmlns:a16="http://schemas.microsoft.com/office/drawing/2014/main" id="{A1CC03EB-75BD-EA43-9704-5774098583E5}"/>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668331" y="2835776"/>
            <a:ext cx="1143259" cy="1937685"/>
          </a:xfrm>
          <a:prstGeom prst="rect">
            <a:avLst/>
          </a:prstGeom>
        </p:spPr>
      </p:pic>
      <p:sp>
        <p:nvSpPr>
          <p:cNvPr id="48" name="CuadroTexto 14">
            <a:extLst>
              <a:ext uri="{FF2B5EF4-FFF2-40B4-BE49-F238E27FC236}">
                <a16:creationId xmlns:a16="http://schemas.microsoft.com/office/drawing/2014/main" id="{0D9326D6-7A88-3B4D-AA0C-0005314F0830}"/>
              </a:ext>
            </a:extLst>
          </p:cNvPr>
          <p:cNvSpPr txBox="1"/>
          <p:nvPr/>
        </p:nvSpPr>
        <p:spPr>
          <a:xfrm>
            <a:off x="3609773" y="2706873"/>
            <a:ext cx="1263351" cy="2565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67" b="0" i="0" u="none" strike="noStrike" kern="1200" cap="none" spc="0" normalizeH="0" baseline="0" noProof="0" dirty="0">
                <a:ln>
                  <a:noFill/>
                </a:ln>
                <a:solidFill>
                  <a:srgbClr val="FFFFFF"/>
                </a:solidFill>
                <a:effectLst/>
                <a:uLnTx/>
                <a:uFillTx/>
                <a:latin typeface="Arial" panose="020B0604020202020204"/>
                <a:ea typeface="+mn-ea"/>
                <a:cs typeface="+mn-cs"/>
              </a:rPr>
              <a:t>IBM TS7700</a:t>
            </a:r>
          </a:p>
        </p:txBody>
      </p:sp>
      <p:cxnSp>
        <p:nvCxnSpPr>
          <p:cNvPr id="51" name="Conector recto de flecha 20">
            <a:extLst>
              <a:ext uri="{FF2B5EF4-FFF2-40B4-BE49-F238E27FC236}">
                <a16:creationId xmlns:a16="http://schemas.microsoft.com/office/drawing/2014/main" id="{DFBC55F3-C9B8-9046-8A86-2E848B2E83E0}"/>
              </a:ext>
            </a:extLst>
          </p:cNvPr>
          <p:cNvCxnSpPr>
            <a:cxnSpLocks/>
          </p:cNvCxnSpPr>
          <p:nvPr/>
        </p:nvCxnSpPr>
        <p:spPr>
          <a:xfrm flipV="1">
            <a:off x="1723097" y="3780904"/>
            <a:ext cx="612627" cy="7403"/>
          </a:xfrm>
          <a:prstGeom prst="straightConnector1">
            <a:avLst/>
          </a:prstGeom>
          <a:ln w="25400">
            <a:solidFill>
              <a:srgbClr val="FFC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53" name="CuadroTexto 75">
            <a:extLst>
              <a:ext uri="{FF2B5EF4-FFF2-40B4-BE49-F238E27FC236}">
                <a16:creationId xmlns:a16="http://schemas.microsoft.com/office/drawing/2014/main" id="{959F777E-AAEB-A244-A3CE-4F617AD3AC42}"/>
              </a:ext>
            </a:extLst>
          </p:cNvPr>
          <p:cNvSpPr txBox="1"/>
          <p:nvPr/>
        </p:nvSpPr>
        <p:spPr>
          <a:xfrm>
            <a:off x="1710569" y="3486379"/>
            <a:ext cx="631631"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panose="020B0604020202020204"/>
                <a:ea typeface="+mn-ea"/>
                <a:cs typeface="+mn-cs"/>
              </a:rPr>
              <a:t>FICON</a:t>
            </a:r>
            <a:endParaRPr kumimoji="0" lang="en-US" sz="1067"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cxnSp>
        <p:nvCxnSpPr>
          <p:cNvPr id="55" name="Conector recto de flecha 22">
            <a:extLst>
              <a:ext uri="{FF2B5EF4-FFF2-40B4-BE49-F238E27FC236}">
                <a16:creationId xmlns:a16="http://schemas.microsoft.com/office/drawing/2014/main" id="{7252A93E-5517-5140-89D1-2006F4BC800F}"/>
              </a:ext>
            </a:extLst>
          </p:cNvPr>
          <p:cNvCxnSpPr>
            <a:cxnSpLocks/>
          </p:cNvCxnSpPr>
          <p:nvPr/>
        </p:nvCxnSpPr>
        <p:spPr>
          <a:xfrm>
            <a:off x="3070432" y="3780904"/>
            <a:ext cx="799445" cy="0"/>
          </a:xfrm>
          <a:prstGeom prst="straightConnector1">
            <a:avLst/>
          </a:prstGeom>
          <a:ln w="25400">
            <a:solidFill>
              <a:srgbClr val="4589FF"/>
            </a:solidFill>
            <a:headEnd type="triangle"/>
            <a:tailEnd type="triangle"/>
          </a:ln>
        </p:spPr>
        <p:style>
          <a:lnRef idx="1">
            <a:schemeClr val="accent2"/>
          </a:lnRef>
          <a:fillRef idx="0">
            <a:schemeClr val="accent2"/>
          </a:fillRef>
          <a:effectRef idx="0">
            <a:schemeClr val="accent2"/>
          </a:effectRef>
          <a:fontRef idx="minor">
            <a:schemeClr val="tx1"/>
          </a:fontRef>
        </p:style>
      </p:cxnSp>
      <p:sp>
        <p:nvSpPr>
          <p:cNvPr id="56" name="CuadroTexto 77">
            <a:extLst>
              <a:ext uri="{FF2B5EF4-FFF2-40B4-BE49-F238E27FC236}">
                <a16:creationId xmlns:a16="http://schemas.microsoft.com/office/drawing/2014/main" id="{73F8598B-B70C-EB4A-986F-CDCCC0F29E7E}"/>
              </a:ext>
            </a:extLst>
          </p:cNvPr>
          <p:cNvSpPr txBox="1"/>
          <p:nvPr/>
        </p:nvSpPr>
        <p:spPr>
          <a:xfrm>
            <a:off x="3012876" y="3450214"/>
            <a:ext cx="871409" cy="2358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33" b="0" i="0" u="none" strike="noStrike" kern="1200" cap="none" spc="0" normalizeH="0" baseline="0" noProof="0" dirty="0">
                <a:ln>
                  <a:noFill/>
                </a:ln>
                <a:solidFill>
                  <a:srgbClr val="FFFFFF"/>
                </a:solidFill>
                <a:effectLst/>
                <a:uLnTx/>
                <a:uFillTx/>
                <a:latin typeface="Arial" panose="020B0604020202020204"/>
                <a:ea typeface="+mn-ea"/>
                <a:cs typeface="+mn-cs"/>
              </a:rPr>
              <a:t>Ethernet</a:t>
            </a:r>
          </a:p>
        </p:txBody>
      </p:sp>
      <p:sp>
        <p:nvSpPr>
          <p:cNvPr id="61" name="CuadroTexto 46">
            <a:extLst>
              <a:ext uri="{FF2B5EF4-FFF2-40B4-BE49-F238E27FC236}">
                <a16:creationId xmlns:a16="http://schemas.microsoft.com/office/drawing/2014/main" id="{6C9D6EFB-C061-E24A-A908-E452F5834BC4}"/>
              </a:ext>
            </a:extLst>
          </p:cNvPr>
          <p:cNvSpPr txBox="1"/>
          <p:nvPr/>
        </p:nvSpPr>
        <p:spPr>
          <a:xfrm>
            <a:off x="820280" y="2686682"/>
            <a:ext cx="871437" cy="2565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67" b="0" i="0" u="none" strike="noStrike" kern="1200" cap="none" spc="0" normalizeH="0" baseline="0" noProof="0" dirty="0">
                <a:ln>
                  <a:noFill/>
                </a:ln>
                <a:solidFill>
                  <a:srgbClr val="FFFFFF"/>
                </a:solidFill>
                <a:effectLst/>
                <a:uLnTx/>
                <a:uFillTx/>
                <a:latin typeface="Arial" panose="020B0604020202020204"/>
                <a:ea typeface="+mn-ea"/>
                <a:cs typeface="+mn-cs"/>
              </a:rPr>
              <a:t>IBM Z</a:t>
            </a:r>
          </a:p>
        </p:txBody>
      </p:sp>
      <p:sp>
        <p:nvSpPr>
          <p:cNvPr id="62" name="CuadroTexto 47">
            <a:extLst>
              <a:ext uri="{FF2B5EF4-FFF2-40B4-BE49-F238E27FC236}">
                <a16:creationId xmlns:a16="http://schemas.microsoft.com/office/drawing/2014/main" id="{0AEECB75-9A74-FB4F-8758-271A2000DD6A}"/>
              </a:ext>
            </a:extLst>
          </p:cNvPr>
          <p:cNvSpPr txBox="1"/>
          <p:nvPr/>
        </p:nvSpPr>
        <p:spPr>
          <a:xfrm>
            <a:off x="2126815" y="2711936"/>
            <a:ext cx="1143259" cy="2565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67" b="0" i="0" u="none" strike="noStrike" kern="1200" cap="none" spc="0" normalizeH="0" baseline="0" noProof="0" dirty="0">
                <a:ln>
                  <a:noFill/>
                </a:ln>
                <a:solidFill>
                  <a:srgbClr val="FFFFFF"/>
                </a:solidFill>
                <a:effectLst/>
                <a:uLnTx/>
                <a:uFillTx/>
                <a:latin typeface="Arial" panose="020B0604020202020204"/>
                <a:ea typeface="+mn-ea"/>
                <a:cs typeface="+mn-cs"/>
              </a:rPr>
              <a:t>IBM DS8000</a:t>
            </a:r>
          </a:p>
        </p:txBody>
      </p:sp>
      <p:sp>
        <p:nvSpPr>
          <p:cNvPr id="45" name="Title 1">
            <a:extLst>
              <a:ext uri="{FF2B5EF4-FFF2-40B4-BE49-F238E27FC236}">
                <a16:creationId xmlns:a16="http://schemas.microsoft.com/office/drawing/2014/main" id="{810DB348-773F-0845-A8A3-B41246F931C6}"/>
              </a:ext>
            </a:extLst>
          </p:cNvPr>
          <p:cNvSpPr txBox="1">
            <a:spLocks/>
          </p:cNvSpPr>
          <p:nvPr/>
        </p:nvSpPr>
        <p:spPr>
          <a:xfrm>
            <a:off x="9000210" y="555894"/>
            <a:ext cx="1932972" cy="647537"/>
          </a:xfrm>
          <a:prstGeom prst="rect">
            <a:avLst/>
          </a:prstGeom>
        </p:spPr>
        <p:txBody>
          <a:bodyPr vert="horz" lIns="0" tIns="0" rIns="0" bIns="0" rtlCol="0" anchor="t">
            <a:noAutofit/>
          </a:bodyPr>
          <a:lstStyle>
            <a:lvl1pPr algn="l" rtl="0" eaLnBrk="1" fontAlgn="base" hangingPunct="1">
              <a:lnSpc>
                <a:spcPct val="90000"/>
              </a:lnSpc>
              <a:spcBef>
                <a:spcPct val="0"/>
              </a:spcBef>
              <a:spcAft>
                <a:spcPct val="0"/>
              </a:spcAft>
              <a:defRPr sz="3200" b="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1pPr>
            <a:lvl2pPr algn="l" rtl="0" eaLnBrk="1" fontAlgn="base" hangingPunct="1">
              <a:lnSpc>
                <a:spcPct val="90000"/>
              </a:lnSpc>
              <a:spcBef>
                <a:spcPct val="0"/>
              </a:spcBef>
              <a:spcAft>
                <a:spcPct val="0"/>
              </a:spcAft>
              <a:defRPr sz="2960">
                <a:solidFill>
                  <a:srgbClr val="191919"/>
                </a:solidFill>
                <a:latin typeface="IBM Plex Sans" pitchFamily="34" charset="0"/>
              </a:defRPr>
            </a:lvl2pPr>
            <a:lvl3pPr algn="l" rtl="0" eaLnBrk="1" fontAlgn="base" hangingPunct="1">
              <a:lnSpc>
                <a:spcPct val="90000"/>
              </a:lnSpc>
              <a:spcBef>
                <a:spcPct val="0"/>
              </a:spcBef>
              <a:spcAft>
                <a:spcPct val="0"/>
              </a:spcAft>
              <a:defRPr sz="2960">
                <a:solidFill>
                  <a:srgbClr val="191919"/>
                </a:solidFill>
                <a:latin typeface="IBM Plex Sans" pitchFamily="34" charset="0"/>
              </a:defRPr>
            </a:lvl3pPr>
            <a:lvl4pPr algn="l" rtl="0" eaLnBrk="1" fontAlgn="base" hangingPunct="1">
              <a:lnSpc>
                <a:spcPct val="90000"/>
              </a:lnSpc>
              <a:spcBef>
                <a:spcPct val="0"/>
              </a:spcBef>
              <a:spcAft>
                <a:spcPct val="0"/>
              </a:spcAft>
              <a:defRPr sz="2960">
                <a:solidFill>
                  <a:srgbClr val="191919"/>
                </a:solidFill>
                <a:latin typeface="IBM Plex Sans" pitchFamily="34" charset="0"/>
              </a:defRPr>
            </a:lvl4pPr>
            <a:lvl5pPr algn="l" rtl="0" eaLnBrk="1" fontAlgn="base" hangingPunct="1">
              <a:lnSpc>
                <a:spcPct val="90000"/>
              </a:lnSpc>
              <a:spcBef>
                <a:spcPct val="0"/>
              </a:spcBef>
              <a:spcAft>
                <a:spcPct val="0"/>
              </a:spcAft>
              <a:defRPr sz="2960">
                <a:solidFill>
                  <a:srgbClr val="191919"/>
                </a:solidFill>
                <a:latin typeface="IBM Plex Sans" pitchFamily="34" charset="0"/>
              </a:defRPr>
            </a:lvl5pPr>
            <a:lvl6pPr marL="483412" algn="l" rtl="0" eaLnBrk="1" fontAlgn="base" hangingPunct="1">
              <a:lnSpc>
                <a:spcPct val="90000"/>
              </a:lnSpc>
              <a:spcBef>
                <a:spcPct val="0"/>
              </a:spcBef>
              <a:spcAft>
                <a:spcPct val="0"/>
              </a:spcAft>
              <a:defRPr sz="2960">
                <a:solidFill>
                  <a:srgbClr val="191919"/>
                </a:solidFill>
                <a:latin typeface="IBM Plex Sans" pitchFamily="34" charset="0"/>
              </a:defRPr>
            </a:lvl6pPr>
            <a:lvl7pPr marL="966828" algn="l" rtl="0" eaLnBrk="1" fontAlgn="base" hangingPunct="1">
              <a:lnSpc>
                <a:spcPct val="90000"/>
              </a:lnSpc>
              <a:spcBef>
                <a:spcPct val="0"/>
              </a:spcBef>
              <a:spcAft>
                <a:spcPct val="0"/>
              </a:spcAft>
              <a:defRPr sz="2960">
                <a:solidFill>
                  <a:srgbClr val="191919"/>
                </a:solidFill>
                <a:latin typeface="IBM Plex Sans" pitchFamily="34" charset="0"/>
              </a:defRPr>
            </a:lvl7pPr>
            <a:lvl8pPr marL="1450240" algn="l" rtl="0" eaLnBrk="1" fontAlgn="base" hangingPunct="1">
              <a:lnSpc>
                <a:spcPct val="90000"/>
              </a:lnSpc>
              <a:spcBef>
                <a:spcPct val="0"/>
              </a:spcBef>
              <a:spcAft>
                <a:spcPct val="0"/>
              </a:spcAft>
              <a:defRPr sz="2960">
                <a:solidFill>
                  <a:srgbClr val="191919"/>
                </a:solidFill>
                <a:latin typeface="IBM Plex Sans" pitchFamily="34" charset="0"/>
              </a:defRPr>
            </a:lvl8pPr>
            <a:lvl9pPr marL="1933653" algn="l" rtl="0" eaLnBrk="1" fontAlgn="base" hangingPunct="1">
              <a:lnSpc>
                <a:spcPct val="90000"/>
              </a:lnSpc>
              <a:spcBef>
                <a:spcPct val="0"/>
              </a:spcBef>
              <a:spcAft>
                <a:spcPct val="0"/>
              </a:spcAft>
              <a:defRPr sz="2960">
                <a:solidFill>
                  <a:srgbClr val="191919"/>
                </a:solidFill>
                <a:latin typeface="IBM Plex Sans" pitchFamily="34" charset="0"/>
              </a:defRPr>
            </a:lvl9pPr>
          </a:lstStyle>
          <a:p>
            <a:pPr marL="0" marR="0" lvl="0" indent="0" algn="ctr" defTabSz="914400" rtl="0" eaLnBrk="1" fontAlgn="base" latinLnBrk="0" hangingPunct="1">
              <a:lnSpc>
                <a:spcPct val="90000"/>
              </a:lnSpc>
              <a:spcBef>
                <a:spcPct val="0"/>
              </a:spcBef>
              <a:spcAft>
                <a:spcPct val="0"/>
              </a:spcAft>
              <a:buClrTx/>
              <a:buSzTx/>
              <a:buFontTx/>
              <a:buNone/>
              <a:tabLst/>
              <a:defRPr/>
            </a:pPr>
            <a:r>
              <a:rPr kumimoji="0" lang="en-MX" sz="1400" b="0" i="0" u="none" strike="noStrike" kern="0" cap="none" spc="0" normalizeH="0" baseline="0" noProof="0" dirty="0">
                <a:ln>
                  <a:noFill/>
                </a:ln>
                <a:solidFill>
                  <a:srgbClr val="FFFFFF">
                    <a:lumMod val="75000"/>
                  </a:srgbClr>
                </a:solidFill>
                <a:effectLst/>
                <a:uLnTx/>
                <a:uFillTx/>
                <a:latin typeface="IBM Plex Sans" panose="020B0503050203000203" pitchFamily="34" charset="0"/>
              </a:rPr>
              <a:t>19’ Customer rack</a:t>
            </a:r>
          </a:p>
          <a:p>
            <a:pPr marL="0" marR="0" lvl="0" indent="0" algn="ctr" defTabSz="914400" rtl="0" eaLnBrk="1" fontAlgn="base" latinLnBrk="0" hangingPunct="1">
              <a:lnSpc>
                <a:spcPct val="90000"/>
              </a:lnSpc>
              <a:spcBef>
                <a:spcPct val="0"/>
              </a:spcBef>
              <a:spcAft>
                <a:spcPct val="0"/>
              </a:spcAft>
              <a:buClrTx/>
              <a:buSzTx/>
              <a:buFontTx/>
              <a:buNone/>
              <a:tabLst/>
              <a:defRPr/>
            </a:pPr>
            <a:r>
              <a:rPr kumimoji="0" lang="en-MX" sz="1100" b="0" i="0" u="none" strike="noStrike" kern="0" cap="none" spc="0" normalizeH="0" baseline="0" noProof="0" dirty="0">
                <a:ln>
                  <a:noFill/>
                </a:ln>
                <a:solidFill>
                  <a:srgbClr val="FFFFFF">
                    <a:lumMod val="75000"/>
                  </a:srgbClr>
                </a:solidFill>
                <a:effectLst/>
                <a:uLnTx/>
                <a:uFillTx/>
                <a:latin typeface="IBM Plex Sans" panose="020B0503050203000203" pitchFamily="34" charset="0"/>
              </a:rPr>
              <a:t>42U</a:t>
            </a:r>
            <a:endParaRPr kumimoji="0" lang="en-MX" sz="1050" b="0" i="0" u="none" strike="noStrike" kern="0" cap="none" spc="0" normalizeH="0" baseline="0" noProof="0" dirty="0">
              <a:ln>
                <a:noFill/>
              </a:ln>
              <a:solidFill>
                <a:srgbClr val="FFFFFF">
                  <a:lumMod val="75000"/>
                </a:srgbClr>
              </a:solidFill>
              <a:effectLst/>
              <a:uLnTx/>
              <a:uFillTx/>
              <a:latin typeface="IBM Plex Sans" panose="020B0503050203000203" pitchFamily="34" charset="0"/>
            </a:endParaRPr>
          </a:p>
        </p:txBody>
      </p:sp>
      <p:cxnSp>
        <p:nvCxnSpPr>
          <p:cNvPr id="58" name="Straight Connector 20">
            <a:extLst>
              <a:ext uri="{FF2B5EF4-FFF2-40B4-BE49-F238E27FC236}">
                <a16:creationId xmlns:a16="http://schemas.microsoft.com/office/drawing/2014/main" id="{536FECFF-A09F-1848-A59B-6FBA46671DA8}"/>
              </a:ext>
            </a:extLst>
          </p:cNvPr>
          <p:cNvCxnSpPr>
            <a:cxnSpLocks/>
          </p:cNvCxnSpPr>
          <p:nvPr/>
        </p:nvCxnSpPr>
        <p:spPr bwMode="auto">
          <a:xfrm>
            <a:off x="11299560" y="1799214"/>
            <a:ext cx="0" cy="3165817"/>
          </a:xfrm>
          <a:prstGeom prst="line">
            <a:avLst/>
          </a:prstGeom>
          <a:ln w="19050">
            <a:solidFill>
              <a:srgbClr val="0140D7"/>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3" name="Straight Connector 59">
            <a:extLst>
              <a:ext uri="{FF2B5EF4-FFF2-40B4-BE49-F238E27FC236}">
                <a16:creationId xmlns:a16="http://schemas.microsoft.com/office/drawing/2014/main" id="{9C634669-4583-2C4A-A2B1-57B01844AA31}"/>
              </a:ext>
            </a:extLst>
          </p:cNvPr>
          <p:cNvCxnSpPr>
            <a:cxnSpLocks/>
          </p:cNvCxnSpPr>
          <p:nvPr/>
        </p:nvCxnSpPr>
        <p:spPr bwMode="auto">
          <a:xfrm>
            <a:off x="11139703" y="2978159"/>
            <a:ext cx="161786" cy="0"/>
          </a:xfrm>
          <a:prstGeom prst="line">
            <a:avLst/>
          </a:prstGeom>
          <a:ln w="19050">
            <a:solidFill>
              <a:srgbClr val="0140D7"/>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4" name="Straight Connector 32">
            <a:extLst>
              <a:ext uri="{FF2B5EF4-FFF2-40B4-BE49-F238E27FC236}">
                <a16:creationId xmlns:a16="http://schemas.microsoft.com/office/drawing/2014/main" id="{982620D2-8F7F-864D-ABDE-86309C51E993}"/>
              </a:ext>
            </a:extLst>
          </p:cNvPr>
          <p:cNvCxnSpPr>
            <a:cxnSpLocks/>
          </p:cNvCxnSpPr>
          <p:nvPr/>
        </p:nvCxnSpPr>
        <p:spPr bwMode="auto">
          <a:xfrm>
            <a:off x="11137774" y="1801636"/>
            <a:ext cx="161786" cy="0"/>
          </a:xfrm>
          <a:prstGeom prst="line">
            <a:avLst/>
          </a:prstGeom>
          <a:ln w="19050">
            <a:solidFill>
              <a:srgbClr val="0140D7"/>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5" name="Straight Connector 58">
            <a:extLst>
              <a:ext uri="{FF2B5EF4-FFF2-40B4-BE49-F238E27FC236}">
                <a16:creationId xmlns:a16="http://schemas.microsoft.com/office/drawing/2014/main" id="{A45D7FDF-3546-914A-9627-A7022D6E4AB8}"/>
              </a:ext>
            </a:extLst>
          </p:cNvPr>
          <p:cNvCxnSpPr>
            <a:cxnSpLocks/>
          </p:cNvCxnSpPr>
          <p:nvPr/>
        </p:nvCxnSpPr>
        <p:spPr bwMode="auto">
          <a:xfrm>
            <a:off x="11137774" y="4965031"/>
            <a:ext cx="161786" cy="0"/>
          </a:xfrm>
          <a:prstGeom prst="line">
            <a:avLst/>
          </a:prstGeom>
          <a:ln w="19050">
            <a:solidFill>
              <a:srgbClr val="0140D7"/>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66" name="CuadroTexto 118">
            <a:extLst>
              <a:ext uri="{FF2B5EF4-FFF2-40B4-BE49-F238E27FC236}">
                <a16:creationId xmlns:a16="http://schemas.microsoft.com/office/drawing/2014/main" id="{84A1EA10-DA28-8449-864E-B622F0D2622E}"/>
              </a:ext>
            </a:extLst>
          </p:cNvPr>
          <p:cNvSpPr txBox="1"/>
          <p:nvPr/>
        </p:nvSpPr>
        <p:spPr>
          <a:xfrm rot="16200000">
            <a:off x="10755906" y="3261508"/>
            <a:ext cx="1416188" cy="253916"/>
          </a:xfrm>
          <a:prstGeom prst="rect">
            <a:avLst/>
          </a:prstGeom>
          <a:noFill/>
        </p:spPr>
        <p:txBody>
          <a:bodyPr wrap="square" rtlCol="0">
            <a:spAutoFit/>
          </a:bodyPr>
          <a:lstStyle/>
          <a:p>
            <a:pPr marL="0" marR="0" lvl="0" indent="0" algn="ctr" defTabSz="685983"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chemeClr val="bg1"/>
                </a:solidFill>
                <a:effectLst/>
                <a:highlight>
                  <a:srgbClr val="000000"/>
                </a:highlight>
                <a:uLnTx/>
                <a:uFillTx/>
                <a:latin typeface="IBM Plex Sans"/>
                <a:ea typeface="IBM Plex Sans" charset="0"/>
                <a:cs typeface="IBM Plex Sans" charset="0"/>
              </a:rPr>
              <a:t>Ethernet</a:t>
            </a:r>
            <a:endParaRPr kumimoji="0" lang="en-US" sz="900" b="0" i="0" u="none" strike="noStrike" kern="1200" cap="none" spc="0" normalizeH="0" baseline="0" noProof="0" dirty="0">
              <a:ln>
                <a:noFill/>
              </a:ln>
              <a:solidFill>
                <a:schemeClr val="bg1"/>
              </a:solidFill>
              <a:effectLst/>
              <a:highlight>
                <a:srgbClr val="000000"/>
              </a:highlight>
              <a:uLnTx/>
              <a:uFillTx/>
              <a:latin typeface="IBM Plex Sans"/>
              <a:ea typeface="IBM Plex Sans" charset="0"/>
              <a:cs typeface="IBM Plex Sans" charset="0"/>
            </a:endParaRPr>
          </a:p>
        </p:txBody>
      </p:sp>
      <p:sp>
        <p:nvSpPr>
          <p:cNvPr id="67" name="Title 1">
            <a:extLst>
              <a:ext uri="{FF2B5EF4-FFF2-40B4-BE49-F238E27FC236}">
                <a16:creationId xmlns:a16="http://schemas.microsoft.com/office/drawing/2014/main" id="{B478E195-5279-1844-8D13-BC484730FBC2}"/>
              </a:ext>
            </a:extLst>
          </p:cNvPr>
          <p:cNvSpPr txBox="1">
            <a:spLocks/>
          </p:cNvSpPr>
          <p:nvPr/>
        </p:nvSpPr>
        <p:spPr>
          <a:xfrm>
            <a:off x="8061629" y="1496786"/>
            <a:ext cx="1499483" cy="326641"/>
          </a:xfrm>
          <a:prstGeom prst="rect">
            <a:avLst/>
          </a:prstGeom>
        </p:spPr>
        <p:txBody>
          <a:bodyPr vert="horz" lIns="0" tIns="0" rIns="0" bIns="0" rtlCol="0" anchor="t">
            <a:noAutofit/>
          </a:bodyPr>
          <a:lstStyle>
            <a:lvl1pPr algn="l" rtl="0" eaLnBrk="1" fontAlgn="base" hangingPunct="1">
              <a:lnSpc>
                <a:spcPct val="90000"/>
              </a:lnSpc>
              <a:spcBef>
                <a:spcPct val="0"/>
              </a:spcBef>
              <a:spcAft>
                <a:spcPct val="0"/>
              </a:spcAft>
              <a:defRPr sz="3200" b="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1pPr>
            <a:lvl2pPr algn="l" rtl="0" eaLnBrk="1" fontAlgn="base" hangingPunct="1">
              <a:lnSpc>
                <a:spcPct val="90000"/>
              </a:lnSpc>
              <a:spcBef>
                <a:spcPct val="0"/>
              </a:spcBef>
              <a:spcAft>
                <a:spcPct val="0"/>
              </a:spcAft>
              <a:defRPr sz="2960">
                <a:solidFill>
                  <a:srgbClr val="191919"/>
                </a:solidFill>
                <a:latin typeface="IBM Plex Sans" pitchFamily="34" charset="0"/>
              </a:defRPr>
            </a:lvl2pPr>
            <a:lvl3pPr algn="l" rtl="0" eaLnBrk="1" fontAlgn="base" hangingPunct="1">
              <a:lnSpc>
                <a:spcPct val="90000"/>
              </a:lnSpc>
              <a:spcBef>
                <a:spcPct val="0"/>
              </a:spcBef>
              <a:spcAft>
                <a:spcPct val="0"/>
              </a:spcAft>
              <a:defRPr sz="2960">
                <a:solidFill>
                  <a:srgbClr val="191919"/>
                </a:solidFill>
                <a:latin typeface="IBM Plex Sans" pitchFamily="34" charset="0"/>
              </a:defRPr>
            </a:lvl3pPr>
            <a:lvl4pPr algn="l" rtl="0" eaLnBrk="1" fontAlgn="base" hangingPunct="1">
              <a:lnSpc>
                <a:spcPct val="90000"/>
              </a:lnSpc>
              <a:spcBef>
                <a:spcPct val="0"/>
              </a:spcBef>
              <a:spcAft>
                <a:spcPct val="0"/>
              </a:spcAft>
              <a:defRPr sz="2960">
                <a:solidFill>
                  <a:srgbClr val="191919"/>
                </a:solidFill>
                <a:latin typeface="IBM Plex Sans" pitchFamily="34" charset="0"/>
              </a:defRPr>
            </a:lvl4pPr>
            <a:lvl5pPr algn="l" rtl="0" eaLnBrk="1" fontAlgn="base" hangingPunct="1">
              <a:lnSpc>
                <a:spcPct val="90000"/>
              </a:lnSpc>
              <a:spcBef>
                <a:spcPct val="0"/>
              </a:spcBef>
              <a:spcAft>
                <a:spcPct val="0"/>
              </a:spcAft>
              <a:defRPr sz="2960">
                <a:solidFill>
                  <a:srgbClr val="191919"/>
                </a:solidFill>
                <a:latin typeface="IBM Plex Sans" pitchFamily="34" charset="0"/>
              </a:defRPr>
            </a:lvl5pPr>
            <a:lvl6pPr marL="483412" algn="l" rtl="0" eaLnBrk="1" fontAlgn="base" hangingPunct="1">
              <a:lnSpc>
                <a:spcPct val="90000"/>
              </a:lnSpc>
              <a:spcBef>
                <a:spcPct val="0"/>
              </a:spcBef>
              <a:spcAft>
                <a:spcPct val="0"/>
              </a:spcAft>
              <a:defRPr sz="2960">
                <a:solidFill>
                  <a:srgbClr val="191919"/>
                </a:solidFill>
                <a:latin typeface="IBM Plex Sans" pitchFamily="34" charset="0"/>
              </a:defRPr>
            </a:lvl6pPr>
            <a:lvl7pPr marL="966828" algn="l" rtl="0" eaLnBrk="1" fontAlgn="base" hangingPunct="1">
              <a:lnSpc>
                <a:spcPct val="90000"/>
              </a:lnSpc>
              <a:spcBef>
                <a:spcPct val="0"/>
              </a:spcBef>
              <a:spcAft>
                <a:spcPct val="0"/>
              </a:spcAft>
              <a:defRPr sz="2960">
                <a:solidFill>
                  <a:srgbClr val="191919"/>
                </a:solidFill>
                <a:latin typeface="IBM Plex Sans" pitchFamily="34" charset="0"/>
              </a:defRPr>
            </a:lvl7pPr>
            <a:lvl8pPr marL="1450240" algn="l" rtl="0" eaLnBrk="1" fontAlgn="base" hangingPunct="1">
              <a:lnSpc>
                <a:spcPct val="90000"/>
              </a:lnSpc>
              <a:spcBef>
                <a:spcPct val="0"/>
              </a:spcBef>
              <a:spcAft>
                <a:spcPct val="0"/>
              </a:spcAft>
              <a:defRPr sz="2960">
                <a:solidFill>
                  <a:srgbClr val="191919"/>
                </a:solidFill>
                <a:latin typeface="IBM Plex Sans" pitchFamily="34" charset="0"/>
              </a:defRPr>
            </a:lvl8pPr>
            <a:lvl9pPr marL="1933653" algn="l" rtl="0" eaLnBrk="1" fontAlgn="base" hangingPunct="1">
              <a:lnSpc>
                <a:spcPct val="90000"/>
              </a:lnSpc>
              <a:spcBef>
                <a:spcPct val="0"/>
              </a:spcBef>
              <a:spcAft>
                <a:spcPct val="0"/>
              </a:spcAft>
              <a:defRPr sz="2960">
                <a:solidFill>
                  <a:srgbClr val="191919"/>
                </a:solidFill>
                <a:latin typeface="IBM Plex Sans" pitchFamily="34" charset="0"/>
              </a:defRPr>
            </a:lvl9pPr>
          </a:lstStyle>
          <a:p>
            <a:pPr marL="0" marR="0" lvl="0" indent="0" algn="r" defTabSz="914400" rtl="0" eaLnBrk="1" fontAlgn="base" latinLnBrk="0" hangingPunct="1">
              <a:lnSpc>
                <a:spcPct val="90000"/>
              </a:lnSpc>
              <a:spcBef>
                <a:spcPct val="0"/>
              </a:spcBef>
              <a:spcAft>
                <a:spcPct val="0"/>
              </a:spcAft>
              <a:buClrTx/>
              <a:buSzTx/>
              <a:buFontTx/>
              <a:buNone/>
              <a:tabLst/>
              <a:defRPr/>
            </a:pPr>
            <a:r>
              <a:rPr kumimoji="0" lang="en-US" sz="900" b="0" i="0" u="none" strike="noStrike" kern="0" cap="none" spc="0" normalizeH="0" baseline="0" noProof="0" dirty="0">
                <a:ln>
                  <a:noFill/>
                </a:ln>
                <a:effectLst/>
                <a:uLnTx/>
                <a:uFillTx/>
                <a:latin typeface="IBM Plex Sans" panose="020B0503050203000203" pitchFamily="34" charset="0"/>
              </a:rPr>
              <a:t>SAN64-6/7</a:t>
            </a:r>
          </a:p>
          <a:p>
            <a:pPr marL="0" marR="0" lvl="0" indent="0" algn="r" defTabSz="914400" rtl="0" eaLnBrk="1" fontAlgn="base" latinLnBrk="0" hangingPunct="1">
              <a:lnSpc>
                <a:spcPct val="90000"/>
              </a:lnSpc>
              <a:spcBef>
                <a:spcPct val="0"/>
              </a:spcBef>
              <a:spcAft>
                <a:spcPct val="0"/>
              </a:spcAft>
              <a:buClrTx/>
              <a:buSzTx/>
              <a:buFontTx/>
              <a:buNone/>
              <a:tabLst/>
              <a:defRPr/>
            </a:pPr>
            <a:r>
              <a:rPr kumimoji="0" lang="en-MX" sz="900" b="0" i="0" u="none" strike="noStrike" kern="0" cap="none" spc="0" normalizeH="0" baseline="0" noProof="0" dirty="0">
                <a:ln>
                  <a:noFill/>
                </a:ln>
                <a:effectLst/>
                <a:uLnTx/>
                <a:uFillTx/>
                <a:latin typeface="IBM Plex Sans" panose="020B0503050203000203" pitchFamily="34" charset="0"/>
              </a:rPr>
              <a:t>FICON SWITCHES 2U</a:t>
            </a:r>
          </a:p>
        </p:txBody>
      </p:sp>
      <p:sp>
        <p:nvSpPr>
          <p:cNvPr id="68" name="Title 1">
            <a:extLst>
              <a:ext uri="{FF2B5EF4-FFF2-40B4-BE49-F238E27FC236}">
                <a16:creationId xmlns:a16="http://schemas.microsoft.com/office/drawing/2014/main" id="{CED8E886-4185-1C41-987C-DEB2501916BE}"/>
              </a:ext>
            </a:extLst>
          </p:cNvPr>
          <p:cNvSpPr txBox="1">
            <a:spLocks/>
          </p:cNvSpPr>
          <p:nvPr/>
        </p:nvSpPr>
        <p:spPr>
          <a:xfrm>
            <a:off x="8004862" y="1812560"/>
            <a:ext cx="1545091" cy="300135"/>
          </a:xfrm>
          <a:prstGeom prst="rect">
            <a:avLst/>
          </a:prstGeom>
        </p:spPr>
        <p:txBody>
          <a:bodyPr vert="horz" lIns="0" tIns="0" rIns="0" bIns="0" rtlCol="0" anchor="t">
            <a:noAutofit/>
          </a:bodyPr>
          <a:lstStyle>
            <a:lvl1pPr algn="l" rtl="0" eaLnBrk="1" fontAlgn="base" hangingPunct="1">
              <a:lnSpc>
                <a:spcPct val="90000"/>
              </a:lnSpc>
              <a:spcBef>
                <a:spcPct val="0"/>
              </a:spcBef>
              <a:spcAft>
                <a:spcPct val="0"/>
              </a:spcAft>
              <a:defRPr sz="3200" b="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1pPr>
            <a:lvl2pPr algn="l" rtl="0" eaLnBrk="1" fontAlgn="base" hangingPunct="1">
              <a:lnSpc>
                <a:spcPct val="90000"/>
              </a:lnSpc>
              <a:spcBef>
                <a:spcPct val="0"/>
              </a:spcBef>
              <a:spcAft>
                <a:spcPct val="0"/>
              </a:spcAft>
              <a:defRPr sz="2960">
                <a:solidFill>
                  <a:srgbClr val="191919"/>
                </a:solidFill>
                <a:latin typeface="IBM Plex Sans" pitchFamily="34" charset="0"/>
              </a:defRPr>
            </a:lvl2pPr>
            <a:lvl3pPr algn="l" rtl="0" eaLnBrk="1" fontAlgn="base" hangingPunct="1">
              <a:lnSpc>
                <a:spcPct val="90000"/>
              </a:lnSpc>
              <a:spcBef>
                <a:spcPct val="0"/>
              </a:spcBef>
              <a:spcAft>
                <a:spcPct val="0"/>
              </a:spcAft>
              <a:defRPr sz="2960">
                <a:solidFill>
                  <a:srgbClr val="191919"/>
                </a:solidFill>
                <a:latin typeface="IBM Plex Sans" pitchFamily="34" charset="0"/>
              </a:defRPr>
            </a:lvl3pPr>
            <a:lvl4pPr algn="l" rtl="0" eaLnBrk="1" fontAlgn="base" hangingPunct="1">
              <a:lnSpc>
                <a:spcPct val="90000"/>
              </a:lnSpc>
              <a:spcBef>
                <a:spcPct val="0"/>
              </a:spcBef>
              <a:spcAft>
                <a:spcPct val="0"/>
              </a:spcAft>
              <a:defRPr sz="2960">
                <a:solidFill>
                  <a:srgbClr val="191919"/>
                </a:solidFill>
                <a:latin typeface="IBM Plex Sans" pitchFamily="34" charset="0"/>
              </a:defRPr>
            </a:lvl4pPr>
            <a:lvl5pPr algn="l" rtl="0" eaLnBrk="1" fontAlgn="base" hangingPunct="1">
              <a:lnSpc>
                <a:spcPct val="90000"/>
              </a:lnSpc>
              <a:spcBef>
                <a:spcPct val="0"/>
              </a:spcBef>
              <a:spcAft>
                <a:spcPct val="0"/>
              </a:spcAft>
              <a:defRPr sz="2960">
                <a:solidFill>
                  <a:srgbClr val="191919"/>
                </a:solidFill>
                <a:latin typeface="IBM Plex Sans" pitchFamily="34" charset="0"/>
              </a:defRPr>
            </a:lvl5pPr>
            <a:lvl6pPr marL="483412" algn="l" rtl="0" eaLnBrk="1" fontAlgn="base" hangingPunct="1">
              <a:lnSpc>
                <a:spcPct val="90000"/>
              </a:lnSpc>
              <a:spcBef>
                <a:spcPct val="0"/>
              </a:spcBef>
              <a:spcAft>
                <a:spcPct val="0"/>
              </a:spcAft>
              <a:defRPr sz="2960">
                <a:solidFill>
                  <a:srgbClr val="191919"/>
                </a:solidFill>
                <a:latin typeface="IBM Plex Sans" pitchFamily="34" charset="0"/>
              </a:defRPr>
            </a:lvl6pPr>
            <a:lvl7pPr marL="966828" algn="l" rtl="0" eaLnBrk="1" fontAlgn="base" hangingPunct="1">
              <a:lnSpc>
                <a:spcPct val="90000"/>
              </a:lnSpc>
              <a:spcBef>
                <a:spcPct val="0"/>
              </a:spcBef>
              <a:spcAft>
                <a:spcPct val="0"/>
              </a:spcAft>
              <a:defRPr sz="2960">
                <a:solidFill>
                  <a:srgbClr val="191919"/>
                </a:solidFill>
                <a:latin typeface="IBM Plex Sans" pitchFamily="34" charset="0"/>
              </a:defRPr>
            </a:lvl7pPr>
            <a:lvl8pPr marL="1450240" algn="l" rtl="0" eaLnBrk="1" fontAlgn="base" hangingPunct="1">
              <a:lnSpc>
                <a:spcPct val="90000"/>
              </a:lnSpc>
              <a:spcBef>
                <a:spcPct val="0"/>
              </a:spcBef>
              <a:spcAft>
                <a:spcPct val="0"/>
              </a:spcAft>
              <a:defRPr sz="2960">
                <a:solidFill>
                  <a:srgbClr val="191919"/>
                </a:solidFill>
                <a:latin typeface="IBM Plex Sans" pitchFamily="34" charset="0"/>
              </a:defRPr>
            </a:lvl8pPr>
            <a:lvl9pPr marL="1933653" algn="l" rtl="0" eaLnBrk="1" fontAlgn="base" hangingPunct="1">
              <a:lnSpc>
                <a:spcPct val="90000"/>
              </a:lnSpc>
              <a:spcBef>
                <a:spcPct val="0"/>
              </a:spcBef>
              <a:spcAft>
                <a:spcPct val="0"/>
              </a:spcAft>
              <a:defRPr sz="2960">
                <a:solidFill>
                  <a:srgbClr val="191919"/>
                </a:solidFill>
                <a:latin typeface="IBM Plex Sans" pitchFamily="34" charset="0"/>
              </a:defRPr>
            </a:lvl9pPr>
          </a:lstStyle>
          <a:p>
            <a:pPr marL="0" marR="0" lvl="0" indent="0" algn="r" defTabSz="914400" rtl="0" eaLnBrk="1" fontAlgn="base" latinLnBrk="0" hangingPunct="1">
              <a:lnSpc>
                <a:spcPct val="90000"/>
              </a:lnSpc>
              <a:spcBef>
                <a:spcPct val="0"/>
              </a:spcBef>
              <a:spcAft>
                <a:spcPct val="0"/>
              </a:spcAft>
              <a:buClrTx/>
              <a:buSzTx/>
              <a:buFontTx/>
              <a:buNone/>
              <a:tabLst/>
              <a:defRPr/>
            </a:pPr>
            <a:r>
              <a:rPr lang="en-MX" sz="900" kern="0" dirty="0"/>
              <a:t>10 GBS </a:t>
            </a:r>
            <a:r>
              <a:rPr lang="en-MX" sz="900" kern="0"/>
              <a:t>ETHERNET </a:t>
            </a:r>
            <a:r>
              <a:rPr lang="en-MX" sz="900" kern="0" dirty="0"/>
              <a:t>SWITCHES 2U</a:t>
            </a:r>
          </a:p>
        </p:txBody>
      </p:sp>
      <p:sp>
        <p:nvSpPr>
          <p:cNvPr id="69" name="Title 1">
            <a:extLst>
              <a:ext uri="{FF2B5EF4-FFF2-40B4-BE49-F238E27FC236}">
                <a16:creationId xmlns:a16="http://schemas.microsoft.com/office/drawing/2014/main" id="{0022814C-CDC0-394B-91E2-4CF64D660AD7}"/>
              </a:ext>
            </a:extLst>
          </p:cNvPr>
          <p:cNvSpPr txBox="1">
            <a:spLocks/>
          </p:cNvSpPr>
          <p:nvPr/>
        </p:nvSpPr>
        <p:spPr>
          <a:xfrm>
            <a:off x="8259680" y="2734585"/>
            <a:ext cx="1224323" cy="647537"/>
          </a:xfrm>
          <a:prstGeom prst="rect">
            <a:avLst/>
          </a:prstGeom>
        </p:spPr>
        <p:txBody>
          <a:bodyPr vert="horz" lIns="0" tIns="0" rIns="0" bIns="0" rtlCol="0" anchor="t">
            <a:noAutofit/>
          </a:bodyPr>
          <a:lstStyle>
            <a:lvl1pPr algn="l" rtl="0" eaLnBrk="1" fontAlgn="base" hangingPunct="1">
              <a:lnSpc>
                <a:spcPct val="90000"/>
              </a:lnSpc>
              <a:spcBef>
                <a:spcPct val="0"/>
              </a:spcBef>
              <a:spcAft>
                <a:spcPct val="0"/>
              </a:spcAft>
              <a:defRPr sz="3200" b="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1pPr>
            <a:lvl2pPr algn="l" rtl="0" eaLnBrk="1" fontAlgn="base" hangingPunct="1">
              <a:lnSpc>
                <a:spcPct val="90000"/>
              </a:lnSpc>
              <a:spcBef>
                <a:spcPct val="0"/>
              </a:spcBef>
              <a:spcAft>
                <a:spcPct val="0"/>
              </a:spcAft>
              <a:defRPr sz="2960">
                <a:solidFill>
                  <a:srgbClr val="191919"/>
                </a:solidFill>
                <a:latin typeface="IBM Plex Sans" pitchFamily="34" charset="0"/>
              </a:defRPr>
            </a:lvl2pPr>
            <a:lvl3pPr algn="l" rtl="0" eaLnBrk="1" fontAlgn="base" hangingPunct="1">
              <a:lnSpc>
                <a:spcPct val="90000"/>
              </a:lnSpc>
              <a:spcBef>
                <a:spcPct val="0"/>
              </a:spcBef>
              <a:spcAft>
                <a:spcPct val="0"/>
              </a:spcAft>
              <a:defRPr sz="2960">
                <a:solidFill>
                  <a:srgbClr val="191919"/>
                </a:solidFill>
                <a:latin typeface="IBM Plex Sans" pitchFamily="34" charset="0"/>
              </a:defRPr>
            </a:lvl3pPr>
            <a:lvl4pPr algn="l" rtl="0" eaLnBrk="1" fontAlgn="base" hangingPunct="1">
              <a:lnSpc>
                <a:spcPct val="90000"/>
              </a:lnSpc>
              <a:spcBef>
                <a:spcPct val="0"/>
              </a:spcBef>
              <a:spcAft>
                <a:spcPct val="0"/>
              </a:spcAft>
              <a:defRPr sz="2960">
                <a:solidFill>
                  <a:srgbClr val="191919"/>
                </a:solidFill>
                <a:latin typeface="IBM Plex Sans" pitchFamily="34" charset="0"/>
              </a:defRPr>
            </a:lvl4pPr>
            <a:lvl5pPr algn="l" rtl="0" eaLnBrk="1" fontAlgn="base" hangingPunct="1">
              <a:lnSpc>
                <a:spcPct val="90000"/>
              </a:lnSpc>
              <a:spcBef>
                <a:spcPct val="0"/>
              </a:spcBef>
              <a:spcAft>
                <a:spcPct val="0"/>
              </a:spcAft>
              <a:defRPr sz="2960">
                <a:solidFill>
                  <a:srgbClr val="191919"/>
                </a:solidFill>
                <a:latin typeface="IBM Plex Sans" pitchFamily="34" charset="0"/>
              </a:defRPr>
            </a:lvl5pPr>
            <a:lvl6pPr marL="483412" algn="l" rtl="0" eaLnBrk="1" fontAlgn="base" hangingPunct="1">
              <a:lnSpc>
                <a:spcPct val="90000"/>
              </a:lnSpc>
              <a:spcBef>
                <a:spcPct val="0"/>
              </a:spcBef>
              <a:spcAft>
                <a:spcPct val="0"/>
              </a:spcAft>
              <a:defRPr sz="2960">
                <a:solidFill>
                  <a:srgbClr val="191919"/>
                </a:solidFill>
                <a:latin typeface="IBM Plex Sans" pitchFamily="34" charset="0"/>
              </a:defRPr>
            </a:lvl6pPr>
            <a:lvl7pPr marL="966828" algn="l" rtl="0" eaLnBrk="1" fontAlgn="base" hangingPunct="1">
              <a:lnSpc>
                <a:spcPct val="90000"/>
              </a:lnSpc>
              <a:spcBef>
                <a:spcPct val="0"/>
              </a:spcBef>
              <a:spcAft>
                <a:spcPct val="0"/>
              </a:spcAft>
              <a:defRPr sz="2960">
                <a:solidFill>
                  <a:srgbClr val="191919"/>
                </a:solidFill>
                <a:latin typeface="IBM Plex Sans" pitchFamily="34" charset="0"/>
              </a:defRPr>
            </a:lvl7pPr>
            <a:lvl8pPr marL="1450240" algn="l" rtl="0" eaLnBrk="1" fontAlgn="base" hangingPunct="1">
              <a:lnSpc>
                <a:spcPct val="90000"/>
              </a:lnSpc>
              <a:spcBef>
                <a:spcPct val="0"/>
              </a:spcBef>
              <a:spcAft>
                <a:spcPct val="0"/>
              </a:spcAft>
              <a:defRPr sz="2960">
                <a:solidFill>
                  <a:srgbClr val="191919"/>
                </a:solidFill>
                <a:latin typeface="IBM Plex Sans" pitchFamily="34" charset="0"/>
              </a:defRPr>
            </a:lvl8pPr>
            <a:lvl9pPr marL="1933653" algn="l" rtl="0" eaLnBrk="1" fontAlgn="base" hangingPunct="1">
              <a:lnSpc>
                <a:spcPct val="90000"/>
              </a:lnSpc>
              <a:spcBef>
                <a:spcPct val="0"/>
              </a:spcBef>
              <a:spcAft>
                <a:spcPct val="0"/>
              </a:spcAft>
              <a:defRPr sz="2960">
                <a:solidFill>
                  <a:srgbClr val="191919"/>
                </a:solidFill>
                <a:latin typeface="IBM Plex Sans" pitchFamily="34" charset="0"/>
              </a:defRPr>
            </a:lvl9pPr>
          </a:lstStyle>
          <a:p>
            <a:pPr marL="0" marR="0" lvl="0" indent="0" algn="r" defTabSz="914400" rtl="0" eaLnBrk="1" fontAlgn="base" latinLnBrk="0" hangingPunct="1">
              <a:lnSpc>
                <a:spcPct val="90000"/>
              </a:lnSpc>
              <a:spcBef>
                <a:spcPct val="0"/>
              </a:spcBef>
              <a:spcAft>
                <a:spcPct val="0"/>
              </a:spcAft>
              <a:buClrTx/>
              <a:buSzTx/>
              <a:buFontTx/>
              <a:buNone/>
              <a:tabLst/>
              <a:defRPr/>
            </a:pPr>
            <a:r>
              <a:rPr kumimoji="0" lang="en-MX" sz="2000" b="0" i="0" u="none" strike="noStrike" kern="0" cap="none" spc="0" normalizeH="0" baseline="0" noProof="0" dirty="0">
                <a:ln>
                  <a:noFill/>
                </a:ln>
                <a:effectLst/>
                <a:uLnTx/>
                <a:uFillTx/>
                <a:latin typeface="IBM Plex Sans" panose="020B0503050203000203" pitchFamily="34" charset="0"/>
              </a:rPr>
              <a:t>TS7770</a:t>
            </a:r>
          </a:p>
          <a:p>
            <a:pPr marL="0" marR="0" lvl="0" indent="0" algn="r" defTabSz="914400" rtl="0" eaLnBrk="1" fontAlgn="base" latinLnBrk="0" hangingPunct="1">
              <a:lnSpc>
                <a:spcPct val="90000"/>
              </a:lnSpc>
              <a:spcBef>
                <a:spcPct val="0"/>
              </a:spcBef>
              <a:spcAft>
                <a:spcPct val="0"/>
              </a:spcAft>
              <a:buClrTx/>
              <a:buSzTx/>
              <a:buFontTx/>
              <a:buNone/>
              <a:tabLst/>
              <a:defRPr/>
            </a:pPr>
            <a:r>
              <a:rPr kumimoji="0" lang="en-MX" sz="800" b="0" i="0" u="none" strike="noStrike" kern="0" cap="none" spc="0" normalizeH="0" baseline="0" noProof="0" dirty="0">
                <a:ln>
                  <a:noFill/>
                </a:ln>
                <a:effectLst/>
                <a:uLnTx/>
                <a:uFillTx/>
                <a:latin typeface="IBM Plex Sans" panose="020B0503050203000203" pitchFamily="34" charset="0"/>
              </a:rPr>
              <a:t>Flash cache  16U /</a:t>
            </a:r>
          </a:p>
          <a:p>
            <a:pPr marL="0" marR="0" lvl="0" indent="0" algn="r" defTabSz="914400" rtl="0" eaLnBrk="1" fontAlgn="base" latinLnBrk="0" hangingPunct="1">
              <a:lnSpc>
                <a:spcPct val="90000"/>
              </a:lnSpc>
              <a:spcBef>
                <a:spcPct val="0"/>
              </a:spcBef>
              <a:spcAft>
                <a:spcPct val="0"/>
              </a:spcAft>
              <a:buClrTx/>
              <a:buSzTx/>
              <a:buFontTx/>
              <a:buNone/>
              <a:tabLst/>
              <a:defRPr/>
            </a:pPr>
            <a:r>
              <a:rPr kumimoji="0" lang="en-MX" sz="800" b="0" i="0" u="none" strike="noStrike" kern="0" cap="none" spc="0" normalizeH="0" baseline="0" noProof="0" dirty="0">
                <a:ln>
                  <a:noFill/>
                </a:ln>
                <a:effectLst/>
                <a:uLnTx/>
                <a:uFillTx/>
                <a:latin typeface="IBM Plex Sans" panose="020B0503050203000203" pitchFamily="34" charset="0"/>
              </a:rPr>
              <a:t>HDD cache 18U</a:t>
            </a:r>
            <a:endParaRPr kumimoji="0" lang="en-MX" sz="900" b="0" i="0" u="none" strike="noStrike" kern="0" cap="none" spc="0" normalizeH="0" baseline="0" noProof="0" dirty="0">
              <a:ln>
                <a:noFill/>
              </a:ln>
              <a:effectLst/>
              <a:uLnTx/>
              <a:uFillTx/>
              <a:latin typeface="IBM Plex Sans" panose="020B0503050203000203" pitchFamily="34" charset="0"/>
            </a:endParaRPr>
          </a:p>
        </p:txBody>
      </p:sp>
      <p:sp>
        <p:nvSpPr>
          <p:cNvPr id="70" name="CuadroTexto 118">
            <a:extLst>
              <a:ext uri="{FF2B5EF4-FFF2-40B4-BE49-F238E27FC236}">
                <a16:creationId xmlns:a16="http://schemas.microsoft.com/office/drawing/2014/main" id="{BD21285D-BCD5-CF49-9690-176A5174C303}"/>
              </a:ext>
            </a:extLst>
          </p:cNvPr>
          <p:cNvSpPr txBox="1"/>
          <p:nvPr/>
        </p:nvSpPr>
        <p:spPr>
          <a:xfrm>
            <a:off x="8139097" y="4487019"/>
            <a:ext cx="1523240" cy="261610"/>
          </a:xfrm>
          <a:prstGeom prst="rect">
            <a:avLst/>
          </a:prstGeom>
          <a:noFill/>
        </p:spPr>
        <p:txBody>
          <a:bodyPr wrap="square" rtlCol="0">
            <a:spAutoFit/>
          </a:bodyPr>
          <a:lstStyle/>
          <a:p>
            <a:pPr marL="0" marR="0" lvl="0" indent="0" algn="ctr" defTabSz="68598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highlight>
                  <a:srgbClr val="000000"/>
                </a:highlight>
                <a:uLnTx/>
                <a:uFillTx/>
                <a:latin typeface="IBM Plex Sans"/>
                <a:ea typeface="IBM Plex Sans" charset="0"/>
                <a:cs typeface="IBM Plex Sans" charset="0"/>
              </a:rPr>
              <a:t>FICON</a:t>
            </a:r>
            <a:endParaRPr kumimoji="0" lang="en-US" sz="700" b="0" i="0" u="none" strike="noStrike" kern="1200" cap="none" spc="0" normalizeH="0" baseline="0" noProof="0" dirty="0">
              <a:ln>
                <a:noFill/>
              </a:ln>
              <a:solidFill>
                <a:schemeClr val="bg1"/>
              </a:solidFill>
              <a:effectLst/>
              <a:highlight>
                <a:srgbClr val="000000"/>
              </a:highlight>
              <a:uLnTx/>
              <a:uFillTx/>
              <a:latin typeface="IBM Plex Sans"/>
              <a:ea typeface="IBM Plex Sans" charset="0"/>
              <a:cs typeface="IBM Plex Sans" charset="0"/>
            </a:endParaRPr>
          </a:p>
        </p:txBody>
      </p:sp>
      <p:cxnSp>
        <p:nvCxnSpPr>
          <p:cNvPr id="71" name="Straight Arrow Connector 49">
            <a:extLst>
              <a:ext uri="{FF2B5EF4-FFF2-40B4-BE49-F238E27FC236}">
                <a16:creationId xmlns:a16="http://schemas.microsoft.com/office/drawing/2014/main" id="{80225825-77C9-6F4C-98BF-08241DCD8630}"/>
              </a:ext>
            </a:extLst>
          </p:cNvPr>
          <p:cNvCxnSpPr>
            <a:cxnSpLocks/>
          </p:cNvCxnSpPr>
          <p:nvPr/>
        </p:nvCxnSpPr>
        <p:spPr bwMode="auto">
          <a:xfrm>
            <a:off x="8226386" y="4817179"/>
            <a:ext cx="1464274" cy="0"/>
          </a:xfrm>
          <a:prstGeom prst="straightConnector1">
            <a:avLst/>
          </a:prstGeom>
          <a:ln w="19050">
            <a:solidFill>
              <a:srgbClr val="FFC000"/>
            </a:solidFill>
            <a:headEnd type="triangle"/>
            <a:tailEnd type="triangle"/>
          </a:ln>
          <a:effectLst/>
        </p:spPr>
        <p:style>
          <a:lnRef idx="1">
            <a:schemeClr val="dk1"/>
          </a:lnRef>
          <a:fillRef idx="0">
            <a:schemeClr val="dk1"/>
          </a:fillRef>
          <a:effectRef idx="0">
            <a:schemeClr val="dk1"/>
          </a:effectRef>
          <a:fontRef idx="minor">
            <a:schemeClr val="tx1"/>
          </a:fontRef>
        </p:style>
      </p:cxnSp>
      <p:sp>
        <p:nvSpPr>
          <p:cNvPr id="72" name="Title 1">
            <a:extLst>
              <a:ext uri="{FF2B5EF4-FFF2-40B4-BE49-F238E27FC236}">
                <a16:creationId xmlns:a16="http://schemas.microsoft.com/office/drawing/2014/main" id="{D850E0C9-EC56-8D47-85A3-C8EA5E9CC736}"/>
              </a:ext>
            </a:extLst>
          </p:cNvPr>
          <p:cNvSpPr txBox="1">
            <a:spLocks/>
          </p:cNvSpPr>
          <p:nvPr/>
        </p:nvSpPr>
        <p:spPr>
          <a:xfrm>
            <a:off x="7676176" y="5147340"/>
            <a:ext cx="1854181" cy="579103"/>
          </a:xfrm>
          <a:prstGeom prst="rect">
            <a:avLst/>
          </a:prstGeom>
        </p:spPr>
        <p:txBody>
          <a:bodyPr vert="horz" lIns="0" tIns="0" rIns="0" bIns="0" rtlCol="0" anchor="t">
            <a:noAutofit/>
          </a:bodyPr>
          <a:lstStyle>
            <a:lvl1pPr algn="l" rtl="0" eaLnBrk="1" fontAlgn="base" hangingPunct="1">
              <a:lnSpc>
                <a:spcPct val="90000"/>
              </a:lnSpc>
              <a:spcBef>
                <a:spcPct val="0"/>
              </a:spcBef>
              <a:spcAft>
                <a:spcPct val="0"/>
              </a:spcAft>
              <a:defRPr sz="3200" b="0">
                <a:solidFill>
                  <a:schemeClr val="bg1"/>
                </a:solidFill>
                <a:latin typeface="IBM Plex Sans" panose="020B0503050203000203" pitchFamily="34" charset="0"/>
                <a:ea typeface="IBM Plex Sans" panose="020B0503050203000203" pitchFamily="34" charset="0"/>
                <a:cs typeface="IBM Plex Sans" panose="020B0503050203000203" pitchFamily="34" charset="0"/>
              </a:defRPr>
            </a:lvl1pPr>
            <a:lvl2pPr algn="l" rtl="0" eaLnBrk="1" fontAlgn="base" hangingPunct="1">
              <a:lnSpc>
                <a:spcPct val="90000"/>
              </a:lnSpc>
              <a:spcBef>
                <a:spcPct val="0"/>
              </a:spcBef>
              <a:spcAft>
                <a:spcPct val="0"/>
              </a:spcAft>
              <a:defRPr sz="2960">
                <a:solidFill>
                  <a:srgbClr val="191919"/>
                </a:solidFill>
                <a:latin typeface="IBM Plex Sans" pitchFamily="34" charset="0"/>
              </a:defRPr>
            </a:lvl2pPr>
            <a:lvl3pPr algn="l" rtl="0" eaLnBrk="1" fontAlgn="base" hangingPunct="1">
              <a:lnSpc>
                <a:spcPct val="90000"/>
              </a:lnSpc>
              <a:spcBef>
                <a:spcPct val="0"/>
              </a:spcBef>
              <a:spcAft>
                <a:spcPct val="0"/>
              </a:spcAft>
              <a:defRPr sz="2960">
                <a:solidFill>
                  <a:srgbClr val="191919"/>
                </a:solidFill>
                <a:latin typeface="IBM Plex Sans" pitchFamily="34" charset="0"/>
              </a:defRPr>
            </a:lvl3pPr>
            <a:lvl4pPr algn="l" rtl="0" eaLnBrk="1" fontAlgn="base" hangingPunct="1">
              <a:lnSpc>
                <a:spcPct val="90000"/>
              </a:lnSpc>
              <a:spcBef>
                <a:spcPct val="0"/>
              </a:spcBef>
              <a:spcAft>
                <a:spcPct val="0"/>
              </a:spcAft>
              <a:defRPr sz="2960">
                <a:solidFill>
                  <a:srgbClr val="191919"/>
                </a:solidFill>
                <a:latin typeface="IBM Plex Sans" pitchFamily="34" charset="0"/>
              </a:defRPr>
            </a:lvl4pPr>
            <a:lvl5pPr algn="l" rtl="0" eaLnBrk="1" fontAlgn="base" hangingPunct="1">
              <a:lnSpc>
                <a:spcPct val="90000"/>
              </a:lnSpc>
              <a:spcBef>
                <a:spcPct val="0"/>
              </a:spcBef>
              <a:spcAft>
                <a:spcPct val="0"/>
              </a:spcAft>
              <a:defRPr sz="2960">
                <a:solidFill>
                  <a:srgbClr val="191919"/>
                </a:solidFill>
                <a:latin typeface="IBM Plex Sans" pitchFamily="34" charset="0"/>
              </a:defRPr>
            </a:lvl5pPr>
            <a:lvl6pPr marL="483412" algn="l" rtl="0" eaLnBrk="1" fontAlgn="base" hangingPunct="1">
              <a:lnSpc>
                <a:spcPct val="90000"/>
              </a:lnSpc>
              <a:spcBef>
                <a:spcPct val="0"/>
              </a:spcBef>
              <a:spcAft>
                <a:spcPct val="0"/>
              </a:spcAft>
              <a:defRPr sz="2960">
                <a:solidFill>
                  <a:srgbClr val="191919"/>
                </a:solidFill>
                <a:latin typeface="IBM Plex Sans" pitchFamily="34" charset="0"/>
              </a:defRPr>
            </a:lvl6pPr>
            <a:lvl7pPr marL="966828" algn="l" rtl="0" eaLnBrk="1" fontAlgn="base" hangingPunct="1">
              <a:lnSpc>
                <a:spcPct val="90000"/>
              </a:lnSpc>
              <a:spcBef>
                <a:spcPct val="0"/>
              </a:spcBef>
              <a:spcAft>
                <a:spcPct val="0"/>
              </a:spcAft>
              <a:defRPr sz="2960">
                <a:solidFill>
                  <a:srgbClr val="191919"/>
                </a:solidFill>
                <a:latin typeface="IBM Plex Sans" pitchFamily="34" charset="0"/>
              </a:defRPr>
            </a:lvl7pPr>
            <a:lvl8pPr marL="1450240" algn="l" rtl="0" eaLnBrk="1" fontAlgn="base" hangingPunct="1">
              <a:lnSpc>
                <a:spcPct val="90000"/>
              </a:lnSpc>
              <a:spcBef>
                <a:spcPct val="0"/>
              </a:spcBef>
              <a:spcAft>
                <a:spcPct val="0"/>
              </a:spcAft>
              <a:defRPr sz="2960">
                <a:solidFill>
                  <a:srgbClr val="191919"/>
                </a:solidFill>
                <a:latin typeface="IBM Plex Sans" pitchFamily="34" charset="0"/>
              </a:defRPr>
            </a:lvl8pPr>
            <a:lvl9pPr marL="1933653" algn="l" rtl="0" eaLnBrk="1" fontAlgn="base" hangingPunct="1">
              <a:lnSpc>
                <a:spcPct val="90000"/>
              </a:lnSpc>
              <a:spcBef>
                <a:spcPct val="0"/>
              </a:spcBef>
              <a:spcAft>
                <a:spcPct val="0"/>
              </a:spcAft>
              <a:defRPr sz="2960">
                <a:solidFill>
                  <a:srgbClr val="191919"/>
                </a:solidFill>
                <a:latin typeface="IBM Plex Sans" pitchFamily="34" charset="0"/>
              </a:defRPr>
            </a:lvl9pPr>
          </a:lstStyle>
          <a:p>
            <a:pPr marL="0" marR="0" lvl="0" indent="0" algn="r" defTabSz="914400" rtl="0" eaLnBrk="1" fontAlgn="base" latinLnBrk="0" hangingPunct="1">
              <a:lnSpc>
                <a:spcPct val="90000"/>
              </a:lnSpc>
              <a:spcBef>
                <a:spcPct val="0"/>
              </a:spcBef>
              <a:spcAft>
                <a:spcPct val="0"/>
              </a:spcAft>
              <a:buClrTx/>
              <a:buSzTx/>
              <a:buFontTx/>
              <a:buNone/>
              <a:tabLst/>
              <a:defRPr/>
            </a:pPr>
            <a:r>
              <a:rPr kumimoji="0" lang="en-MX" sz="2000" b="0" i="0" u="none" strike="noStrike" kern="0" cap="none" spc="0" normalizeH="0" baseline="0" noProof="0" dirty="0">
                <a:ln>
                  <a:noFill/>
                </a:ln>
                <a:effectLst/>
                <a:uLnTx/>
                <a:uFillTx/>
                <a:latin typeface="IBM Plex Sans" panose="020B0503050203000203" pitchFamily="34" charset="0"/>
              </a:rPr>
              <a:t>DS8910F</a:t>
            </a:r>
          </a:p>
          <a:p>
            <a:pPr marL="0" marR="0" lvl="0" indent="0" algn="r" defTabSz="914400" rtl="0" eaLnBrk="1" fontAlgn="base" latinLnBrk="0" hangingPunct="1">
              <a:lnSpc>
                <a:spcPct val="90000"/>
              </a:lnSpc>
              <a:spcBef>
                <a:spcPct val="0"/>
              </a:spcBef>
              <a:spcAft>
                <a:spcPct val="0"/>
              </a:spcAft>
              <a:buClrTx/>
              <a:buSzTx/>
              <a:buFontTx/>
              <a:buNone/>
              <a:tabLst/>
              <a:defRPr/>
            </a:pPr>
            <a:r>
              <a:rPr kumimoji="0" lang="en-MX" sz="800" b="0" i="0" u="none" strike="noStrike" kern="0" cap="none" spc="0" normalizeH="0" baseline="0" noProof="0">
                <a:ln>
                  <a:noFill/>
                </a:ln>
                <a:effectLst/>
                <a:uLnTx/>
                <a:uFillTx/>
                <a:latin typeface="IBM Plex Sans" panose="020B0503050203000203" pitchFamily="34" charset="0"/>
              </a:rPr>
              <a:t>16U</a:t>
            </a:r>
            <a:endParaRPr kumimoji="0" lang="en-MX" sz="900" b="0" i="0" u="none" strike="noStrike" kern="0" cap="none" spc="0" normalizeH="0" baseline="0" noProof="0" dirty="0">
              <a:ln>
                <a:noFill/>
              </a:ln>
              <a:effectLst/>
              <a:uLnTx/>
              <a:uFillTx/>
              <a:latin typeface="IBM Plex Sans" panose="020B0503050203000203" pitchFamily="34" charset="0"/>
            </a:endParaRPr>
          </a:p>
        </p:txBody>
      </p:sp>
      <p:sp>
        <p:nvSpPr>
          <p:cNvPr id="5" name="Flecha derecha 4">
            <a:extLst>
              <a:ext uri="{FF2B5EF4-FFF2-40B4-BE49-F238E27FC236}">
                <a16:creationId xmlns:a16="http://schemas.microsoft.com/office/drawing/2014/main" id="{C28D87A3-8300-E742-A430-24F11897CE02}"/>
              </a:ext>
            </a:extLst>
          </p:cNvPr>
          <p:cNvSpPr/>
          <p:nvPr/>
        </p:nvSpPr>
        <p:spPr bwMode="auto">
          <a:xfrm>
            <a:off x="5600448" y="3376339"/>
            <a:ext cx="579550" cy="619546"/>
          </a:xfrm>
          <a:prstGeom prst="rightArrow">
            <a:avLst/>
          </a:prstGeom>
          <a:solidFill>
            <a:schemeClr val="accent5">
              <a:lumMod val="60000"/>
              <a:lumOff val="4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685983" rtl="0" eaLnBrk="1" fontAlgn="auto" latinLnBrk="0" hangingPunct="1">
              <a:lnSpc>
                <a:spcPct val="100000"/>
              </a:lnSpc>
              <a:spcBef>
                <a:spcPts val="0"/>
              </a:spcBef>
              <a:spcAft>
                <a:spcPts val="0"/>
              </a:spcAft>
              <a:buClrTx/>
              <a:buSzTx/>
              <a:buFontTx/>
              <a:buNone/>
              <a:tabLst/>
            </a:pPr>
            <a:endParaRPr kumimoji="0" lang="en-US" sz="1400" b="0" i="0" u="none" strike="noStrike" kern="1200" cap="none" spc="0" normalizeH="0" baseline="0" noProof="0" dirty="0">
              <a:ln>
                <a:noFill/>
              </a:ln>
              <a:solidFill>
                <a:schemeClr val="tx1"/>
              </a:solidFill>
              <a:effectLst/>
              <a:uLnTx/>
              <a:uFillTx/>
              <a:latin typeface="IBM Plex Sans" charset="0"/>
              <a:ea typeface="IBM Plex Sans" charset="0"/>
              <a:cs typeface="IBM Plex Sans" charset="0"/>
            </a:endParaRPr>
          </a:p>
        </p:txBody>
      </p:sp>
    </p:spTree>
    <p:extLst>
      <p:ext uri="{BB962C8B-B14F-4D97-AF65-F5344CB8AC3E}">
        <p14:creationId xmlns:p14="http://schemas.microsoft.com/office/powerpoint/2010/main" val="132284635"/>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F3E56B54-9788-0949-B3EF-34E6FC2E1BFC}"/>
              </a:ext>
            </a:extLst>
          </p:cNvPr>
          <p:cNvSpPr/>
          <p:nvPr/>
        </p:nvSpPr>
        <p:spPr bwMode="auto">
          <a:xfrm>
            <a:off x="304889" y="1334896"/>
            <a:ext cx="11582223" cy="4964304"/>
          </a:xfrm>
          <a:prstGeom prst="rect">
            <a:avLst/>
          </a:prstGeom>
          <a:noFill/>
          <a:ln w="19050" cap="rnd">
            <a:solidFill>
              <a:srgbClr val="6F6F6F"/>
            </a:solidFill>
            <a:prstDash val="sysDot"/>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dirty="0">
              <a:solidFill>
                <a:schemeClr val="tx1"/>
              </a:solidFill>
              <a:ea typeface="IBM Plex Sans" charset="0"/>
              <a:cs typeface="IBM Plex Sans" charset="0"/>
            </a:endParaRPr>
          </a:p>
        </p:txBody>
      </p:sp>
      <p:sp>
        <p:nvSpPr>
          <p:cNvPr id="2" name="Title 1">
            <a:extLst>
              <a:ext uri="{FF2B5EF4-FFF2-40B4-BE49-F238E27FC236}">
                <a16:creationId xmlns:a16="http://schemas.microsoft.com/office/drawing/2014/main" id="{06B1A8D5-FFC1-6244-804A-0EF0FF8F80C3}"/>
              </a:ext>
            </a:extLst>
          </p:cNvPr>
          <p:cNvSpPr>
            <a:spLocks noGrp="1"/>
          </p:cNvSpPr>
          <p:nvPr>
            <p:ph type="title"/>
          </p:nvPr>
        </p:nvSpPr>
        <p:spPr>
          <a:xfrm>
            <a:off x="280417" y="268224"/>
            <a:ext cx="4341943" cy="1072896"/>
          </a:xfrm>
        </p:spPr>
        <p:txBody>
          <a:bodyPr/>
          <a:lstStyle/>
          <a:p>
            <a:r>
              <a:rPr lang="en-US" dirty="0">
                <a:latin typeface="+mn-lt"/>
              </a:rPr>
              <a:t>IBM Award-Winning Storage Portfolio</a:t>
            </a:r>
          </a:p>
        </p:txBody>
      </p:sp>
      <p:sp>
        <p:nvSpPr>
          <p:cNvPr id="4" name="Slide Number Placeholder 3">
            <a:extLst>
              <a:ext uri="{FF2B5EF4-FFF2-40B4-BE49-F238E27FC236}">
                <a16:creationId xmlns:a16="http://schemas.microsoft.com/office/drawing/2014/main" id="{B71963E4-DFC0-5D4A-A4DB-79816A84F600}"/>
              </a:ext>
            </a:extLst>
          </p:cNvPr>
          <p:cNvSpPr>
            <a:spLocks noGrp="1"/>
          </p:cNvSpPr>
          <p:nvPr>
            <p:ph type="sldNum" sz="quarter" idx="11"/>
          </p:nvPr>
        </p:nvSpPr>
        <p:spPr>
          <a:xfrm>
            <a:off x="9448802" y="6383868"/>
            <a:ext cx="2438309" cy="222249"/>
          </a:xfrm>
          <a:prstGeom prst="rect">
            <a:avLst/>
          </a:prstGeom>
        </p:spPr>
        <p:txBody>
          <a:bodyPr vert="horz" lIns="0" tIns="0" rIns="0" bIns="0" rtlCol="0" anchor="ctr"/>
          <a:lstStyle>
            <a:defPPr>
              <a:defRPr lang="en-US"/>
            </a:defPPr>
            <a:lvl1pPr marL="0" algn="r" defTabSz="914621" rtl="0" eaLnBrk="1" latinLnBrk="0" hangingPunct="1">
              <a:defRPr sz="800" kern="1200">
                <a:solidFill>
                  <a:schemeClr val="bg1"/>
                </a:solidFill>
                <a:latin typeface="+mn-lt"/>
                <a:ea typeface="+mn-ea"/>
                <a:cs typeface="+mn-cs"/>
              </a:defRPr>
            </a:lvl1pPr>
            <a:lvl2pPr marL="457310" algn="l" defTabSz="914621" rtl="0" eaLnBrk="1" latinLnBrk="0" hangingPunct="1">
              <a:defRPr sz="1800" kern="1200">
                <a:solidFill>
                  <a:schemeClr val="tx1"/>
                </a:solidFill>
                <a:latin typeface="+mn-lt"/>
                <a:ea typeface="+mn-ea"/>
                <a:cs typeface="+mn-cs"/>
              </a:defRPr>
            </a:lvl2pPr>
            <a:lvl3pPr marL="914621" algn="l" defTabSz="914621" rtl="0" eaLnBrk="1" latinLnBrk="0" hangingPunct="1">
              <a:defRPr sz="1800" kern="1200">
                <a:solidFill>
                  <a:schemeClr val="tx1"/>
                </a:solidFill>
                <a:latin typeface="+mn-lt"/>
                <a:ea typeface="+mn-ea"/>
                <a:cs typeface="+mn-cs"/>
              </a:defRPr>
            </a:lvl3pPr>
            <a:lvl4pPr marL="1371931" algn="l" defTabSz="914621" rtl="0" eaLnBrk="1" latinLnBrk="0" hangingPunct="1">
              <a:defRPr sz="1800" kern="1200">
                <a:solidFill>
                  <a:schemeClr val="tx1"/>
                </a:solidFill>
                <a:latin typeface="+mn-lt"/>
                <a:ea typeface="+mn-ea"/>
                <a:cs typeface="+mn-cs"/>
              </a:defRPr>
            </a:lvl4pPr>
            <a:lvl5pPr marL="1829242" algn="l" defTabSz="914621" rtl="0" eaLnBrk="1" latinLnBrk="0" hangingPunct="1">
              <a:defRPr sz="1800" kern="1200">
                <a:solidFill>
                  <a:schemeClr val="tx1"/>
                </a:solidFill>
                <a:latin typeface="+mn-lt"/>
                <a:ea typeface="+mn-ea"/>
                <a:cs typeface="+mn-cs"/>
              </a:defRPr>
            </a:lvl5pPr>
            <a:lvl6pPr marL="2286552" algn="l" defTabSz="914621" rtl="0" eaLnBrk="1" latinLnBrk="0" hangingPunct="1">
              <a:defRPr sz="1800" kern="1200">
                <a:solidFill>
                  <a:schemeClr val="tx1"/>
                </a:solidFill>
                <a:latin typeface="+mn-lt"/>
                <a:ea typeface="+mn-ea"/>
                <a:cs typeface="+mn-cs"/>
              </a:defRPr>
            </a:lvl6pPr>
            <a:lvl7pPr marL="2743863" algn="l" defTabSz="914621" rtl="0" eaLnBrk="1" latinLnBrk="0" hangingPunct="1">
              <a:defRPr sz="1800" kern="1200">
                <a:solidFill>
                  <a:schemeClr val="tx1"/>
                </a:solidFill>
                <a:latin typeface="+mn-lt"/>
                <a:ea typeface="+mn-ea"/>
                <a:cs typeface="+mn-cs"/>
              </a:defRPr>
            </a:lvl7pPr>
            <a:lvl8pPr marL="3201173" algn="l" defTabSz="914621" rtl="0" eaLnBrk="1" latinLnBrk="0" hangingPunct="1">
              <a:defRPr sz="1800" kern="1200">
                <a:solidFill>
                  <a:schemeClr val="tx1"/>
                </a:solidFill>
                <a:latin typeface="+mn-lt"/>
                <a:ea typeface="+mn-ea"/>
                <a:cs typeface="+mn-cs"/>
              </a:defRPr>
            </a:lvl8pPr>
            <a:lvl9pPr marL="3658485" algn="l" defTabSz="914621" rtl="0" eaLnBrk="1" latinLnBrk="0" hangingPunct="1">
              <a:defRPr sz="1800" kern="1200">
                <a:solidFill>
                  <a:schemeClr val="tx1"/>
                </a:solidFill>
                <a:latin typeface="+mn-lt"/>
                <a:ea typeface="+mn-ea"/>
                <a:cs typeface="+mn-cs"/>
              </a:defRPr>
            </a:lvl9pPr>
          </a:lstStyle>
          <a:p>
            <a:fld id="{59395FB3-9C97-154F-86B2-7E381B951268}" type="slidenum">
              <a:rPr lang="en-US" smtClean="0"/>
              <a:pPr/>
              <a:t>2</a:t>
            </a:fld>
            <a:endParaRPr lang="en-US" dirty="0"/>
          </a:p>
        </p:txBody>
      </p:sp>
      <p:sp>
        <p:nvSpPr>
          <p:cNvPr id="66" name="Rectangle 65">
            <a:extLst>
              <a:ext uri="{FF2B5EF4-FFF2-40B4-BE49-F238E27FC236}">
                <a16:creationId xmlns:a16="http://schemas.microsoft.com/office/drawing/2014/main" id="{160A7B8F-801A-A849-894B-E0996032CFF2}"/>
              </a:ext>
            </a:extLst>
          </p:cNvPr>
          <p:cNvSpPr/>
          <p:nvPr/>
        </p:nvSpPr>
        <p:spPr bwMode="auto">
          <a:xfrm>
            <a:off x="8562784" y="1532040"/>
            <a:ext cx="3157355" cy="4507347"/>
          </a:xfrm>
          <a:prstGeom prst="rect">
            <a:avLst/>
          </a:prstGeom>
          <a:solidFill>
            <a:srgbClr val="051243"/>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a:solidFill>
                <a:schemeClr val="tx1"/>
              </a:solidFill>
              <a:ea typeface="IBM Plex Sans" charset="0"/>
              <a:cs typeface="IBM Plex Sans" charset="0"/>
            </a:endParaRPr>
          </a:p>
        </p:txBody>
      </p:sp>
      <p:sp>
        <p:nvSpPr>
          <p:cNvPr id="64" name="Rectangle 63">
            <a:extLst>
              <a:ext uri="{FF2B5EF4-FFF2-40B4-BE49-F238E27FC236}">
                <a16:creationId xmlns:a16="http://schemas.microsoft.com/office/drawing/2014/main" id="{B968DF78-F62E-274D-9222-7FDD60B7DBD7}"/>
              </a:ext>
            </a:extLst>
          </p:cNvPr>
          <p:cNvSpPr/>
          <p:nvPr/>
        </p:nvSpPr>
        <p:spPr bwMode="auto">
          <a:xfrm>
            <a:off x="6647675" y="1532040"/>
            <a:ext cx="1698912" cy="4507347"/>
          </a:xfrm>
          <a:prstGeom prst="rect">
            <a:avLst/>
          </a:prstGeom>
          <a:solidFill>
            <a:srgbClr val="051243"/>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a:solidFill>
                <a:schemeClr val="tx1"/>
              </a:solidFill>
              <a:ea typeface="IBM Plex Sans" charset="0"/>
              <a:cs typeface="IBM Plex Sans" charset="0"/>
            </a:endParaRPr>
          </a:p>
        </p:txBody>
      </p:sp>
      <p:sp>
        <p:nvSpPr>
          <p:cNvPr id="59" name="Rectangle 58">
            <a:extLst>
              <a:ext uri="{FF2B5EF4-FFF2-40B4-BE49-F238E27FC236}">
                <a16:creationId xmlns:a16="http://schemas.microsoft.com/office/drawing/2014/main" id="{DA3A38AB-EDF9-DA4C-B95E-8FCD12460428}"/>
              </a:ext>
            </a:extLst>
          </p:cNvPr>
          <p:cNvSpPr/>
          <p:nvPr/>
        </p:nvSpPr>
        <p:spPr bwMode="auto">
          <a:xfrm>
            <a:off x="471860" y="1532040"/>
            <a:ext cx="6080387" cy="4507347"/>
          </a:xfrm>
          <a:prstGeom prst="rect">
            <a:avLst/>
          </a:prstGeom>
          <a:solidFill>
            <a:srgbClr val="051243"/>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a:solidFill>
                <a:schemeClr val="tx1"/>
              </a:solidFill>
              <a:ea typeface="IBM Plex Sans" charset="0"/>
              <a:cs typeface="IBM Plex Sans" charset="0"/>
            </a:endParaRPr>
          </a:p>
        </p:txBody>
      </p:sp>
      <p:sp>
        <p:nvSpPr>
          <p:cNvPr id="10" name="Rectangle 9">
            <a:extLst>
              <a:ext uri="{FF2B5EF4-FFF2-40B4-BE49-F238E27FC236}">
                <a16:creationId xmlns:a16="http://schemas.microsoft.com/office/drawing/2014/main" id="{1A447345-8E5E-A646-B107-C791A14BC3B6}"/>
              </a:ext>
            </a:extLst>
          </p:cNvPr>
          <p:cNvSpPr/>
          <p:nvPr/>
        </p:nvSpPr>
        <p:spPr bwMode="auto">
          <a:xfrm>
            <a:off x="603633" y="3665211"/>
            <a:ext cx="2731008" cy="1980687"/>
          </a:xfrm>
          <a:prstGeom prst="rect">
            <a:avLst/>
          </a:prstGeom>
          <a:solidFill>
            <a:srgbClr val="061F80"/>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a:solidFill>
                <a:schemeClr val="tx1"/>
              </a:solidFill>
              <a:ea typeface="IBM Plex Sans" charset="0"/>
              <a:cs typeface="IBM Plex Sans" charset="0"/>
            </a:endParaRPr>
          </a:p>
        </p:txBody>
      </p:sp>
      <p:pic>
        <p:nvPicPr>
          <p:cNvPr id="6" name="Picture 5">
            <a:extLst>
              <a:ext uri="{FF2B5EF4-FFF2-40B4-BE49-F238E27FC236}">
                <a16:creationId xmlns:a16="http://schemas.microsoft.com/office/drawing/2014/main" id="{80431B76-60EB-7449-B242-6FD11A3FFA7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96002" y="4103435"/>
            <a:ext cx="1125273" cy="202165"/>
          </a:xfrm>
          <a:prstGeom prst="rect">
            <a:avLst/>
          </a:prstGeom>
        </p:spPr>
      </p:pic>
      <p:pic>
        <p:nvPicPr>
          <p:cNvPr id="7" name="Picture 6">
            <a:extLst>
              <a:ext uri="{FF2B5EF4-FFF2-40B4-BE49-F238E27FC236}">
                <a16:creationId xmlns:a16="http://schemas.microsoft.com/office/drawing/2014/main" id="{551A63C8-A349-554D-BDB8-5161777D346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96002" y="4595716"/>
            <a:ext cx="1125273" cy="205373"/>
          </a:xfrm>
          <a:prstGeom prst="rect">
            <a:avLst/>
          </a:prstGeom>
        </p:spPr>
      </p:pic>
      <p:pic>
        <p:nvPicPr>
          <p:cNvPr id="8" name="Picture 7">
            <a:extLst>
              <a:ext uri="{FF2B5EF4-FFF2-40B4-BE49-F238E27FC236}">
                <a16:creationId xmlns:a16="http://schemas.microsoft.com/office/drawing/2014/main" id="{0D8DE36F-6D07-4842-8D34-617BC97D641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96002" y="5092032"/>
            <a:ext cx="1125273" cy="200901"/>
          </a:xfrm>
          <a:prstGeom prst="rect">
            <a:avLst/>
          </a:prstGeom>
        </p:spPr>
      </p:pic>
      <p:pic>
        <p:nvPicPr>
          <p:cNvPr id="9" name="Picture 8">
            <a:extLst>
              <a:ext uri="{FF2B5EF4-FFF2-40B4-BE49-F238E27FC236}">
                <a16:creationId xmlns:a16="http://schemas.microsoft.com/office/drawing/2014/main" id="{9ABB37E2-1329-3E4F-893A-AA2AF396584E}"/>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048190" y="4108914"/>
            <a:ext cx="365799" cy="1139468"/>
          </a:xfrm>
          <a:prstGeom prst="rect">
            <a:avLst/>
          </a:prstGeom>
        </p:spPr>
      </p:pic>
      <p:sp>
        <p:nvSpPr>
          <p:cNvPr id="11" name="TextBox 10">
            <a:extLst>
              <a:ext uri="{FF2B5EF4-FFF2-40B4-BE49-F238E27FC236}">
                <a16:creationId xmlns:a16="http://schemas.microsoft.com/office/drawing/2014/main" id="{B00C8DFB-E0DC-E44E-B6DD-D2BEFD11889C}"/>
              </a:ext>
            </a:extLst>
          </p:cNvPr>
          <p:cNvSpPr txBox="1"/>
          <p:nvPr/>
        </p:nvSpPr>
        <p:spPr>
          <a:xfrm>
            <a:off x="685737" y="3737054"/>
            <a:ext cx="2269679" cy="205121"/>
          </a:xfrm>
          <a:prstGeom prst="rect">
            <a:avLst/>
          </a:prstGeom>
          <a:noFill/>
        </p:spPr>
        <p:txBody>
          <a:bodyPr wrap="square" lIns="0" tIns="0" rIns="0" bIns="0" rtlCol="0">
            <a:spAutoFit/>
          </a:bodyPr>
          <a:lstStyle/>
          <a:p>
            <a:pPr algn="l"/>
            <a:r>
              <a:rPr lang="en-US" sz="1333">
                <a:solidFill>
                  <a:schemeClr val="bg1"/>
                </a:solidFill>
                <a:ea typeface="IBM Plex Sans" charset="0"/>
                <a:cs typeface="IBM Plex Sans" charset="0"/>
              </a:rPr>
              <a:t>All-Flash and Hybrid Systems</a:t>
            </a:r>
          </a:p>
        </p:txBody>
      </p:sp>
      <p:sp>
        <p:nvSpPr>
          <p:cNvPr id="12" name="TextBox 11">
            <a:extLst>
              <a:ext uri="{FF2B5EF4-FFF2-40B4-BE49-F238E27FC236}">
                <a16:creationId xmlns:a16="http://schemas.microsoft.com/office/drawing/2014/main" id="{287AE111-3E98-F24A-9694-F31FF4EB26F7}"/>
              </a:ext>
            </a:extLst>
          </p:cNvPr>
          <p:cNvSpPr txBox="1"/>
          <p:nvPr/>
        </p:nvSpPr>
        <p:spPr>
          <a:xfrm>
            <a:off x="696002" y="4330349"/>
            <a:ext cx="1322196" cy="164212"/>
          </a:xfrm>
          <a:prstGeom prst="rect">
            <a:avLst/>
          </a:prstGeom>
          <a:noFill/>
        </p:spPr>
        <p:txBody>
          <a:bodyPr wrap="square" lIns="0" tIns="0" rIns="0" bIns="0" rtlCol="0">
            <a:spAutoFit/>
          </a:bodyPr>
          <a:lstStyle/>
          <a:p>
            <a:pPr algn="l"/>
            <a:r>
              <a:rPr lang="en-US" sz="1067">
                <a:solidFill>
                  <a:srgbClr val="6EA6FF"/>
                </a:solidFill>
                <a:ea typeface="IBM Plex Sans" charset="0"/>
                <a:cs typeface="IBM Plex Sans" charset="0"/>
              </a:rPr>
              <a:t>FlashSystem 9200</a:t>
            </a:r>
          </a:p>
        </p:txBody>
      </p:sp>
      <p:sp>
        <p:nvSpPr>
          <p:cNvPr id="13" name="TextBox 12">
            <a:extLst>
              <a:ext uri="{FF2B5EF4-FFF2-40B4-BE49-F238E27FC236}">
                <a16:creationId xmlns:a16="http://schemas.microsoft.com/office/drawing/2014/main" id="{F74DDC44-505B-914A-95D5-EB4346651C13}"/>
              </a:ext>
            </a:extLst>
          </p:cNvPr>
          <p:cNvSpPr txBox="1"/>
          <p:nvPr/>
        </p:nvSpPr>
        <p:spPr>
          <a:xfrm>
            <a:off x="696001" y="4816474"/>
            <a:ext cx="1308648" cy="164212"/>
          </a:xfrm>
          <a:prstGeom prst="rect">
            <a:avLst/>
          </a:prstGeom>
          <a:noFill/>
        </p:spPr>
        <p:txBody>
          <a:bodyPr wrap="square" lIns="0" tIns="0" rIns="0" bIns="0" rtlCol="0">
            <a:spAutoFit/>
          </a:bodyPr>
          <a:lstStyle/>
          <a:p>
            <a:pPr algn="l"/>
            <a:r>
              <a:rPr lang="en-US" sz="1067">
                <a:solidFill>
                  <a:srgbClr val="6EA6FF"/>
                </a:solidFill>
                <a:ea typeface="IBM Plex Sans" charset="0"/>
                <a:cs typeface="IBM Plex Sans" charset="0"/>
              </a:rPr>
              <a:t>FlashSystem 7200</a:t>
            </a:r>
          </a:p>
        </p:txBody>
      </p:sp>
      <p:sp>
        <p:nvSpPr>
          <p:cNvPr id="14" name="TextBox 13">
            <a:extLst>
              <a:ext uri="{FF2B5EF4-FFF2-40B4-BE49-F238E27FC236}">
                <a16:creationId xmlns:a16="http://schemas.microsoft.com/office/drawing/2014/main" id="{E21558D9-7919-D140-94D6-CC522207091E}"/>
              </a:ext>
            </a:extLst>
          </p:cNvPr>
          <p:cNvSpPr txBox="1"/>
          <p:nvPr/>
        </p:nvSpPr>
        <p:spPr>
          <a:xfrm>
            <a:off x="696002" y="5315921"/>
            <a:ext cx="1322196" cy="164212"/>
          </a:xfrm>
          <a:prstGeom prst="rect">
            <a:avLst/>
          </a:prstGeom>
          <a:noFill/>
        </p:spPr>
        <p:txBody>
          <a:bodyPr wrap="square" lIns="0" tIns="0" rIns="0" bIns="0" rtlCol="0">
            <a:spAutoFit/>
          </a:bodyPr>
          <a:lstStyle/>
          <a:p>
            <a:pPr algn="l"/>
            <a:r>
              <a:rPr lang="en-US" sz="1067">
                <a:solidFill>
                  <a:srgbClr val="6EA6FF"/>
                </a:solidFill>
                <a:ea typeface="IBM Plex Sans" charset="0"/>
                <a:cs typeface="IBM Plex Sans" charset="0"/>
              </a:rPr>
              <a:t>FlashSystem 5000</a:t>
            </a:r>
          </a:p>
        </p:txBody>
      </p:sp>
      <p:sp>
        <p:nvSpPr>
          <p:cNvPr id="15" name="TextBox 14">
            <a:extLst>
              <a:ext uri="{FF2B5EF4-FFF2-40B4-BE49-F238E27FC236}">
                <a16:creationId xmlns:a16="http://schemas.microsoft.com/office/drawing/2014/main" id="{F8955F09-8E8C-C249-A55F-8D6D4B96A2F6}"/>
              </a:ext>
            </a:extLst>
          </p:cNvPr>
          <p:cNvSpPr txBox="1"/>
          <p:nvPr/>
        </p:nvSpPr>
        <p:spPr>
          <a:xfrm>
            <a:off x="2048190" y="5315921"/>
            <a:ext cx="1258645" cy="164212"/>
          </a:xfrm>
          <a:prstGeom prst="rect">
            <a:avLst/>
          </a:prstGeom>
          <a:noFill/>
        </p:spPr>
        <p:txBody>
          <a:bodyPr wrap="square" lIns="0" tIns="0" rIns="0" bIns="0" rtlCol="0">
            <a:spAutoFit/>
          </a:bodyPr>
          <a:lstStyle/>
          <a:p>
            <a:pPr algn="l"/>
            <a:r>
              <a:rPr lang="en-US" sz="1067">
                <a:solidFill>
                  <a:srgbClr val="6EA6FF"/>
                </a:solidFill>
                <a:ea typeface="IBM Plex Sans" charset="0"/>
                <a:cs typeface="IBM Plex Sans" charset="0"/>
              </a:rPr>
              <a:t>FlashSystem 9200R</a:t>
            </a:r>
          </a:p>
        </p:txBody>
      </p:sp>
      <p:sp>
        <p:nvSpPr>
          <p:cNvPr id="17" name="Rectangle 16">
            <a:extLst>
              <a:ext uri="{FF2B5EF4-FFF2-40B4-BE49-F238E27FC236}">
                <a16:creationId xmlns:a16="http://schemas.microsoft.com/office/drawing/2014/main" id="{1DF6AA23-C24F-9D44-8341-4C12A3DF5A82}"/>
              </a:ext>
            </a:extLst>
          </p:cNvPr>
          <p:cNvSpPr/>
          <p:nvPr/>
        </p:nvSpPr>
        <p:spPr bwMode="auto">
          <a:xfrm>
            <a:off x="3392983" y="3663913"/>
            <a:ext cx="1318778" cy="1980687"/>
          </a:xfrm>
          <a:prstGeom prst="rect">
            <a:avLst/>
          </a:prstGeom>
          <a:solidFill>
            <a:srgbClr val="061F80"/>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a:solidFill>
                <a:schemeClr val="tx1"/>
              </a:solidFill>
              <a:ea typeface="IBM Plex Sans" charset="0"/>
              <a:cs typeface="IBM Plex Sans" charset="0"/>
            </a:endParaRPr>
          </a:p>
        </p:txBody>
      </p:sp>
      <p:sp>
        <p:nvSpPr>
          <p:cNvPr id="19" name="TextBox 18">
            <a:extLst>
              <a:ext uri="{FF2B5EF4-FFF2-40B4-BE49-F238E27FC236}">
                <a16:creationId xmlns:a16="http://schemas.microsoft.com/office/drawing/2014/main" id="{F6F2DE79-E571-AD46-95A9-5EB574E3D2CE}"/>
              </a:ext>
            </a:extLst>
          </p:cNvPr>
          <p:cNvSpPr txBox="1"/>
          <p:nvPr/>
        </p:nvSpPr>
        <p:spPr>
          <a:xfrm>
            <a:off x="3475086" y="3735754"/>
            <a:ext cx="667065" cy="205121"/>
          </a:xfrm>
          <a:prstGeom prst="rect">
            <a:avLst/>
          </a:prstGeom>
          <a:noFill/>
        </p:spPr>
        <p:txBody>
          <a:bodyPr wrap="square" lIns="0" tIns="0" rIns="0" bIns="0" rtlCol="0">
            <a:spAutoFit/>
          </a:bodyPr>
          <a:lstStyle/>
          <a:p>
            <a:pPr algn="l"/>
            <a:r>
              <a:rPr lang="en-US" sz="1333">
                <a:solidFill>
                  <a:schemeClr val="bg1"/>
                </a:solidFill>
                <a:ea typeface="IBM Plex Sans" charset="0"/>
                <a:cs typeface="IBM Plex Sans" charset="0"/>
              </a:rPr>
              <a:t>SVC</a:t>
            </a:r>
          </a:p>
        </p:txBody>
      </p:sp>
      <p:sp>
        <p:nvSpPr>
          <p:cNvPr id="20" name="TextBox 19">
            <a:extLst>
              <a:ext uri="{FF2B5EF4-FFF2-40B4-BE49-F238E27FC236}">
                <a16:creationId xmlns:a16="http://schemas.microsoft.com/office/drawing/2014/main" id="{5E7A65E2-66CB-4740-84F7-C1F7319CC9D1}"/>
              </a:ext>
            </a:extLst>
          </p:cNvPr>
          <p:cNvSpPr txBox="1"/>
          <p:nvPr/>
        </p:nvSpPr>
        <p:spPr>
          <a:xfrm>
            <a:off x="3505874" y="4549178"/>
            <a:ext cx="1125273" cy="328423"/>
          </a:xfrm>
          <a:prstGeom prst="rect">
            <a:avLst/>
          </a:prstGeom>
          <a:noFill/>
        </p:spPr>
        <p:txBody>
          <a:bodyPr wrap="square" lIns="0" tIns="0" rIns="0" bIns="0" rtlCol="0">
            <a:spAutoFit/>
          </a:bodyPr>
          <a:lstStyle/>
          <a:p>
            <a:pPr algn="l"/>
            <a:r>
              <a:rPr lang="en-US" sz="1067">
                <a:solidFill>
                  <a:srgbClr val="6EA6FF"/>
                </a:solidFill>
                <a:ea typeface="IBM Plex Sans" charset="0"/>
                <a:cs typeface="IBM Plex Sans" charset="0"/>
              </a:rPr>
              <a:t>SAN Volume</a:t>
            </a:r>
          </a:p>
          <a:p>
            <a:pPr algn="l"/>
            <a:r>
              <a:rPr lang="en-US" sz="1067">
                <a:solidFill>
                  <a:srgbClr val="6EA6FF"/>
                </a:solidFill>
                <a:ea typeface="IBM Plex Sans" charset="0"/>
                <a:cs typeface="IBM Plex Sans" charset="0"/>
              </a:rPr>
              <a:t>Controller</a:t>
            </a:r>
          </a:p>
        </p:txBody>
      </p:sp>
      <p:pic>
        <p:nvPicPr>
          <p:cNvPr id="23" name="Picture 22">
            <a:extLst>
              <a:ext uri="{FF2B5EF4-FFF2-40B4-BE49-F238E27FC236}">
                <a16:creationId xmlns:a16="http://schemas.microsoft.com/office/drawing/2014/main" id="{5E949EB9-63DC-7A41-9082-0C1EA38C13B3}"/>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3483992" y="4105249"/>
            <a:ext cx="1125273" cy="404576"/>
          </a:xfrm>
          <a:prstGeom prst="rect">
            <a:avLst/>
          </a:prstGeom>
        </p:spPr>
      </p:pic>
      <p:sp>
        <p:nvSpPr>
          <p:cNvPr id="24" name="Rectangle 23">
            <a:extLst>
              <a:ext uri="{FF2B5EF4-FFF2-40B4-BE49-F238E27FC236}">
                <a16:creationId xmlns:a16="http://schemas.microsoft.com/office/drawing/2014/main" id="{9983C57C-6AE2-654D-B860-6DDBF2A006DF}"/>
              </a:ext>
            </a:extLst>
          </p:cNvPr>
          <p:cNvSpPr/>
          <p:nvPr/>
        </p:nvSpPr>
        <p:spPr bwMode="auto">
          <a:xfrm>
            <a:off x="4770102" y="3663913"/>
            <a:ext cx="1653959" cy="1980687"/>
          </a:xfrm>
          <a:prstGeom prst="rect">
            <a:avLst/>
          </a:prstGeom>
          <a:solidFill>
            <a:srgbClr val="061F80"/>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a:solidFill>
                <a:schemeClr val="tx1"/>
              </a:solidFill>
              <a:ea typeface="IBM Plex Sans" charset="0"/>
              <a:cs typeface="IBM Plex Sans" charset="0"/>
            </a:endParaRPr>
          </a:p>
        </p:txBody>
      </p:sp>
      <p:sp>
        <p:nvSpPr>
          <p:cNvPr id="25" name="TextBox 24">
            <a:extLst>
              <a:ext uri="{FF2B5EF4-FFF2-40B4-BE49-F238E27FC236}">
                <a16:creationId xmlns:a16="http://schemas.microsoft.com/office/drawing/2014/main" id="{92DB18AA-0BA6-E04B-AD9C-954A2F1A153A}"/>
              </a:ext>
            </a:extLst>
          </p:cNvPr>
          <p:cNvSpPr txBox="1"/>
          <p:nvPr/>
        </p:nvSpPr>
        <p:spPr>
          <a:xfrm>
            <a:off x="4869849" y="3735754"/>
            <a:ext cx="1446393" cy="410241"/>
          </a:xfrm>
          <a:prstGeom prst="rect">
            <a:avLst/>
          </a:prstGeom>
          <a:noFill/>
        </p:spPr>
        <p:txBody>
          <a:bodyPr wrap="square" lIns="0" tIns="0" rIns="0" bIns="0" rtlCol="0">
            <a:spAutoFit/>
          </a:bodyPr>
          <a:lstStyle/>
          <a:p>
            <a:pPr algn="l"/>
            <a:r>
              <a:rPr lang="en-US" sz="1333" dirty="0">
                <a:solidFill>
                  <a:schemeClr val="bg1"/>
                </a:solidFill>
                <a:ea typeface="IBM Plex Sans" charset="0"/>
                <a:cs typeface="IBM Plex Sans" charset="0"/>
              </a:rPr>
              <a:t>Storage for Enterprise Servers</a:t>
            </a:r>
          </a:p>
        </p:txBody>
      </p:sp>
      <p:pic>
        <p:nvPicPr>
          <p:cNvPr id="26" name="Picture 25">
            <a:extLst>
              <a:ext uri="{FF2B5EF4-FFF2-40B4-BE49-F238E27FC236}">
                <a16:creationId xmlns:a16="http://schemas.microsoft.com/office/drawing/2014/main" id="{A072382C-814A-1147-BCF5-9E9B1928DA85}"/>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111149" y="4253300"/>
            <a:ext cx="369336" cy="1121339"/>
          </a:xfrm>
          <a:prstGeom prst="rect">
            <a:avLst/>
          </a:prstGeom>
        </p:spPr>
      </p:pic>
      <p:pic>
        <p:nvPicPr>
          <p:cNvPr id="27" name="Picture 26">
            <a:extLst>
              <a:ext uri="{FF2B5EF4-FFF2-40B4-BE49-F238E27FC236}">
                <a16:creationId xmlns:a16="http://schemas.microsoft.com/office/drawing/2014/main" id="{7FDD55ED-E981-2643-B0FE-DBAB7322F7E5}"/>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5711053" y="4262708"/>
            <a:ext cx="371276" cy="1121339"/>
          </a:xfrm>
          <a:prstGeom prst="rect">
            <a:avLst/>
          </a:prstGeom>
        </p:spPr>
      </p:pic>
      <p:sp>
        <p:nvSpPr>
          <p:cNvPr id="28" name="TextBox 27">
            <a:extLst>
              <a:ext uri="{FF2B5EF4-FFF2-40B4-BE49-F238E27FC236}">
                <a16:creationId xmlns:a16="http://schemas.microsoft.com/office/drawing/2014/main" id="{F185F67D-271B-B249-87C9-B0172BD36C46}"/>
              </a:ext>
            </a:extLst>
          </p:cNvPr>
          <p:cNvSpPr txBox="1"/>
          <p:nvPr/>
        </p:nvSpPr>
        <p:spPr>
          <a:xfrm>
            <a:off x="5005093" y="5462239"/>
            <a:ext cx="603233" cy="164212"/>
          </a:xfrm>
          <a:prstGeom prst="rect">
            <a:avLst/>
          </a:prstGeom>
          <a:noFill/>
        </p:spPr>
        <p:txBody>
          <a:bodyPr wrap="square" lIns="0" tIns="0" rIns="0" bIns="0" rtlCol="0">
            <a:spAutoFit/>
          </a:bodyPr>
          <a:lstStyle/>
          <a:p>
            <a:pPr algn="l"/>
            <a:r>
              <a:rPr lang="en-US" sz="1067" dirty="0">
                <a:solidFill>
                  <a:srgbClr val="6EA6FF"/>
                </a:solidFill>
                <a:ea typeface="IBM Plex Sans" charset="0"/>
                <a:cs typeface="IBM Plex Sans" charset="0"/>
              </a:rPr>
              <a:t>DS8900F</a:t>
            </a:r>
          </a:p>
        </p:txBody>
      </p:sp>
      <p:sp>
        <p:nvSpPr>
          <p:cNvPr id="29" name="TextBox 28">
            <a:extLst>
              <a:ext uri="{FF2B5EF4-FFF2-40B4-BE49-F238E27FC236}">
                <a16:creationId xmlns:a16="http://schemas.microsoft.com/office/drawing/2014/main" id="{596AF55B-F2D5-8B4B-8764-7F618DB1741F}"/>
              </a:ext>
            </a:extLst>
          </p:cNvPr>
          <p:cNvSpPr txBox="1"/>
          <p:nvPr/>
        </p:nvSpPr>
        <p:spPr>
          <a:xfrm>
            <a:off x="5691812" y="5461650"/>
            <a:ext cx="603233" cy="164212"/>
          </a:xfrm>
          <a:prstGeom prst="rect">
            <a:avLst/>
          </a:prstGeom>
          <a:noFill/>
        </p:spPr>
        <p:txBody>
          <a:bodyPr wrap="square" lIns="0" tIns="0" rIns="0" bIns="0" rtlCol="0">
            <a:spAutoFit/>
          </a:bodyPr>
          <a:lstStyle/>
          <a:p>
            <a:pPr algn="l"/>
            <a:r>
              <a:rPr lang="en-US" sz="1067" dirty="0">
                <a:solidFill>
                  <a:srgbClr val="6EA6FF"/>
                </a:solidFill>
                <a:ea typeface="IBM Plex Sans" charset="0"/>
                <a:cs typeface="IBM Plex Sans" charset="0"/>
              </a:rPr>
              <a:t>TS7700</a:t>
            </a:r>
          </a:p>
        </p:txBody>
      </p:sp>
      <p:sp>
        <p:nvSpPr>
          <p:cNvPr id="30" name="Rectangle 29">
            <a:extLst>
              <a:ext uri="{FF2B5EF4-FFF2-40B4-BE49-F238E27FC236}">
                <a16:creationId xmlns:a16="http://schemas.microsoft.com/office/drawing/2014/main" id="{893DF26A-311C-F24B-ADF5-D89BF1D6AF4A}"/>
              </a:ext>
            </a:extLst>
          </p:cNvPr>
          <p:cNvSpPr/>
          <p:nvPr/>
        </p:nvSpPr>
        <p:spPr bwMode="auto">
          <a:xfrm>
            <a:off x="6727660" y="3520228"/>
            <a:ext cx="1504320" cy="2414016"/>
          </a:xfrm>
          <a:prstGeom prst="rect">
            <a:avLst/>
          </a:prstGeom>
          <a:solidFill>
            <a:srgbClr val="061F80"/>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a:solidFill>
                <a:schemeClr val="tx1"/>
              </a:solidFill>
              <a:ea typeface="IBM Plex Sans" charset="0"/>
              <a:cs typeface="IBM Plex Sans" charset="0"/>
            </a:endParaRPr>
          </a:p>
        </p:txBody>
      </p:sp>
      <p:sp>
        <p:nvSpPr>
          <p:cNvPr id="31" name="TextBox 30">
            <a:extLst>
              <a:ext uri="{FF2B5EF4-FFF2-40B4-BE49-F238E27FC236}">
                <a16:creationId xmlns:a16="http://schemas.microsoft.com/office/drawing/2014/main" id="{62B970EA-7125-3144-AF38-C7573BE7F5B6}"/>
              </a:ext>
            </a:extLst>
          </p:cNvPr>
          <p:cNvSpPr txBox="1"/>
          <p:nvPr/>
        </p:nvSpPr>
        <p:spPr>
          <a:xfrm>
            <a:off x="6809763" y="3592073"/>
            <a:ext cx="1128885" cy="410241"/>
          </a:xfrm>
          <a:prstGeom prst="rect">
            <a:avLst/>
          </a:prstGeom>
          <a:noFill/>
        </p:spPr>
        <p:txBody>
          <a:bodyPr wrap="square" lIns="0" tIns="0" rIns="0" bIns="0" rtlCol="0">
            <a:spAutoFit/>
          </a:bodyPr>
          <a:lstStyle/>
          <a:p>
            <a:pPr algn="l"/>
            <a:r>
              <a:rPr lang="en-US" sz="1333">
                <a:solidFill>
                  <a:schemeClr val="bg1"/>
                </a:solidFill>
                <a:ea typeface="IBM Plex Sans" charset="0"/>
                <a:cs typeface="IBM Plex Sans" charset="0"/>
              </a:rPr>
              <a:t>IBM Spectrum Fusion HCI</a:t>
            </a:r>
          </a:p>
        </p:txBody>
      </p:sp>
      <p:sp>
        <p:nvSpPr>
          <p:cNvPr id="33" name="Rectangle 32">
            <a:extLst>
              <a:ext uri="{FF2B5EF4-FFF2-40B4-BE49-F238E27FC236}">
                <a16:creationId xmlns:a16="http://schemas.microsoft.com/office/drawing/2014/main" id="{30C9D1D4-EA99-F04F-BCAE-7165648AB4A9}"/>
              </a:ext>
            </a:extLst>
          </p:cNvPr>
          <p:cNvSpPr/>
          <p:nvPr/>
        </p:nvSpPr>
        <p:spPr bwMode="auto">
          <a:xfrm>
            <a:off x="8684045" y="3523207"/>
            <a:ext cx="1450848" cy="2414016"/>
          </a:xfrm>
          <a:prstGeom prst="rect">
            <a:avLst/>
          </a:prstGeom>
          <a:solidFill>
            <a:srgbClr val="061F80"/>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a:solidFill>
                <a:schemeClr val="tx1"/>
              </a:solidFill>
              <a:ea typeface="IBM Plex Sans" charset="0"/>
              <a:cs typeface="IBM Plex Sans" charset="0"/>
            </a:endParaRPr>
          </a:p>
        </p:txBody>
      </p:sp>
      <p:sp>
        <p:nvSpPr>
          <p:cNvPr id="34" name="TextBox 33">
            <a:extLst>
              <a:ext uri="{FF2B5EF4-FFF2-40B4-BE49-F238E27FC236}">
                <a16:creationId xmlns:a16="http://schemas.microsoft.com/office/drawing/2014/main" id="{5D18927C-E3ED-684A-BADE-24759BF53158}"/>
              </a:ext>
            </a:extLst>
          </p:cNvPr>
          <p:cNvSpPr txBox="1"/>
          <p:nvPr/>
        </p:nvSpPr>
        <p:spPr>
          <a:xfrm>
            <a:off x="8766148" y="3595052"/>
            <a:ext cx="1221000" cy="410241"/>
          </a:xfrm>
          <a:prstGeom prst="rect">
            <a:avLst/>
          </a:prstGeom>
          <a:noFill/>
        </p:spPr>
        <p:txBody>
          <a:bodyPr wrap="square" lIns="0" tIns="0" rIns="0" bIns="0" rtlCol="0">
            <a:spAutoFit/>
          </a:bodyPr>
          <a:lstStyle/>
          <a:p>
            <a:pPr algn="l"/>
            <a:r>
              <a:rPr lang="en-US" sz="1333">
                <a:solidFill>
                  <a:schemeClr val="bg1"/>
                </a:solidFill>
                <a:ea typeface="IBM Plex Sans" charset="0"/>
                <a:cs typeface="IBM Plex Sans" charset="0"/>
              </a:rPr>
              <a:t>Elastic Storage System</a:t>
            </a:r>
          </a:p>
        </p:txBody>
      </p:sp>
      <p:sp>
        <p:nvSpPr>
          <p:cNvPr id="35" name="Rectangle 34">
            <a:extLst>
              <a:ext uri="{FF2B5EF4-FFF2-40B4-BE49-F238E27FC236}">
                <a16:creationId xmlns:a16="http://schemas.microsoft.com/office/drawing/2014/main" id="{8AED36F4-EFAD-E04A-B6C2-FC1838F1E46F}"/>
              </a:ext>
            </a:extLst>
          </p:cNvPr>
          <p:cNvSpPr/>
          <p:nvPr/>
        </p:nvSpPr>
        <p:spPr bwMode="auto">
          <a:xfrm>
            <a:off x="10194204" y="3523207"/>
            <a:ext cx="1450848" cy="2414016"/>
          </a:xfrm>
          <a:prstGeom prst="rect">
            <a:avLst/>
          </a:prstGeom>
          <a:solidFill>
            <a:srgbClr val="061F80"/>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a:solidFill>
                <a:schemeClr val="tx1"/>
              </a:solidFill>
              <a:ea typeface="IBM Plex Sans" charset="0"/>
              <a:cs typeface="IBM Plex Sans" charset="0"/>
            </a:endParaRPr>
          </a:p>
        </p:txBody>
      </p:sp>
      <p:sp>
        <p:nvSpPr>
          <p:cNvPr id="36" name="TextBox 35">
            <a:extLst>
              <a:ext uri="{FF2B5EF4-FFF2-40B4-BE49-F238E27FC236}">
                <a16:creationId xmlns:a16="http://schemas.microsoft.com/office/drawing/2014/main" id="{99E9C075-EB55-1D46-ABC9-0C39C2BA5382}"/>
              </a:ext>
            </a:extLst>
          </p:cNvPr>
          <p:cNvSpPr txBox="1"/>
          <p:nvPr/>
        </p:nvSpPr>
        <p:spPr>
          <a:xfrm>
            <a:off x="10285264" y="3599349"/>
            <a:ext cx="1221000" cy="410241"/>
          </a:xfrm>
          <a:prstGeom prst="rect">
            <a:avLst/>
          </a:prstGeom>
          <a:noFill/>
        </p:spPr>
        <p:txBody>
          <a:bodyPr wrap="square" lIns="0" tIns="0" rIns="0" bIns="0" rtlCol="0">
            <a:spAutoFit/>
          </a:bodyPr>
          <a:lstStyle/>
          <a:p>
            <a:pPr algn="l"/>
            <a:r>
              <a:rPr lang="en-US" sz="1333">
                <a:solidFill>
                  <a:schemeClr val="bg1"/>
                </a:solidFill>
                <a:ea typeface="IBM Plex Sans" charset="0"/>
                <a:cs typeface="IBM Plex Sans" charset="0"/>
              </a:rPr>
              <a:t>Cloud Object Storage</a:t>
            </a:r>
          </a:p>
        </p:txBody>
      </p:sp>
      <p:pic>
        <p:nvPicPr>
          <p:cNvPr id="37" name="Picture 36">
            <a:extLst>
              <a:ext uri="{FF2B5EF4-FFF2-40B4-BE49-F238E27FC236}">
                <a16:creationId xmlns:a16="http://schemas.microsoft.com/office/drawing/2014/main" id="{11A0F437-2F3A-0E4F-A107-6BC49A097147}"/>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8766148" y="4164898"/>
            <a:ext cx="1130867" cy="215583"/>
          </a:xfrm>
          <a:prstGeom prst="rect">
            <a:avLst/>
          </a:prstGeom>
        </p:spPr>
      </p:pic>
      <p:sp>
        <p:nvSpPr>
          <p:cNvPr id="38" name="TextBox 37">
            <a:extLst>
              <a:ext uri="{FF2B5EF4-FFF2-40B4-BE49-F238E27FC236}">
                <a16:creationId xmlns:a16="http://schemas.microsoft.com/office/drawing/2014/main" id="{9665C9C9-13E5-0643-B93C-E3BC7FF2DA1E}"/>
              </a:ext>
            </a:extLst>
          </p:cNvPr>
          <p:cNvSpPr txBox="1"/>
          <p:nvPr/>
        </p:nvSpPr>
        <p:spPr>
          <a:xfrm>
            <a:off x="8771744" y="4463332"/>
            <a:ext cx="1125273" cy="164212"/>
          </a:xfrm>
          <a:prstGeom prst="rect">
            <a:avLst/>
          </a:prstGeom>
          <a:noFill/>
        </p:spPr>
        <p:txBody>
          <a:bodyPr wrap="square" lIns="0" tIns="0" rIns="0" bIns="0" rtlCol="0">
            <a:spAutoFit/>
          </a:bodyPr>
          <a:lstStyle/>
          <a:p>
            <a:pPr algn="l"/>
            <a:r>
              <a:rPr lang="en-US" sz="1067">
                <a:solidFill>
                  <a:srgbClr val="6EA6FF"/>
                </a:solidFill>
                <a:ea typeface="IBM Plex Sans" charset="0"/>
                <a:cs typeface="IBM Plex Sans" charset="0"/>
              </a:rPr>
              <a:t>ESS 3200, 5000</a:t>
            </a:r>
          </a:p>
        </p:txBody>
      </p:sp>
      <p:cxnSp>
        <p:nvCxnSpPr>
          <p:cNvPr id="62" name="Straight Connector 61">
            <a:extLst>
              <a:ext uri="{FF2B5EF4-FFF2-40B4-BE49-F238E27FC236}">
                <a16:creationId xmlns:a16="http://schemas.microsoft.com/office/drawing/2014/main" id="{E1FF15B9-95BD-104D-A34C-076DDFA24F2D}"/>
              </a:ext>
            </a:extLst>
          </p:cNvPr>
          <p:cNvCxnSpPr>
            <a:cxnSpLocks/>
          </p:cNvCxnSpPr>
          <p:nvPr/>
        </p:nvCxnSpPr>
        <p:spPr bwMode="auto">
          <a:xfrm>
            <a:off x="1619795" y="5848164"/>
            <a:ext cx="4685752" cy="0"/>
          </a:xfrm>
          <a:prstGeom prst="line">
            <a:avLst/>
          </a:prstGeom>
          <a:ln w="19050">
            <a:solidFill>
              <a:srgbClr val="0530AD"/>
            </a:solidFill>
            <a:headEnd type="triangle" w="med" len="med"/>
            <a:tailEnd type="triangle" w="med" len="med"/>
          </a:ln>
          <a:effectLst/>
        </p:spPr>
        <p:style>
          <a:lnRef idx="1">
            <a:schemeClr val="dk1"/>
          </a:lnRef>
          <a:fillRef idx="0">
            <a:schemeClr val="dk1"/>
          </a:fillRef>
          <a:effectRef idx="0">
            <a:schemeClr val="dk1"/>
          </a:effectRef>
          <a:fontRef idx="minor">
            <a:schemeClr val="tx1"/>
          </a:fontRef>
        </p:style>
      </p:cxnSp>
      <p:pic>
        <p:nvPicPr>
          <p:cNvPr id="39" name="Picture 38">
            <a:extLst>
              <a:ext uri="{FF2B5EF4-FFF2-40B4-BE49-F238E27FC236}">
                <a16:creationId xmlns:a16="http://schemas.microsoft.com/office/drawing/2014/main" id="{D0C552A6-572E-D743-BBD3-677D68655329}"/>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10285265" y="4119740"/>
            <a:ext cx="516641" cy="1373216"/>
          </a:xfrm>
          <a:prstGeom prst="rect">
            <a:avLst/>
          </a:prstGeom>
        </p:spPr>
      </p:pic>
      <p:sp>
        <p:nvSpPr>
          <p:cNvPr id="40" name="TextBox 39">
            <a:extLst>
              <a:ext uri="{FF2B5EF4-FFF2-40B4-BE49-F238E27FC236}">
                <a16:creationId xmlns:a16="http://schemas.microsoft.com/office/drawing/2014/main" id="{2E0B0017-C7A1-3C4B-B9A3-7D3214A2FAD1}"/>
              </a:ext>
            </a:extLst>
          </p:cNvPr>
          <p:cNvSpPr txBox="1"/>
          <p:nvPr/>
        </p:nvSpPr>
        <p:spPr>
          <a:xfrm>
            <a:off x="612338" y="5754899"/>
            <a:ext cx="2269679" cy="205121"/>
          </a:xfrm>
          <a:prstGeom prst="rect">
            <a:avLst/>
          </a:prstGeom>
          <a:noFill/>
        </p:spPr>
        <p:txBody>
          <a:bodyPr wrap="square" lIns="0" tIns="0" rIns="0" bIns="0" rtlCol="0">
            <a:spAutoFit/>
          </a:bodyPr>
          <a:lstStyle/>
          <a:p>
            <a:pPr algn="l"/>
            <a:r>
              <a:rPr lang="en-US" sz="1333">
                <a:solidFill>
                  <a:srgbClr val="6EA6FF"/>
                </a:solidFill>
                <a:ea typeface="IBM Plex Sans" charset="0"/>
                <a:cs typeface="IBM Plex Sans" charset="0"/>
              </a:rPr>
              <a:t>Networking</a:t>
            </a:r>
          </a:p>
        </p:txBody>
      </p:sp>
      <p:sp>
        <p:nvSpPr>
          <p:cNvPr id="41" name="Rectangle 40">
            <a:extLst>
              <a:ext uri="{FF2B5EF4-FFF2-40B4-BE49-F238E27FC236}">
                <a16:creationId xmlns:a16="http://schemas.microsoft.com/office/drawing/2014/main" id="{FA52FD52-153A-804B-8066-8DC12078E00C}"/>
              </a:ext>
            </a:extLst>
          </p:cNvPr>
          <p:cNvSpPr/>
          <p:nvPr/>
        </p:nvSpPr>
        <p:spPr bwMode="auto">
          <a:xfrm>
            <a:off x="612338" y="3024588"/>
            <a:ext cx="4099423" cy="576349"/>
          </a:xfrm>
          <a:prstGeom prst="rect">
            <a:avLst/>
          </a:prstGeom>
          <a:solidFill>
            <a:srgbClr val="061F80"/>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a:solidFill>
                <a:schemeClr val="tx1"/>
              </a:solidFill>
              <a:ea typeface="IBM Plex Sans" charset="0"/>
              <a:cs typeface="IBM Plex Sans" charset="0"/>
            </a:endParaRPr>
          </a:p>
        </p:txBody>
      </p:sp>
      <p:sp>
        <p:nvSpPr>
          <p:cNvPr id="42" name="TextBox 41">
            <a:extLst>
              <a:ext uri="{FF2B5EF4-FFF2-40B4-BE49-F238E27FC236}">
                <a16:creationId xmlns:a16="http://schemas.microsoft.com/office/drawing/2014/main" id="{5AC6944B-B80E-2A40-9CCF-4F1BD87E3C5D}"/>
              </a:ext>
            </a:extLst>
          </p:cNvPr>
          <p:cNvSpPr txBox="1"/>
          <p:nvPr/>
        </p:nvSpPr>
        <p:spPr>
          <a:xfrm>
            <a:off x="718251" y="3120671"/>
            <a:ext cx="2269679" cy="205121"/>
          </a:xfrm>
          <a:prstGeom prst="rect">
            <a:avLst/>
          </a:prstGeom>
          <a:noFill/>
        </p:spPr>
        <p:txBody>
          <a:bodyPr wrap="square" lIns="0" tIns="0" rIns="0" bIns="0" rtlCol="0">
            <a:spAutoFit/>
          </a:bodyPr>
          <a:lstStyle/>
          <a:p>
            <a:pPr algn="l"/>
            <a:r>
              <a:rPr lang="en-US" sz="1333">
                <a:solidFill>
                  <a:schemeClr val="bg1"/>
                </a:solidFill>
                <a:ea typeface="IBM Plex Sans" charset="0"/>
                <a:cs typeface="IBM Plex Sans" charset="0"/>
              </a:rPr>
              <a:t>IBM Spectrum Virtualize</a:t>
            </a:r>
          </a:p>
        </p:txBody>
      </p:sp>
      <p:sp>
        <p:nvSpPr>
          <p:cNvPr id="43" name="Rectangle 42">
            <a:extLst>
              <a:ext uri="{FF2B5EF4-FFF2-40B4-BE49-F238E27FC236}">
                <a16:creationId xmlns:a16="http://schemas.microsoft.com/office/drawing/2014/main" id="{A8370EA8-E6E1-BD42-A42B-E24C32065D14}"/>
              </a:ext>
            </a:extLst>
          </p:cNvPr>
          <p:cNvSpPr/>
          <p:nvPr/>
        </p:nvSpPr>
        <p:spPr bwMode="auto">
          <a:xfrm>
            <a:off x="603632" y="2378643"/>
            <a:ext cx="5820430" cy="576349"/>
          </a:xfrm>
          <a:prstGeom prst="rect">
            <a:avLst/>
          </a:prstGeom>
          <a:solidFill>
            <a:srgbClr val="061F80"/>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a:solidFill>
                <a:schemeClr val="tx1"/>
              </a:solidFill>
              <a:ea typeface="IBM Plex Sans" charset="0"/>
              <a:cs typeface="IBM Plex Sans" charset="0"/>
            </a:endParaRPr>
          </a:p>
        </p:txBody>
      </p:sp>
      <p:sp>
        <p:nvSpPr>
          <p:cNvPr id="44" name="TextBox 43">
            <a:extLst>
              <a:ext uri="{FF2B5EF4-FFF2-40B4-BE49-F238E27FC236}">
                <a16:creationId xmlns:a16="http://schemas.microsoft.com/office/drawing/2014/main" id="{57C9B37C-C8EF-FA4D-BF21-EB0098F133D4}"/>
              </a:ext>
            </a:extLst>
          </p:cNvPr>
          <p:cNvSpPr txBox="1"/>
          <p:nvPr/>
        </p:nvSpPr>
        <p:spPr>
          <a:xfrm>
            <a:off x="709543" y="2475197"/>
            <a:ext cx="2269679" cy="205121"/>
          </a:xfrm>
          <a:prstGeom prst="rect">
            <a:avLst/>
          </a:prstGeom>
          <a:noFill/>
        </p:spPr>
        <p:txBody>
          <a:bodyPr wrap="square" lIns="0" tIns="0" rIns="0" bIns="0" rtlCol="0">
            <a:spAutoFit/>
          </a:bodyPr>
          <a:lstStyle/>
          <a:p>
            <a:pPr algn="l"/>
            <a:r>
              <a:rPr lang="en-US" sz="1333">
                <a:solidFill>
                  <a:schemeClr val="bg1"/>
                </a:solidFill>
                <a:ea typeface="IBM Plex Sans" charset="0"/>
                <a:cs typeface="IBM Plex Sans" charset="0"/>
              </a:rPr>
              <a:t>IBM Storage Insights</a:t>
            </a:r>
          </a:p>
        </p:txBody>
      </p:sp>
      <p:sp>
        <p:nvSpPr>
          <p:cNvPr id="45" name="Rectangle 44">
            <a:extLst>
              <a:ext uri="{FF2B5EF4-FFF2-40B4-BE49-F238E27FC236}">
                <a16:creationId xmlns:a16="http://schemas.microsoft.com/office/drawing/2014/main" id="{F036B2F6-2F1D-8649-B382-50F8367BAC06}"/>
              </a:ext>
            </a:extLst>
          </p:cNvPr>
          <p:cNvSpPr/>
          <p:nvPr/>
        </p:nvSpPr>
        <p:spPr bwMode="auto">
          <a:xfrm>
            <a:off x="6727660" y="2378865"/>
            <a:ext cx="1504320" cy="1087847"/>
          </a:xfrm>
          <a:prstGeom prst="rect">
            <a:avLst/>
          </a:prstGeom>
          <a:solidFill>
            <a:srgbClr val="061F80"/>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a:solidFill>
                <a:schemeClr val="tx1"/>
              </a:solidFill>
              <a:ea typeface="IBM Plex Sans" charset="0"/>
              <a:cs typeface="IBM Plex Sans" charset="0"/>
            </a:endParaRPr>
          </a:p>
        </p:txBody>
      </p:sp>
      <p:sp>
        <p:nvSpPr>
          <p:cNvPr id="46" name="TextBox 45">
            <a:extLst>
              <a:ext uri="{FF2B5EF4-FFF2-40B4-BE49-F238E27FC236}">
                <a16:creationId xmlns:a16="http://schemas.microsoft.com/office/drawing/2014/main" id="{FA52A43F-46CD-0E41-9F11-DC072593728E}"/>
              </a:ext>
            </a:extLst>
          </p:cNvPr>
          <p:cNvSpPr txBox="1"/>
          <p:nvPr/>
        </p:nvSpPr>
        <p:spPr>
          <a:xfrm>
            <a:off x="6809763" y="2476413"/>
            <a:ext cx="1118619" cy="410241"/>
          </a:xfrm>
          <a:prstGeom prst="rect">
            <a:avLst/>
          </a:prstGeom>
          <a:noFill/>
        </p:spPr>
        <p:txBody>
          <a:bodyPr wrap="square" lIns="0" tIns="0" rIns="0" bIns="0" rtlCol="0">
            <a:spAutoFit/>
          </a:bodyPr>
          <a:lstStyle/>
          <a:p>
            <a:pPr algn="l"/>
            <a:r>
              <a:rPr lang="en-US" sz="1333">
                <a:solidFill>
                  <a:schemeClr val="bg1"/>
                </a:solidFill>
                <a:ea typeface="IBM Plex Sans" charset="0"/>
                <a:cs typeface="IBM Plex Sans" charset="0"/>
              </a:rPr>
              <a:t>IBM Spectrum Fusion</a:t>
            </a:r>
          </a:p>
        </p:txBody>
      </p:sp>
      <p:sp>
        <p:nvSpPr>
          <p:cNvPr id="47" name="Rectangle 46">
            <a:extLst>
              <a:ext uri="{FF2B5EF4-FFF2-40B4-BE49-F238E27FC236}">
                <a16:creationId xmlns:a16="http://schemas.microsoft.com/office/drawing/2014/main" id="{3045C076-B3DC-5741-850C-1A44404C4106}"/>
              </a:ext>
            </a:extLst>
          </p:cNvPr>
          <p:cNvSpPr/>
          <p:nvPr/>
        </p:nvSpPr>
        <p:spPr bwMode="auto">
          <a:xfrm>
            <a:off x="8669805" y="3145491"/>
            <a:ext cx="2972696" cy="332509"/>
          </a:xfrm>
          <a:prstGeom prst="rect">
            <a:avLst/>
          </a:prstGeom>
          <a:solidFill>
            <a:srgbClr val="061F80"/>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a:solidFill>
                <a:schemeClr val="tx1"/>
              </a:solidFill>
              <a:ea typeface="IBM Plex Sans" charset="0"/>
              <a:cs typeface="IBM Plex Sans" charset="0"/>
            </a:endParaRPr>
          </a:p>
        </p:txBody>
      </p:sp>
      <p:sp>
        <p:nvSpPr>
          <p:cNvPr id="48" name="TextBox 47">
            <a:extLst>
              <a:ext uri="{FF2B5EF4-FFF2-40B4-BE49-F238E27FC236}">
                <a16:creationId xmlns:a16="http://schemas.microsoft.com/office/drawing/2014/main" id="{9A4F583F-9D27-8849-AB9A-A78F7A91D6B9}"/>
              </a:ext>
            </a:extLst>
          </p:cNvPr>
          <p:cNvSpPr txBox="1"/>
          <p:nvPr/>
        </p:nvSpPr>
        <p:spPr>
          <a:xfrm>
            <a:off x="8762175" y="3212253"/>
            <a:ext cx="2269679" cy="205121"/>
          </a:xfrm>
          <a:prstGeom prst="rect">
            <a:avLst/>
          </a:prstGeom>
          <a:noFill/>
        </p:spPr>
        <p:txBody>
          <a:bodyPr wrap="square" lIns="0" tIns="0" rIns="0" bIns="0" rtlCol="0">
            <a:spAutoFit/>
          </a:bodyPr>
          <a:lstStyle/>
          <a:p>
            <a:pPr algn="l"/>
            <a:r>
              <a:rPr lang="en-US" sz="1333">
                <a:solidFill>
                  <a:schemeClr val="bg1"/>
                </a:solidFill>
                <a:ea typeface="IBM Plex Sans" charset="0"/>
                <a:cs typeface="IBM Plex Sans" charset="0"/>
              </a:rPr>
              <a:t>IBM Cloud Object Storage</a:t>
            </a:r>
          </a:p>
        </p:txBody>
      </p:sp>
      <p:sp>
        <p:nvSpPr>
          <p:cNvPr id="49" name="Rectangle 48">
            <a:extLst>
              <a:ext uri="{FF2B5EF4-FFF2-40B4-BE49-F238E27FC236}">
                <a16:creationId xmlns:a16="http://schemas.microsoft.com/office/drawing/2014/main" id="{321B0A47-ACF2-574F-A0AF-97121F32DE6A}"/>
              </a:ext>
            </a:extLst>
          </p:cNvPr>
          <p:cNvSpPr/>
          <p:nvPr/>
        </p:nvSpPr>
        <p:spPr bwMode="auto">
          <a:xfrm>
            <a:off x="8679372" y="2760336"/>
            <a:ext cx="2972696" cy="332509"/>
          </a:xfrm>
          <a:prstGeom prst="rect">
            <a:avLst/>
          </a:prstGeom>
          <a:solidFill>
            <a:srgbClr val="061F80"/>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a:solidFill>
                <a:schemeClr val="tx1"/>
              </a:solidFill>
              <a:ea typeface="IBM Plex Sans" charset="0"/>
              <a:cs typeface="IBM Plex Sans" charset="0"/>
            </a:endParaRPr>
          </a:p>
        </p:txBody>
      </p:sp>
      <p:sp>
        <p:nvSpPr>
          <p:cNvPr id="50" name="TextBox 49">
            <a:extLst>
              <a:ext uri="{FF2B5EF4-FFF2-40B4-BE49-F238E27FC236}">
                <a16:creationId xmlns:a16="http://schemas.microsoft.com/office/drawing/2014/main" id="{3001AC22-C0A7-D149-BF07-076694FB7AA1}"/>
              </a:ext>
            </a:extLst>
          </p:cNvPr>
          <p:cNvSpPr txBox="1"/>
          <p:nvPr/>
        </p:nvSpPr>
        <p:spPr>
          <a:xfrm>
            <a:off x="8771743" y="2827098"/>
            <a:ext cx="2269679" cy="205121"/>
          </a:xfrm>
          <a:prstGeom prst="rect">
            <a:avLst/>
          </a:prstGeom>
          <a:noFill/>
        </p:spPr>
        <p:txBody>
          <a:bodyPr wrap="square" lIns="0" tIns="0" rIns="0" bIns="0" rtlCol="0">
            <a:spAutoFit/>
          </a:bodyPr>
          <a:lstStyle/>
          <a:p>
            <a:pPr algn="l"/>
            <a:r>
              <a:rPr lang="en-US" sz="1333">
                <a:solidFill>
                  <a:schemeClr val="bg1"/>
                </a:solidFill>
                <a:ea typeface="IBM Plex Sans" charset="0"/>
                <a:cs typeface="IBM Plex Sans" charset="0"/>
              </a:rPr>
              <a:t>IBM Spectrum Scale</a:t>
            </a:r>
          </a:p>
        </p:txBody>
      </p:sp>
      <p:sp>
        <p:nvSpPr>
          <p:cNvPr id="51" name="Rectangle 50">
            <a:extLst>
              <a:ext uri="{FF2B5EF4-FFF2-40B4-BE49-F238E27FC236}">
                <a16:creationId xmlns:a16="http://schemas.microsoft.com/office/drawing/2014/main" id="{06334752-3DDC-0649-9FA7-AB8C45477275}"/>
              </a:ext>
            </a:extLst>
          </p:cNvPr>
          <p:cNvSpPr/>
          <p:nvPr/>
        </p:nvSpPr>
        <p:spPr bwMode="auto">
          <a:xfrm>
            <a:off x="8669805" y="2378863"/>
            <a:ext cx="2972696" cy="332509"/>
          </a:xfrm>
          <a:prstGeom prst="rect">
            <a:avLst/>
          </a:prstGeom>
          <a:solidFill>
            <a:srgbClr val="061F80"/>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a:solidFill>
                <a:schemeClr val="tx1"/>
              </a:solidFill>
              <a:ea typeface="IBM Plex Sans" charset="0"/>
              <a:cs typeface="IBM Plex Sans" charset="0"/>
            </a:endParaRPr>
          </a:p>
        </p:txBody>
      </p:sp>
      <p:sp>
        <p:nvSpPr>
          <p:cNvPr id="52" name="TextBox 51">
            <a:extLst>
              <a:ext uri="{FF2B5EF4-FFF2-40B4-BE49-F238E27FC236}">
                <a16:creationId xmlns:a16="http://schemas.microsoft.com/office/drawing/2014/main" id="{0D432365-EE2B-B449-9753-29E3F543FE3C}"/>
              </a:ext>
            </a:extLst>
          </p:cNvPr>
          <p:cNvSpPr txBox="1"/>
          <p:nvPr/>
        </p:nvSpPr>
        <p:spPr>
          <a:xfrm>
            <a:off x="8762175" y="2445625"/>
            <a:ext cx="2269679" cy="205121"/>
          </a:xfrm>
          <a:prstGeom prst="rect">
            <a:avLst/>
          </a:prstGeom>
          <a:noFill/>
        </p:spPr>
        <p:txBody>
          <a:bodyPr wrap="square" lIns="0" tIns="0" rIns="0" bIns="0" rtlCol="0">
            <a:spAutoFit/>
          </a:bodyPr>
          <a:lstStyle/>
          <a:p>
            <a:pPr algn="l"/>
            <a:r>
              <a:rPr lang="en-US" sz="1333">
                <a:solidFill>
                  <a:schemeClr val="bg1"/>
                </a:solidFill>
                <a:ea typeface="IBM Plex Sans" charset="0"/>
                <a:cs typeface="IBM Plex Sans" charset="0"/>
              </a:rPr>
              <a:t>IBM Spectrum Discover</a:t>
            </a:r>
          </a:p>
        </p:txBody>
      </p:sp>
      <p:pic>
        <p:nvPicPr>
          <p:cNvPr id="53" name="Graphic 52">
            <a:extLst>
              <a:ext uri="{FF2B5EF4-FFF2-40B4-BE49-F238E27FC236}">
                <a16:creationId xmlns:a16="http://schemas.microsoft.com/office/drawing/2014/main" id="{1B7E3ADD-F1E5-6B4F-ADB5-A79B044BA553}"/>
              </a:ext>
            </a:extLst>
          </p:cNvPr>
          <p:cNvPicPr>
            <a:picLocks noChangeAspect="1"/>
          </p:cNvPicPr>
          <p:nvPr/>
        </p:nvPicPr>
        <p:blipFill>
          <a:blip r:embed="rId12">
            <a:extLst>
              <a:ext uri="{96DAC541-7B7A-43D3-8B79-37D633B846F1}">
                <asvg:svgBlip xmlns:asvg="http://schemas.microsoft.com/office/drawing/2016/SVG/main" r:embed="rId13"/>
              </a:ext>
            </a:extLst>
          </a:blip>
          <a:srcRect/>
          <a:stretch/>
        </p:blipFill>
        <p:spPr>
          <a:xfrm>
            <a:off x="4154016" y="3182772"/>
            <a:ext cx="277577" cy="277577"/>
          </a:xfrm>
          <a:prstGeom prst="rect">
            <a:avLst/>
          </a:prstGeom>
        </p:spPr>
      </p:pic>
      <p:pic>
        <p:nvPicPr>
          <p:cNvPr id="54" name="Graphic 53">
            <a:extLst>
              <a:ext uri="{FF2B5EF4-FFF2-40B4-BE49-F238E27FC236}">
                <a16:creationId xmlns:a16="http://schemas.microsoft.com/office/drawing/2014/main" id="{6E5C0D78-06BB-F14D-8D92-780A1AAB1680}"/>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6024817" y="2538890"/>
            <a:ext cx="277577" cy="277577"/>
          </a:xfrm>
          <a:prstGeom prst="rect">
            <a:avLst/>
          </a:prstGeom>
        </p:spPr>
      </p:pic>
      <p:pic>
        <p:nvPicPr>
          <p:cNvPr id="56" name="Graphic 55">
            <a:extLst>
              <a:ext uri="{FF2B5EF4-FFF2-40B4-BE49-F238E27FC236}">
                <a16:creationId xmlns:a16="http://schemas.microsoft.com/office/drawing/2014/main" id="{04930267-BFFF-6B47-B76B-CEE0692AE1BE}"/>
              </a:ext>
            </a:extLst>
          </p:cNvPr>
          <p:cNvPicPr>
            <a:picLocks noChangeAspect="1"/>
          </p:cNvPicPr>
          <p:nvPr/>
        </p:nvPicPr>
        <p:blipFill>
          <a:blip r:embed="rId16">
            <a:extLst>
              <a:ext uri="{96DAC541-7B7A-43D3-8B79-37D633B846F1}">
                <asvg:svgBlip xmlns:asvg="http://schemas.microsoft.com/office/drawing/2016/SVG/main" r:embed="rId17"/>
              </a:ext>
            </a:extLst>
          </a:blip>
          <a:srcRect/>
          <a:stretch/>
        </p:blipFill>
        <p:spPr>
          <a:xfrm>
            <a:off x="11172504" y="2421858"/>
            <a:ext cx="277577" cy="277577"/>
          </a:xfrm>
          <a:prstGeom prst="rect">
            <a:avLst/>
          </a:prstGeom>
        </p:spPr>
      </p:pic>
      <p:pic>
        <p:nvPicPr>
          <p:cNvPr id="57" name="Graphic 56">
            <a:extLst>
              <a:ext uri="{FF2B5EF4-FFF2-40B4-BE49-F238E27FC236}">
                <a16:creationId xmlns:a16="http://schemas.microsoft.com/office/drawing/2014/main" id="{66DE7CEF-70AB-DB45-A9F1-40BEB36B7235}"/>
              </a:ext>
            </a:extLst>
          </p:cNvPr>
          <p:cNvPicPr>
            <a:picLocks noChangeAspect="1"/>
          </p:cNvPicPr>
          <p:nvPr/>
        </p:nvPicPr>
        <p:blipFill>
          <a:blip r:embed="rId18">
            <a:extLst>
              <a:ext uri="{96DAC541-7B7A-43D3-8B79-37D633B846F1}">
                <asvg:svgBlip xmlns:asvg="http://schemas.microsoft.com/office/drawing/2016/SVG/main" r:embed="rId19"/>
              </a:ext>
            </a:extLst>
          </a:blip>
          <a:srcRect/>
          <a:stretch/>
        </p:blipFill>
        <p:spPr>
          <a:xfrm>
            <a:off x="11172504" y="2779948"/>
            <a:ext cx="277577" cy="277577"/>
          </a:xfrm>
          <a:prstGeom prst="rect">
            <a:avLst/>
          </a:prstGeom>
        </p:spPr>
      </p:pic>
      <p:pic>
        <p:nvPicPr>
          <p:cNvPr id="58" name="Graphic 57">
            <a:extLst>
              <a:ext uri="{FF2B5EF4-FFF2-40B4-BE49-F238E27FC236}">
                <a16:creationId xmlns:a16="http://schemas.microsoft.com/office/drawing/2014/main" id="{5FA8A8F9-AF02-3843-90D6-86BB503B82FB}"/>
              </a:ext>
            </a:extLst>
          </p:cNvPr>
          <p:cNvPicPr>
            <a:picLocks noChangeAspect="1"/>
          </p:cNvPicPr>
          <p:nvPr/>
        </p:nvPicPr>
        <p:blipFill>
          <a:blip r:embed="rId20">
            <a:extLst>
              <a:ext uri="{96DAC541-7B7A-43D3-8B79-37D633B846F1}">
                <asvg:svgBlip xmlns:asvg="http://schemas.microsoft.com/office/drawing/2016/SVG/main" r:embed="rId21"/>
              </a:ext>
            </a:extLst>
          </a:blip>
          <a:srcRect/>
          <a:stretch/>
        </p:blipFill>
        <p:spPr>
          <a:xfrm>
            <a:off x="11172504" y="3175177"/>
            <a:ext cx="277577" cy="277577"/>
          </a:xfrm>
          <a:prstGeom prst="rect">
            <a:avLst/>
          </a:prstGeom>
        </p:spPr>
      </p:pic>
      <p:sp>
        <p:nvSpPr>
          <p:cNvPr id="60" name="TextBox 59">
            <a:extLst>
              <a:ext uri="{FF2B5EF4-FFF2-40B4-BE49-F238E27FC236}">
                <a16:creationId xmlns:a16="http://schemas.microsoft.com/office/drawing/2014/main" id="{2DCF9061-167E-D54B-A4B6-8F84AB8F6972}"/>
              </a:ext>
            </a:extLst>
          </p:cNvPr>
          <p:cNvSpPr txBox="1"/>
          <p:nvPr/>
        </p:nvSpPr>
        <p:spPr>
          <a:xfrm>
            <a:off x="583109" y="1627940"/>
            <a:ext cx="2269679" cy="307777"/>
          </a:xfrm>
          <a:prstGeom prst="rect">
            <a:avLst/>
          </a:prstGeom>
          <a:noFill/>
        </p:spPr>
        <p:txBody>
          <a:bodyPr wrap="square" lIns="0" tIns="0" rIns="0" bIns="0" rtlCol="0">
            <a:spAutoFit/>
          </a:bodyPr>
          <a:lstStyle/>
          <a:p>
            <a:pPr algn="l"/>
            <a:r>
              <a:rPr lang="en-US" sz="2000">
                <a:solidFill>
                  <a:schemeClr val="bg1"/>
                </a:solidFill>
                <a:ea typeface="IBM Plex Sans" charset="0"/>
                <a:cs typeface="IBM Plex Sans" charset="0"/>
              </a:rPr>
              <a:t>Primary Storage</a:t>
            </a:r>
          </a:p>
        </p:txBody>
      </p:sp>
      <p:sp>
        <p:nvSpPr>
          <p:cNvPr id="65" name="TextBox 64">
            <a:extLst>
              <a:ext uri="{FF2B5EF4-FFF2-40B4-BE49-F238E27FC236}">
                <a16:creationId xmlns:a16="http://schemas.microsoft.com/office/drawing/2014/main" id="{114DCE07-9D0E-014F-8633-9E2BC6A3A001}"/>
              </a:ext>
            </a:extLst>
          </p:cNvPr>
          <p:cNvSpPr txBox="1"/>
          <p:nvPr/>
        </p:nvSpPr>
        <p:spPr>
          <a:xfrm>
            <a:off x="6758921" y="1627939"/>
            <a:ext cx="1385451" cy="615553"/>
          </a:xfrm>
          <a:prstGeom prst="rect">
            <a:avLst/>
          </a:prstGeom>
          <a:noFill/>
        </p:spPr>
        <p:txBody>
          <a:bodyPr wrap="square" lIns="0" tIns="0" rIns="0" bIns="0" rtlCol="0">
            <a:spAutoFit/>
          </a:bodyPr>
          <a:lstStyle/>
          <a:p>
            <a:pPr algn="l"/>
            <a:r>
              <a:rPr lang="en-US" sz="2000">
                <a:solidFill>
                  <a:schemeClr val="bg1"/>
                </a:solidFill>
                <a:ea typeface="IBM Plex Sans" charset="0"/>
                <a:cs typeface="IBM Plex Sans" charset="0"/>
              </a:rPr>
              <a:t>Container Native SDS</a:t>
            </a:r>
          </a:p>
        </p:txBody>
      </p:sp>
      <p:sp>
        <p:nvSpPr>
          <p:cNvPr id="67" name="TextBox 66">
            <a:extLst>
              <a:ext uri="{FF2B5EF4-FFF2-40B4-BE49-F238E27FC236}">
                <a16:creationId xmlns:a16="http://schemas.microsoft.com/office/drawing/2014/main" id="{FF0E68D7-D814-0E42-9E50-FBB6710F0999}"/>
              </a:ext>
            </a:extLst>
          </p:cNvPr>
          <p:cNvSpPr txBox="1"/>
          <p:nvPr/>
        </p:nvSpPr>
        <p:spPr>
          <a:xfrm>
            <a:off x="8674029" y="1627940"/>
            <a:ext cx="2822667" cy="615553"/>
          </a:xfrm>
          <a:prstGeom prst="rect">
            <a:avLst/>
          </a:prstGeom>
          <a:noFill/>
        </p:spPr>
        <p:txBody>
          <a:bodyPr wrap="square" lIns="0" tIns="0" rIns="0" bIns="0" rtlCol="0">
            <a:spAutoFit/>
          </a:bodyPr>
          <a:lstStyle/>
          <a:p>
            <a:pPr algn="l"/>
            <a:r>
              <a:rPr lang="en-US" sz="2000">
                <a:solidFill>
                  <a:schemeClr val="bg1"/>
                </a:solidFill>
                <a:ea typeface="IBM Plex Sans" charset="0"/>
                <a:cs typeface="IBM Plex Sans" charset="0"/>
              </a:rPr>
              <a:t>Storage for AI and Unstructured Data</a:t>
            </a:r>
          </a:p>
        </p:txBody>
      </p:sp>
      <p:sp>
        <p:nvSpPr>
          <p:cNvPr id="71" name="TextBox 70">
            <a:extLst>
              <a:ext uri="{FF2B5EF4-FFF2-40B4-BE49-F238E27FC236}">
                <a16:creationId xmlns:a16="http://schemas.microsoft.com/office/drawing/2014/main" id="{8C6AC5BB-1EDB-7C42-BA07-A7F634B8BF4B}"/>
              </a:ext>
            </a:extLst>
          </p:cNvPr>
          <p:cNvSpPr txBox="1"/>
          <p:nvPr/>
        </p:nvSpPr>
        <p:spPr>
          <a:xfrm>
            <a:off x="528322" y="6193410"/>
            <a:ext cx="6036817" cy="205121"/>
          </a:xfrm>
          <a:prstGeom prst="rect">
            <a:avLst/>
          </a:prstGeom>
          <a:solidFill>
            <a:schemeClr val="tx1"/>
          </a:solidFill>
        </p:spPr>
        <p:txBody>
          <a:bodyPr wrap="square" lIns="73152" tIns="0" rIns="0" bIns="0" rtlCol="0">
            <a:spAutoFit/>
          </a:bodyPr>
          <a:lstStyle/>
          <a:p>
            <a:pPr algn="l"/>
            <a:r>
              <a:rPr lang="en-US" sz="1333">
                <a:solidFill>
                  <a:schemeClr val="bg1"/>
                </a:solidFill>
                <a:ea typeface="IBM Plex Sans" charset="0"/>
                <a:cs typeface="IBM Plex Sans" charset="0"/>
              </a:rPr>
              <a:t>Data Resilience and Modern Data Protection with IBM Spectrum Protect Suite</a:t>
            </a:r>
          </a:p>
        </p:txBody>
      </p:sp>
      <p:sp>
        <p:nvSpPr>
          <p:cNvPr id="74" name="Rectangle 73">
            <a:extLst>
              <a:ext uri="{FF2B5EF4-FFF2-40B4-BE49-F238E27FC236}">
                <a16:creationId xmlns:a16="http://schemas.microsoft.com/office/drawing/2014/main" id="{0D009C5A-77DB-134D-BDD4-D54E90DB36B5}"/>
              </a:ext>
            </a:extLst>
          </p:cNvPr>
          <p:cNvSpPr/>
          <p:nvPr/>
        </p:nvSpPr>
        <p:spPr bwMode="auto">
          <a:xfrm>
            <a:off x="10660620" y="6193410"/>
            <a:ext cx="867264" cy="190457"/>
          </a:xfrm>
          <a:prstGeom prst="rect">
            <a:avLst/>
          </a:prstGeom>
          <a:solidFill>
            <a:schemeClr val="tx1"/>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8000" tIns="48000" rIns="48000" bIns="48000" numCol="1" rtlCol="0" anchor="t" anchorCtr="0" compatLnSpc="1">
            <a:prstTxWarp prst="textNoShape">
              <a:avLst/>
            </a:prstTxWarp>
          </a:bodyPr>
          <a:lstStyle/>
          <a:p>
            <a:pPr defTabSz="914621"/>
            <a:endParaRPr lang="en-US" sz="1867">
              <a:solidFill>
                <a:schemeClr val="tx1"/>
              </a:solidFill>
              <a:ea typeface="IBM Plex Sans" charset="0"/>
              <a:cs typeface="IBM Plex Sans" charset="0"/>
            </a:endParaRPr>
          </a:p>
        </p:txBody>
      </p:sp>
      <p:pic>
        <p:nvPicPr>
          <p:cNvPr id="72" name="Graphic 71">
            <a:extLst>
              <a:ext uri="{FF2B5EF4-FFF2-40B4-BE49-F238E27FC236}">
                <a16:creationId xmlns:a16="http://schemas.microsoft.com/office/drawing/2014/main" id="{86A8DE91-D69E-E94F-A4EB-6F80F8EFEA0B}"/>
              </a:ext>
            </a:extLst>
          </p:cNvPr>
          <p:cNvPicPr>
            <a:picLocks noChangeAspect="1"/>
          </p:cNvPicPr>
          <p:nvPr/>
        </p:nvPicPr>
        <p:blipFill>
          <a:blip r:embed="rId22">
            <a:extLst>
              <a:ext uri="{96DAC541-7B7A-43D3-8B79-37D633B846F1}">
                <asvg:svgBlip xmlns:asvg="http://schemas.microsoft.com/office/drawing/2016/SVG/main" r:embed="rId23"/>
              </a:ext>
            </a:extLst>
          </a:blip>
          <a:srcRect/>
          <a:stretch/>
        </p:blipFill>
        <p:spPr>
          <a:xfrm>
            <a:off x="11124561" y="6111993"/>
            <a:ext cx="369455" cy="369455"/>
          </a:xfrm>
          <a:prstGeom prst="rect">
            <a:avLst/>
          </a:prstGeom>
        </p:spPr>
      </p:pic>
      <p:pic>
        <p:nvPicPr>
          <p:cNvPr id="73" name="Graphic 72">
            <a:extLst>
              <a:ext uri="{FF2B5EF4-FFF2-40B4-BE49-F238E27FC236}">
                <a16:creationId xmlns:a16="http://schemas.microsoft.com/office/drawing/2014/main" id="{1F79F09D-727D-794C-8A69-54B4903335A5}"/>
              </a:ext>
            </a:extLst>
          </p:cNvPr>
          <p:cNvPicPr>
            <a:picLocks noChangeAspect="1"/>
          </p:cNvPicPr>
          <p:nvPr/>
        </p:nvPicPr>
        <p:blipFill>
          <a:blip r:embed="rId24">
            <a:extLst>
              <a:ext uri="{96DAC541-7B7A-43D3-8B79-37D633B846F1}">
                <asvg:svgBlip xmlns:asvg="http://schemas.microsoft.com/office/drawing/2016/SVG/main" r:embed="rId25"/>
              </a:ext>
            </a:extLst>
          </a:blip>
          <a:srcRect/>
          <a:stretch/>
        </p:blipFill>
        <p:spPr>
          <a:xfrm>
            <a:off x="10678869" y="6102349"/>
            <a:ext cx="369455" cy="369455"/>
          </a:xfrm>
          <a:prstGeom prst="rect">
            <a:avLst/>
          </a:prstGeom>
        </p:spPr>
      </p:pic>
      <p:pic>
        <p:nvPicPr>
          <p:cNvPr id="68" name="Picture 67" descr="A picture containing text, electronics, computer&#10;&#10;Description automatically generated">
            <a:extLst>
              <a:ext uri="{FF2B5EF4-FFF2-40B4-BE49-F238E27FC236}">
                <a16:creationId xmlns:a16="http://schemas.microsoft.com/office/drawing/2014/main" id="{0F12F64A-3469-6A48-8C8F-283EB298DE22}"/>
              </a:ext>
            </a:extLst>
          </p:cNvPr>
          <p:cNvPicPr>
            <a:picLocks noChangeAspect="1"/>
          </p:cNvPicPr>
          <p:nvPr/>
        </p:nvPicPr>
        <p:blipFill rotWithShape="1">
          <a:blip r:embed="rId26" cstate="print">
            <a:extLst>
              <a:ext uri="{28A0092B-C50C-407E-A947-70E740481C1C}">
                <a14:useLocalDpi xmlns:a14="http://schemas.microsoft.com/office/drawing/2010/main"/>
              </a:ext>
            </a:extLst>
          </a:blip>
          <a:srcRect/>
          <a:stretch/>
        </p:blipFill>
        <p:spPr>
          <a:xfrm>
            <a:off x="6790126" y="4073411"/>
            <a:ext cx="516980" cy="1486125"/>
          </a:xfrm>
          <a:prstGeom prst="rect">
            <a:avLst/>
          </a:prstGeom>
        </p:spPr>
      </p:pic>
      <p:pic>
        <p:nvPicPr>
          <p:cNvPr id="69" name="Graphic 68">
            <a:extLst>
              <a:ext uri="{FF2B5EF4-FFF2-40B4-BE49-F238E27FC236}">
                <a16:creationId xmlns:a16="http://schemas.microsoft.com/office/drawing/2014/main" id="{B1FB52D8-465F-EB40-B474-1DFB29187EB1}"/>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6779268" y="3127541"/>
            <a:ext cx="277577" cy="277577"/>
          </a:xfrm>
          <a:prstGeom prst="rect">
            <a:avLst/>
          </a:prstGeom>
        </p:spPr>
      </p:pic>
      <p:sp>
        <p:nvSpPr>
          <p:cNvPr id="3" name="Rectángulo 2">
            <a:extLst>
              <a:ext uri="{FF2B5EF4-FFF2-40B4-BE49-F238E27FC236}">
                <a16:creationId xmlns:a16="http://schemas.microsoft.com/office/drawing/2014/main" id="{E72D2CED-EBDA-4040-9699-E8E755AF2940}"/>
              </a:ext>
            </a:extLst>
          </p:cNvPr>
          <p:cNvSpPr/>
          <p:nvPr/>
        </p:nvSpPr>
        <p:spPr bwMode="auto">
          <a:xfrm>
            <a:off x="4711761" y="3663913"/>
            <a:ext cx="1712300" cy="1961949"/>
          </a:xfrm>
          <a:prstGeom prst="rect">
            <a:avLst/>
          </a:prstGeom>
          <a:noFill/>
          <a:ln w="34925">
            <a:solidFill>
              <a:schemeClr val="accent5">
                <a:lumMod val="60000"/>
                <a:lumOff val="40000"/>
              </a:schemeClr>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685983" rtl="0" eaLnBrk="1" fontAlgn="auto" latinLnBrk="0" hangingPunct="1">
              <a:lnSpc>
                <a:spcPct val="100000"/>
              </a:lnSpc>
              <a:spcBef>
                <a:spcPts val="0"/>
              </a:spcBef>
              <a:spcAft>
                <a:spcPts val="0"/>
              </a:spcAft>
              <a:buClrTx/>
              <a:buSzTx/>
              <a:buFontTx/>
              <a:buNone/>
              <a:tabLst/>
            </a:pPr>
            <a:endParaRPr kumimoji="0" lang="en-US" sz="1400" b="0" i="0" u="none" strike="noStrike" kern="1200" cap="none" spc="0" normalizeH="0" baseline="0" noProof="0" dirty="0">
              <a:ln>
                <a:noFill/>
              </a:ln>
              <a:solidFill>
                <a:schemeClr val="tx1"/>
              </a:solidFill>
              <a:effectLst/>
              <a:uLnTx/>
              <a:uFillTx/>
              <a:latin typeface="IBM Plex Sans" charset="0"/>
              <a:ea typeface="IBM Plex Sans" charset="0"/>
              <a:cs typeface="IBM Plex Sans" charset="0"/>
            </a:endParaRPr>
          </a:p>
        </p:txBody>
      </p:sp>
    </p:spTree>
    <p:extLst>
      <p:ext uri="{BB962C8B-B14F-4D97-AF65-F5344CB8AC3E}">
        <p14:creationId xmlns:p14="http://schemas.microsoft.com/office/powerpoint/2010/main" val="666362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a:extLst>
              <a:ext uri="{FF2B5EF4-FFF2-40B4-BE49-F238E27FC236}">
                <a16:creationId xmlns:a16="http://schemas.microsoft.com/office/drawing/2014/main" id="{176F2244-EFA2-BA45-8FDD-3169E0240206}"/>
              </a:ext>
            </a:extLst>
          </p:cNvPr>
          <p:cNvSpPr txBox="1"/>
          <p:nvPr/>
        </p:nvSpPr>
        <p:spPr>
          <a:xfrm>
            <a:off x="421086" y="341760"/>
            <a:ext cx="5459014" cy="830997"/>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schemeClr val="bg1"/>
                </a:solidFill>
                <a:effectLst/>
                <a:uLnTx/>
                <a:uFillTx/>
                <a:latin typeface="IBM Plex Sans" charset="0"/>
                <a:ea typeface="IBM Plex Sans" charset="0"/>
                <a:cs typeface="IBM Plex Sans" charset="0"/>
              </a:rPr>
              <a:t>IBM TS7700</a:t>
            </a:r>
          </a:p>
        </p:txBody>
      </p:sp>
      <p:pic>
        <p:nvPicPr>
          <p:cNvPr id="6" name="Imagen 11">
            <a:extLst>
              <a:ext uri="{FF2B5EF4-FFF2-40B4-BE49-F238E27FC236}">
                <a16:creationId xmlns:a16="http://schemas.microsoft.com/office/drawing/2014/main" id="{ACCA2589-48FF-4305-8BC2-DE5FC59C35B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87583" y="-636477"/>
            <a:ext cx="5283331" cy="7924997"/>
          </a:xfrm>
          <a:prstGeom prst="rect">
            <a:avLst/>
          </a:prstGeom>
        </p:spPr>
      </p:pic>
    </p:spTree>
    <p:extLst>
      <p:ext uri="{BB962C8B-B14F-4D97-AF65-F5344CB8AC3E}">
        <p14:creationId xmlns:p14="http://schemas.microsoft.com/office/powerpoint/2010/main" val="3837781871"/>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288571-62FC-234F-80F5-2D3CBD792B5F}"/>
              </a:ext>
            </a:extLst>
          </p:cNvPr>
          <p:cNvSpPr>
            <a:spLocks noGrp="1"/>
          </p:cNvSpPr>
          <p:nvPr>
            <p:ph idx="1"/>
          </p:nvPr>
        </p:nvSpPr>
        <p:spPr>
          <a:xfrm>
            <a:off x="586580" y="1267672"/>
            <a:ext cx="11388513" cy="4322656"/>
          </a:xfrm>
        </p:spPr>
        <p:txBody>
          <a:bodyPr/>
          <a:lstStyle/>
          <a:p>
            <a:pPr marL="173034" indent="-173034" defTabSz="457189" fontAlgn="auto">
              <a:spcBef>
                <a:spcPts val="1500"/>
              </a:spcBef>
              <a:spcAft>
                <a:spcPts val="0"/>
              </a:spcAft>
              <a:buClrTx/>
              <a:defRPr/>
            </a:pPr>
            <a:r>
              <a:rPr lang="en-US" sz="2400" dirty="0">
                <a:solidFill>
                  <a:schemeClr val="bg1"/>
                </a:solidFill>
              </a:rPr>
              <a:t>Built on the Power9 platform (TS7770 VED)</a:t>
            </a:r>
          </a:p>
          <a:p>
            <a:pPr marL="173034" lvl="1" indent="-173034" defTabSz="457189">
              <a:defRPr/>
            </a:pPr>
            <a:r>
              <a:rPr lang="en-US" sz="1867" dirty="0">
                <a:solidFill>
                  <a:schemeClr val="bg1"/>
                </a:solidFill>
              </a:rPr>
              <a:t>Two 10 core, 3.8GHz processors</a:t>
            </a:r>
          </a:p>
          <a:p>
            <a:pPr marL="173034" lvl="1" indent="-173034" defTabSz="457189">
              <a:defRPr/>
            </a:pPr>
            <a:r>
              <a:rPr lang="en-US" sz="1867" dirty="0">
                <a:solidFill>
                  <a:schemeClr val="bg1"/>
                </a:solidFill>
              </a:rPr>
              <a:t>64GB DDR4 Memory</a:t>
            </a:r>
          </a:p>
          <a:p>
            <a:pPr marL="173034" lvl="1" indent="-173034" defTabSz="457189">
              <a:defRPr/>
            </a:pPr>
            <a:r>
              <a:rPr lang="en-US" sz="1867" dirty="0">
                <a:solidFill>
                  <a:schemeClr val="bg1"/>
                </a:solidFill>
              </a:rPr>
              <a:t>16Gb FICON (up to 4 adapters, 2 ports per adapter, 512 paths per port)</a:t>
            </a:r>
          </a:p>
          <a:p>
            <a:pPr marL="173034" lvl="1" indent="-173034" defTabSz="457189">
              <a:defRPr/>
            </a:pPr>
            <a:r>
              <a:rPr lang="en-US" sz="1867" dirty="0">
                <a:solidFill>
                  <a:schemeClr val="bg1"/>
                </a:solidFill>
              </a:rPr>
              <a:t>1Gb Copper and 10Gb LW Grid Network (up to 4 ports total)</a:t>
            </a:r>
          </a:p>
          <a:p>
            <a:pPr marL="173034" lvl="1" indent="-173034" defTabSz="457189">
              <a:defRPr/>
            </a:pPr>
            <a:r>
              <a:rPr lang="en-US" sz="1867" dirty="0">
                <a:solidFill>
                  <a:schemeClr val="bg1"/>
                </a:solidFill>
              </a:rPr>
              <a:t>SSD or HDD (SAS) for </a:t>
            </a:r>
            <a:r>
              <a:rPr lang="en-US" sz="1867" dirty="0" err="1">
                <a:solidFill>
                  <a:schemeClr val="bg1"/>
                </a:solidFill>
              </a:rPr>
              <a:t>pSeries</a:t>
            </a:r>
            <a:r>
              <a:rPr lang="en-US" sz="1867" dirty="0">
                <a:solidFill>
                  <a:schemeClr val="bg1"/>
                </a:solidFill>
              </a:rPr>
              <a:t> storage</a:t>
            </a:r>
          </a:p>
          <a:p>
            <a:pPr marL="173034" lvl="1" indent="-173034" defTabSz="457189">
              <a:defRPr/>
            </a:pPr>
            <a:r>
              <a:rPr lang="en-US" sz="1867" dirty="0">
                <a:solidFill>
                  <a:schemeClr val="bg1"/>
                </a:solidFill>
              </a:rPr>
              <a:t>Common DS8000 </a:t>
            </a:r>
            <a:r>
              <a:rPr lang="en-US" sz="1867" dirty="0" err="1">
                <a:solidFill>
                  <a:schemeClr val="bg1"/>
                </a:solidFill>
              </a:rPr>
              <a:t>pSeries</a:t>
            </a:r>
            <a:r>
              <a:rPr lang="en-US" sz="1867" dirty="0">
                <a:solidFill>
                  <a:schemeClr val="bg1"/>
                </a:solidFill>
              </a:rPr>
              <a:t> hardware, I/O bays and adapters</a:t>
            </a:r>
          </a:p>
          <a:p>
            <a:pPr marL="173034" lvl="1" indent="-173034" defTabSz="457189">
              <a:defRPr/>
            </a:pPr>
            <a:r>
              <a:rPr lang="en-US" sz="1867" dirty="0">
                <a:solidFill>
                  <a:schemeClr val="bg1"/>
                </a:solidFill>
              </a:rPr>
              <a:t>Single phase power (30AMP), Three Phase 400V support via </a:t>
            </a:r>
            <a:r>
              <a:rPr lang="en-US" sz="1867" dirty="0" err="1">
                <a:solidFill>
                  <a:schemeClr val="bg1"/>
                </a:solidFill>
              </a:rPr>
              <a:t>iRPQ</a:t>
            </a:r>
            <a:endParaRPr lang="en-US" sz="1867" dirty="0">
              <a:solidFill>
                <a:schemeClr val="bg1"/>
              </a:solidFill>
            </a:endParaRPr>
          </a:p>
          <a:p>
            <a:pPr marL="173034" lvl="1" indent="-173034" defTabSz="457189">
              <a:defRPr/>
            </a:pPr>
            <a:r>
              <a:rPr lang="en-US" sz="1867" dirty="0">
                <a:solidFill>
                  <a:schemeClr val="bg1"/>
                </a:solidFill>
              </a:rPr>
              <a:t>Primary ethernet and FC adapters integrated into pSeries slots</a:t>
            </a:r>
          </a:p>
          <a:p>
            <a:pPr marL="173034" lvl="1" indent="-173034" defTabSz="457189">
              <a:defRPr/>
            </a:pPr>
            <a:r>
              <a:rPr lang="en-US" sz="1867" dirty="0">
                <a:solidFill>
                  <a:schemeClr val="bg1"/>
                </a:solidFill>
              </a:rPr>
              <a:t>Single Frame: 787 TB’s; 2 Frames: 2362 TB’s, 3 Frames: 3937 TB’s</a:t>
            </a:r>
          </a:p>
          <a:p>
            <a:pPr marL="401626" lvl="2" indent="-173034" defTabSz="457189">
              <a:defRPr/>
            </a:pPr>
            <a:r>
              <a:rPr lang="en-US" sz="1600" dirty="0">
                <a:solidFill>
                  <a:schemeClr val="bg1"/>
                </a:solidFill>
              </a:rPr>
              <a:t>Capacities are before Compression – TS7770 utilized New Compression Algorithm</a:t>
            </a:r>
          </a:p>
        </p:txBody>
      </p:sp>
      <p:sp>
        <p:nvSpPr>
          <p:cNvPr id="2" name="Title 1">
            <a:extLst>
              <a:ext uri="{FF2B5EF4-FFF2-40B4-BE49-F238E27FC236}">
                <a16:creationId xmlns:a16="http://schemas.microsoft.com/office/drawing/2014/main" id="{BD2D8BB5-4AFB-C446-BFA2-DCBEB49FA238}"/>
              </a:ext>
            </a:extLst>
          </p:cNvPr>
          <p:cNvSpPr>
            <a:spLocks noGrp="1"/>
          </p:cNvSpPr>
          <p:nvPr>
            <p:ph type="title"/>
          </p:nvPr>
        </p:nvSpPr>
        <p:spPr/>
        <p:txBody>
          <a:bodyPr>
            <a:normAutofit fontScale="90000"/>
          </a:bodyPr>
          <a:lstStyle/>
          <a:p>
            <a:r>
              <a:rPr lang="en-US" dirty="0"/>
              <a:t>TS7770 – Super Computer Based Control</a:t>
            </a:r>
          </a:p>
        </p:txBody>
      </p:sp>
      <p:pic>
        <p:nvPicPr>
          <p:cNvPr id="4" name="Picture 3">
            <a:extLst>
              <a:ext uri="{FF2B5EF4-FFF2-40B4-BE49-F238E27FC236}">
                <a16:creationId xmlns:a16="http://schemas.microsoft.com/office/drawing/2014/main" id="{1910357C-8647-5548-80BE-8E3D7710E64D}"/>
              </a:ext>
            </a:extLst>
          </p:cNvPr>
          <p:cNvPicPr>
            <a:picLocks noChangeAspect="1"/>
          </p:cNvPicPr>
          <p:nvPr/>
        </p:nvPicPr>
        <p:blipFill>
          <a:blip r:embed="rId3"/>
          <a:stretch>
            <a:fillRect/>
          </a:stretch>
        </p:blipFill>
        <p:spPr>
          <a:xfrm>
            <a:off x="8076103" y="1394299"/>
            <a:ext cx="1352852" cy="1491708"/>
          </a:xfrm>
          <a:prstGeom prst="rect">
            <a:avLst/>
          </a:prstGeom>
        </p:spPr>
      </p:pic>
      <p:pic>
        <p:nvPicPr>
          <p:cNvPr id="5" name="Picture 4">
            <a:extLst>
              <a:ext uri="{FF2B5EF4-FFF2-40B4-BE49-F238E27FC236}">
                <a16:creationId xmlns:a16="http://schemas.microsoft.com/office/drawing/2014/main" id="{F38BA41F-F391-2C4C-86C0-B7682FF25C05}"/>
              </a:ext>
            </a:extLst>
          </p:cNvPr>
          <p:cNvPicPr>
            <a:picLocks noChangeAspect="1"/>
          </p:cNvPicPr>
          <p:nvPr/>
        </p:nvPicPr>
        <p:blipFill>
          <a:blip r:embed="rId4"/>
          <a:stretch>
            <a:fillRect/>
          </a:stretch>
        </p:blipFill>
        <p:spPr>
          <a:xfrm>
            <a:off x="8076103" y="3454771"/>
            <a:ext cx="1713364" cy="783396"/>
          </a:xfrm>
          <a:prstGeom prst="rect">
            <a:avLst/>
          </a:prstGeom>
        </p:spPr>
      </p:pic>
      <p:grpSp>
        <p:nvGrpSpPr>
          <p:cNvPr id="6" name="Group 5">
            <a:extLst>
              <a:ext uri="{FF2B5EF4-FFF2-40B4-BE49-F238E27FC236}">
                <a16:creationId xmlns:a16="http://schemas.microsoft.com/office/drawing/2014/main" id="{CA71CD3A-840B-462F-8A8A-68F37CC0F8E2}"/>
              </a:ext>
            </a:extLst>
          </p:cNvPr>
          <p:cNvGrpSpPr/>
          <p:nvPr/>
        </p:nvGrpSpPr>
        <p:grpSpPr>
          <a:xfrm>
            <a:off x="10202383" y="1394299"/>
            <a:ext cx="1463304" cy="4665544"/>
            <a:chOff x="12227184" y="1440332"/>
            <a:chExt cx="1930100" cy="6433667"/>
          </a:xfrm>
        </p:grpSpPr>
        <p:pic>
          <p:nvPicPr>
            <p:cNvPr id="7" name="Picture 6">
              <a:extLst>
                <a:ext uri="{FF2B5EF4-FFF2-40B4-BE49-F238E27FC236}">
                  <a16:creationId xmlns:a16="http://schemas.microsoft.com/office/drawing/2014/main" id="{A7F927C6-C4AB-4606-A723-B49881BA964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0" b="100000" l="0" r="100000">
                          <a14:foregroundMark x1="22581" y1="24516" x2="22581" y2="24516"/>
                          <a14:foregroundMark x1="22581" y1="24516" x2="22581" y2="24516"/>
                        </a14:backgroundRemoval>
                      </a14:imgEffect>
                    </a14:imgLayer>
                  </a14:imgProps>
                </a:ext>
              </a:extLst>
            </a:blip>
            <a:stretch>
              <a:fillRect/>
            </a:stretch>
          </p:blipFill>
          <p:spPr>
            <a:xfrm>
              <a:off x="12227184" y="1440332"/>
              <a:ext cx="1930100" cy="6433667"/>
            </a:xfrm>
            <a:prstGeom prst="rect">
              <a:avLst/>
            </a:prstGeom>
          </p:spPr>
        </p:pic>
        <p:sp>
          <p:nvSpPr>
            <p:cNvPr id="8" name="TextBox 7">
              <a:extLst>
                <a:ext uri="{FF2B5EF4-FFF2-40B4-BE49-F238E27FC236}">
                  <a16:creationId xmlns:a16="http://schemas.microsoft.com/office/drawing/2014/main" id="{FAD2B54B-5E9D-4EA6-91C8-3160569E46C4}"/>
                </a:ext>
              </a:extLst>
            </p:cNvPr>
            <p:cNvSpPr txBox="1"/>
            <p:nvPr/>
          </p:nvSpPr>
          <p:spPr>
            <a:xfrm rot="16200000">
              <a:off x="12075863" y="6220936"/>
              <a:ext cx="997378" cy="338383"/>
            </a:xfrm>
            <a:prstGeom prst="rect">
              <a:avLst/>
            </a:prstGeom>
            <a:noFill/>
          </p:spPr>
          <p:txBody>
            <a:bodyPr wrap="none" rtlCol="0">
              <a:spAutoFit/>
            </a:bodyPr>
            <a:lstStyle/>
            <a:p>
              <a:pPr defTabSz="1219170" eaLnBrk="0" fontAlgn="base" hangingPunct="0">
                <a:spcBef>
                  <a:spcPct val="50000"/>
                </a:spcBef>
                <a:spcAft>
                  <a:spcPct val="0"/>
                </a:spcAft>
                <a:buClr>
                  <a:srgbClr val="000000"/>
                </a:buClr>
                <a:buFont typeface="Wingdings" pitchFamily="2" charset="2"/>
                <a:buChar char="§"/>
                <a:defRPr/>
              </a:pPr>
              <a:r>
                <a:rPr lang="en-US" sz="1067" b="1" dirty="0">
                  <a:solidFill>
                    <a:srgbClr val="00B050"/>
                  </a:solidFill>
                  <a:latin typeface="Arial" pitchFamily="34" charset="0"/>
                  <a:ea typeface="MS PGothic" pitchFamily="34" charset="-128"/>
                </a:rPr>
                <a:t>TS7770</a:t>
              </a:r>
            </a:p>
          </p:txBody>
        </p:sp>
      </p:grpSp>
    </p:spTree>
    <p:extLst>
      <p:ext uri="{BB962C8B-B14F-4D97-AF65-F5344CB8AC3E}">
        <p14:creationId xmlns:p14="http://schemas.microsoft.com/office/powerpoint/2010/main" val="9588389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288571-62FC-234F-80F5-2D3CBD792B5F}"/>
              </a:ext>
            </a:extLst>
          </p:cNvPr>
          <p:cNvSpPr>
            <a:spLocks noGrp="1"/>
          </p:cNvSpPr>
          <p:nvPr>
            <p:ph idx="1"/>
          </p:nvPr>
        </p:nvSpPr>
        <p:spPr>
          <a:xfrm>
            <a:off x="586580" y="1267671"/>
            <a:ext cx="8033379" cy="4978055"/>
          </a:xfrm>
        </p:spPr>
        <p:txBody>
          <a:bodyPr/>
          <a:lstStyle/>
          <a:p>
            <a:pPr marL="173034" indent="-173034" defTabSz="457189" fontAlgn="auto">
              <a:spcBef>
                <a:spcPts val="1500"/>
              </a:spcBef>
              <a:spcAft>
                <a:spcPts val="0"/>
              </a:spcAft>
              <a:buClrTx/>
              <a:defRPr/>
            </a:pPr>
            <a:r>
              <a:rPr lang="en-US" sz="2400" dirty="0">
                <a:solidFill>
                  <a:schemeClr val="bg1"/>
                </a:solidFill>
              </a:rPr>
              <a:t>Grow Performance while Shrinking Footprint</a:t>
            </a:r>
          </a:p>
          <a:p>
            <a:pPr marL="173034" indent="-173034" defTabSz="457189" fontAlgn="auto">
              <a:spcBef>
                <a:spcPts val="1500"/>
              </a:spcBef>
              <a:spcAft>
                <a:spcPts val="0"/>
              </a:spcAft>
              <a:buClrTx/>
              <a:defRPr/>
            </a:pPr>
            <a:endParaRPr lang="en-US" sz="2400" dirty="0">
              <a:solidFill>
                <a:schemeClr val="bg1"/>
              </a:solidFill>
            </a:endParaRPr>
          </a:p>
          <a:p>
            <a:pPr algn="l"/>
            <a:endParaRPr lang="en-US" sz="1467" dirty="0">
              <a:solidFill>
                <a:schemeClr val="bg1"/>
              </a:solidFill>
              <a:latin typeface="Arial" panose="020B0604020202020204" pitchFamily="34" charset="0"/>
            </a:endParaRPr>
          </a:p>
          <a:p>
            <a:pPr marL="380990" indent="-380990">
              <a:buFontTx/>
              <a:buChar char="-"/>
            </a:pPr>
            <a:r>
              <a:rPr lang="en-US" sz="2400" dirty="0">
                <a:solidFill>
                  <a:schemeClr val="bg1"/>
                </a:solidFill>
                <a:latin typeface="Arial" panose="020B0604020202020204" pitchFamily="34" charset="0"/>
              </a:rPr>
              <a:t>5x faster data transfer</a:t>
            </a:r>
            <a:endParaRPr lang="en-US" sz="1467" dirty="0">
              <a:solidFill>
                <a:schemeClr val="bg1"/>
              </a:solidFill>
              <a:latin typeface="Arial" panose="020B0604020202020204" pitchFamily="34" charset="0"/>
            </a:endParaRPr>
          </a:p>
          <a:p>
            <a:pPr marL="380990" indent="-380990">
              <a:buFontTx/>
              <a:buChar char="-"/>
            </a:pPr>
            <a:r>
              <a:rPr lang="en-US" sz="2400" dirty="0">
                <a:solidFill>
                  <a:schemeClr val="bg1"/>
                </a:solidFill>
                <a:latin typeface="Arial" panose="020B0604020202020204" pitchFamily="34" charset="0"/>
              </a:rPr>
              <a:t>2 SSD drawers deliver better to similar performance to 10 SAS HDDs drawers</a:t>
            </a:r>
          </a:p>
          <a:p>
            <a:pPr marL="380990" indent="-380990">
              <a:buFontTx/>
              <a:buChar char="-"/>
            </a:pPr>
            <a:r>
              <a:rPr lang="en-US" sz="2400" dirty="0">
                <a:solidFill>
                  <a:schemeClr val="bg1"/>
                </a:solidFill>
                <a:latin typeface="Arial" panose="020B0604020202020204" pitchFamily="34" charset="0"/>
              </a:rPr>
              <a:t>Start your all flash infrastructure with as little as 20TB flash usable capacity and expand to 120 TB with Capacity on Demand</a:t>
            </a:r>
          </a:p>
          <a:p>
            <a:pPr marL="380990" indent="-380990">
              <a:buFont typeface="Arial" panose="020B0604020202020204" pitchFamily="34" charset="0"/>
              <a:buChar char="•"/>
            </a:pPr>
            <a:r>
              <a:rPr lang="en-US" sz="2400" dirty="0">
                <a:solidFill>
                  <a:schemeClr val="bg1"/>
                </a:solidFill>
                <a:latin typeface="Arial" panose="020B0604020202020204" pitchFamily="34" charset="0"/>
              </a:rPr>
              <a:t>Full compatibility with TS7770 Grid</a:t>
            </a:r>
            <a:endParaRPr lang="en-US" sz="2400" dirty="0">
              <a:solidFill>
                <a:schemeClr val="bg1"/>
              </a:solidFill>
            </a:endParaRPr>
          </a:p>
        </p:txBody>
      </p:sp>
      <p:sp>
        <p:nvSpPr>
          <p:cNvPr id="2" name="Title 1">
            <a:extLst>
              <a:ext uri="{FF2B5EF4-FFF2-40B4-BE49-F238E27FC236}">
                <a16:creationId xmlns:a16="http://schemas.microsoft.com/office/drawing/2014/main" id="{BD2D8BB5-4AFB-C446-BFA2-DCBEB49FA238}"/>
              </a:ext>
            </a:extLst>
          </p:cNvPr>
          <p:cNvSpPr>
            <a:spLocks noGrp="1"/>
          </p:cNvSpPr>
          <p:nvPr>
            <p:ph type="title"/>
          </p:nvPr>
        </p:nvSpPr>
        <p:spPr/>
        <p:txBody>
          <a:bodyPr>
            <a:normAutofit fontScale="90000"/>
          </a:bodyPr>
          <a:lstStyle/>
          <a:p>
            <a:r>
              <a:rPr lang="en-US" dirty="0"/>
              <a:t>TS7770 All Flash</a:t>
            </a:r>
          </a:p>
        </p:txBody>
      </p:sp>
      <p:grpSp>
        <p:nvGrpSpPr>
          <p:cNvPr id="20" name="Group 19">
            <a:extLst>
              <a:ext uri="{FF2B5EF4-FFF2-40B4-BE49-F238E27FC236}">
                <a16:creationId xmlns:a16="http://schemas.microsoft.com/office/drawing/2014/main" id="{898067B2-4464-46AF-916A-724479EE02B2}"/>
              </a:ext>
            </a:extLst>
          </p:cNvPr>
          <p:cNvGrpSpPr/>
          <p:nvPr/>
        </p:nvGrpSpPr>
        <p:grpSpPr>
          <a:xfrm>
            <a:off x="6859853" y="1587599"/>
            <a:ext cx="4922891" cy="4322656"/>
            <a:chOff x="4912279" y="1607794"/>
            <a:chExt cx="3692168" cy="3241992"/>
          </a:xfrm>
        </p:grpSpPr>
        <p:pic>
          <p:nvPicPr>
            <p:cNvPr id="11" name="Picture 10">
              <a:extLst>
                <a:ext uri="{FF2B5EF4-FFF2-40B4-BE49-F238E27FC236}">
                  <a16:creationId xmlns:a16="http://schemas.microsoft.com/office/drawing/2014/main" id="{53B450F1-CF8D-4A2E-90E0-C7A7AD78E722}"/>
                </a:ext>
              </a:extLst>
            </p:cNvPr>
            <p:cNvPicPr>
              <a:picLocks noChangeAspect="1"/>
            </p:cNvPicPr>
            <p:nvPr/>
          </p:nvPicPr>
          <p:blipFill>
            <a:blip r:embed="rId3"/>
            <a:stretch>
              <a:fillRect/>
            </a:stretch>
          </p:blipFill>
          <p:spPr>
            <a:xfrm>
              <a:off x="7512347" y="1607794"/>
              <a:ext cx="1092100" cy="3241992"/>
            </a:xfrm>
            <a:prstGeom prst="rect">
              <a:avLst/>
            </a:prstGeom>
          </p:spPr>
        </p:pic>
        <p:pic>
          <p:nvPicPr>
            <p:cNvPr id="13" name="Picture 12">
              <a:extLst>
                <a:ext uri="{FF2B5EF4-FFF2-40B4-BE49-F238E27FC236}">
                  <a16:creationId xmlns:a16="http://schemas.microsoft.com/office/drawing/2014/main" id="{7F1FCAEC-6D65-49E2-A2A7-ADB12E50FBE8}"/>
                </a:ext>
              </a:extLst>
            </p:cNvPr>
            <p:cNvPicPr>
              <a:picLocks noChangeAspect="1"/>
            </p:cNvPicPr>
            <p:nvPr/>
          </p:nvPicPr>
          <p:blipFill>
            <a:blip r:embed="rId4"/>
            <a:stretch>
              <a:fillRect/>
            </a:stretch>
          </p:blipFill>
          <p:spPr>
            <a:xfrm>
              <a:off x="4912279" y="1823215"/>
              <a:ext cx="2208724" cy="823980"/>
            </a:xfrm>
            <a:prstGeom prst="rect">
              <a:avLst/>
            </a:prstGeom>
          </p:spPr>
        </p:pic>
        <p:cxnSp>
          <p:nvCxnSpPr>
            <p:cNvPr id="15" name="Straight Connector 14">
              <a:extLst>
                <a:ext uri="{FF2B5EF4-FFF2-40B4-BE49-F238E27FC236}">
                  <a16:creationId xmlns:a16="http://schemas.microsoft.com/office/drawing/2014/main" id="{5AE0D9DE-71FA-40DC-A091-C8FF7B347A71}"/>
                </a:ext>
              </a:extLst>
            </p:cNvPr>
            <p:cNvCxnSpPr>
              <a:cxnSpLocks/>
            </p:cNvCxnSpPr>
            <p:nvPr/>
          </p:nvCxnSpPr>
          <p:spPr bwMode="auto">
            <a:xfrm>
              <a:off x="7078423" y="1823215"/>
              <a:ext cx="533556" cy="206111"/>
            </a:xfrm>
            <a:prstGeom prst="line">
              <a:avLst/>
            </a:prstGeom>
            <a:ln w="28575">
              <a:solidFill>
                <a:srgbClr val="20D5D2"/>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3B2A0A19-24CF-45AC-A666-5E12035A6B46}"/>
                </a:ext>
              </a:extLst>
            </p:cNvPr>
            <p:cNvCxnSpPr>
              <a:cxnSpLocks/>
            </p:cNvCxnSpPr>
            <p:nvPr/>
          </p:nvCxnSpPr>
          <p:spPr bwMode="auto">
            <a:xfrm flipV="1">
              <a:off x="7104807" y="2462463"/>
              <a:ext cx="507172" cy="184732"/>
            </a:xfrm>
            <a:prstGeom prst="line">
              <a:avLst/>
            </a:prstGeom>
            <a:ln w="28575">
              <a:solidFill>
                <a:srgbClr val="20D5D2"/>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3967662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288571-62FC-234F-80F5-2D3CBD792B5F}"/>
              </a:ext>
            </a:extLst>
          </p:cNvPr>
          <p:cNvSpPr>
            <a:spLocks noGrp="1"/>
          </p:cNvSpPr>
          <p:nvPr>
            <p:ph idx="1"/>
          </p:nvPr>
        </p:nvSpPr>
        <p:spPr>
          <a:xfrm>
            <a:off x="277174" y="1267672"/>
            <a:ext cx="11388513" cy="4322656"/>
          </a:xfrm>
        </p:spPr>
        <p:txBody>
          <a:bodyPr/>
          <a:lstStyle/>
          <a:p>
            <a:pPr marL="173034" indent="-173034"/>
            <a:r>
              <a:rPr lang="en-US" sz="1600" dirty="0">
                <a:solidFill>
                  <a:schemeClr val="bg1"/>
                </a:solidFill>
              </a:rPr>
              <a:t>Full AES256 Local or External Encryption Still Supported</a:t>
            </a:r>
          </a:p>
          <a:p>
            <a:pPr lvl="1"/>
            <a:r>
              <a:rPr lang="en-US" sz="1600" dirty="0">
                <a:solidFill>
                  <a:schemeClr val="bg1"/>
                </a:solidFill>
              </a:rPr>
              <a:t>Unlike the TS7760, the TS7770 disk cache must be purchased with encryption enabled. </a:t>
            </a:r>
            <a:br>
              <a:rPr lang="en-US" sz="1600" dirty="0">
                <a:solidFill>
                  <a:schemeClr val="bg1"/>
                </a:solidFill>
              </a:rPr>
            </a:br>
            <a:r>
              <a:rPr lang="en-US" sz="1600" dirty="0">
                <a:solidFill>
                  <a:schemeClr val="bg1"/>
                </a:solidFill>
              </a:rPr>
              <a:t>Retroactive enablement is no longer supported</a:t>
            </a:r>
          </a:p>
          <a:p>
            <a:pPr lvl="1"/>
            <a:r>
              <a:rPr lang="en-US" sz="1600" dirty="0">
                <a:solidFill>
                  <a:schemeClr val="bg1"/>
                </a:solidFill>
              </a:rPr>
              <a:t>Encryption occurs via the Storwize software/hardware.  It no longer occurs within the DDMs themselves.  Regular DDMs are used versus FED self encrypting drives.</a:t>
            </a:r>
          </a:p>
          <a:p>
            <a:pPr marL="173034" indent="-173034"/>
            <a:r>
              <a:rPr lang="en-US" sz="1600" dirty="0">
                <a:solidFill>
                  <a:schemeClr val="bg1"/>
                </a:solidFill>
              </a:rPr>
              <a:t>Local Key Management</a:t>
            </a:r>
          </a:p>
          <a:p>
            <a:pPr lvl="1"/>
            <a:r>
              <a:rPr lang="en-US" sz="1600" dirty="0">
                <a:solidFill>
                  <a:schemeClr val="bg1"/>
                </a:solidFill>
              </a:rPr>
              <a:t>Default encryption option.  If encryption is requested, all TS7770s ship from manufacturing with local key management enabled.</a:t>
            </a:r>
          </a:p>
          <a:p>
            <a:pPr lvl="1"/>
            <a:r>
              <a:rPr lang="en-US" sz="1600" dirty="0">
                <a:solidFill>
                  <a:schemeClr val="bg1"/>
                </a:solidFill>
              </a:rPr>
              <a:t>Lock keys are stored on USB sticks plugged into disk cache controllers.  Four ship with each CSB string.  Locked DK is stored across all disks making data accessibility only possible with a full string of DDMs and the USB sticks.</a:t>
            </a:r>
          </a:p>
          <a:p>
            <a:pPr lvl="1"/>
            <a:r>
              <a:rPr lang="en-US" sz="1600" dirty="0">
                <a:solidFill>
                  <a:schemeClr val="bg1"/>
                </a:solidFill>
              </a:rPr>
              <a:t>USB sticks can be removed if the hardware is at risk (emergency evacuation </a:t>
            </a:r>
            <a:r>
              <a:rPr lang="en-US" sz="1600" dirty="0" err="1">
                <a:solidFill>
                  <a:schemeClr val="bg1"/>
                </a:solidFill>
              </a:rPr>
              <a:t>etc</a:t>
            </a:r>
            <a:r>
              <a:rPr lang="en-US" sz="1600" dirty="0">
                <a:solidFill>
                  <a:schemeClr val="bg1"/>
                </a:solidFill>
              </a:rPr>
              <a:t>).</a:t>
            </a:r>
          </a:p>
          <a:p>
            <a:r>
              <a:rPr lang="en-US" sz="1600" dirty="0">
                <a:solidFill>
                  <a:schemeClr val="bg1"/>
                </a:solidFill>
              </a:rPr>
              <a:t>External Key Management</a:t>
            </a:r>
          </a:p>
          <a:p>
            <a:pPr lvl="1"/>
            <a:r>
              <a:rPr lang="en-US" sz="1600" dirty="0">
                <a:solidFill>
                  <a:schemeClr val="bg1"/>
                </a:solidFill>
              </a:rPr>
              <a:t>External key management can be concurrently enabled once the TS7770 is installed in customer site.  Immediately or months later.</a:t>
            </a:r>
          </a:p>
          <a:p>
            <a:pPr lvl="1"/>
            <a:r>
              <a:rPr lang="en-US" sz="1600" dirty="0">
                <a:solidFill>
                  <a:schemeClr val="bg1"/>
                </a:solidFill>
              </a:rPr>
              <a:t>Only distributed versions of ISKLM are supported (not z/OS).  KMIP is used for the protocol.  Connection is TLS 1.2 protected.</a:t>
            </a:r>
          </a:p>
        </p:txBody>
      </p:sp>
      <p:sp>
        <p:nvSpPr>
          <p:cNvPr id="2" name="Title 1">
            <a:extLst>
              <a:ext uri="{FF2B5EF4-FFF2-40B4-BE49-F238E27FC236}">
                <a16:creationId xmlns:a16="http://schemas.microsoft.com/office/drawing/2014/main" id="{BD2D8BB5-4AFB-C446-BFA2-DCBEB49FA238}"/>
              </a:ext>
            </a:extLst>
          </p:cNvPr>
          <p:cNvSpPr>
            <a:spLocks noGrp="1"/>
          </p:cNvSpPr>
          <p:nvPr>
            <p:ph type="title"/>
          </p:nvPr>
        </p:nvSpPr>
        <p:spPr/>
        <p:txBody>
          <a:bodyPr>
            <a:normAutofit fontScale="90000"/>
          </a:bodyPr>
          <a:lstStyle/>
          <a:p>
            <a:r>
              <a:rPr lang="en-US" dirty="0"/>
              <a:t>TS7770 – Encryption at Rest - Details</a:t>
            </a:r>
          </a:p>
        </p:txBody>
      </p:sp>
      <p:sp>
        <p:nvSpPr>
          <p:cNvPr id="9" name="TextBox 8">
            <a:extLst>
              <a:ext uri="{FF2B5EF4-FFF2-40B4-BE49-F238E27FC236}">
                <a16:creationId xmlns:a16="http://schemas.microsoft.com/office/drawing/2014/main" id="{2A6ECCC2-CEB7-45EC-B056-2822D392C08C}"/>
              </a:ext>
            </a:extLst>
          </p:cNvPr>
          <p:cNvSpPr txBox="1"/>
          <p:nvPr/>
        </p:nvSpPr>
        <p:spPr>
          <a:xfrm>
            <a:off x="9016985" y="1951990"/>
            <a:ext cx="2813272" cy="273152"/>
          </a:xfrm>
          <a:prstGeom prst="rect">
            <a:avLst/>
          </a:prstGeom>
          <a:noFill/>
        </p:spPr>
        <p:txBody>
          <a:bodyPr wrap="none" lIns="57151" tIns="28575" rIns="57151" bIns="28575" rtlCol="0">
            <a:spAutoFit/>
          </a:bodyPr>
          <a:lstStyle/>
          <a:p>
            <a:pPr algn="ctr" defTabSz="914377" eaLnBrk="0" fontAlgn="base" hangingPunct="0">
              <a:spcBef>
                <a:spcPct val="0"/>
              </a:spcBef>
              <a:spcAft>
                <a:spcPct val="0"/>
              </a:spcAft>
              <a:defRPr/>
            </a:pPr>
            <a:r>
              <a:rPr lang="en-US" sz="1400" dirty="0">
                <a:solidFill>
                  <a:srgbClr val="000E5E"/>
                </a:solidFill>
                <a:latin typeface="Arial" pitchFamily="34" charset="0"/>
                <a:ea typeface="MS PGothic" pitchFamily="34" charset="-128"/>
              </a:rPr>
              <a:t>IBM Synergy: Leveraging V5030E</a:t>
            </a:r>
          </a:p>
        </p:txBody>
      </p:sp>
      <p:pic>
        <p:nvPicPr>
          <p:cNvPr id="10" name="Picture 9">
            <a:extLst>
              <a:ext uri="{FF2B5EF4-FFF2-40B4-BE49-F238E27FC236}">
                <a16:creationId xmlns:a16="http://schemas.microsoft.com/office/drawing/2014/main" id="{C999DAC5-1FBD-4A53-8BC2-3A80BD0135DE}"/>
              </a:ext>
            </a:extLst>
          </p:cNvPr>
          <p:cNvPicPr>
            <a:picLocks noChangeAspect="1"/>
          </p:cNvPicPr>
          <p:nvPr/>
        </p:nvPicPr>
        <p:blipFill>
          <a:blip r:embed="rId3"/>
          <a:stretch>
            <a:fillRect/>
          </a:stretch>
        </p:blipFill>
        <p:spPr>
          <a:xfrm>
            <a:off x="9327312" y="1186469"/>
            <a:ext cx="2483689" cy="765520"/>
          </a:xfrm>
          <a:prstGeom prst="rect">
            <a:avLst/>
          </a:prstGeom>
        </p:spPr>
      </p:pic>
    </p:spTree>
    <p:extLst>
      <p:ext uri="{BB962C8B-B14F-4D97-AF65-F5344CB8AC3E}">
        <p14:creationId xmlns:p14="http://schemas.microsoft.com/office/powerpoint/2010/main" val="18246532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1334" name="Rectangle 2"/>
          <p:cNvSpPr>
            <a:spLocks noGrp="1" noChangeArrowheads="1"/>
          </p:cNvSpPr>
          <p:nvPr>
            <p:ph type="title"/>
          </p:nvPr>
        </p:nvSpPr>
        <p:spPr/>
        <p:txBody>
          <a:bodyPr vert="horz" lIns="81987" tIns="40995" rIns="81987" bIns="40995" rtlCol="0" anchor="t" anchorCtr="0">
            <a:noAutofit/>
          </a:bodyPr>
          <a:lstStyle/>
          <a:p>
            <a:r>
              <a:rPr lang="en-US" altLang="en-US" dirty="0"/>
              <a:t>R5.0 Secure Data Transfer</a:t>
            </a:r>
          </a:p>
        </p:txBody>
      </p:sp>
      <p:sp>
        <p:nvSpPr>
          <p:cNvPr id="3811338" name="Rectangle 3"/>
          <p:cNvSpPr>
            <a:spLocks noChangeArrowheads="1"/>
          </p:cNvSpPr>
          <p:nvPr/>
        </p:nvSpPr>
        <p:spPr bwMode="auto">
          <a:xfrm>
            <a:off x="5353770" y="2183483"/>
            <a:ext cx="8540751" cy="189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987" tIns="40995" rIns="81987" bIns="40995"/>
          <a:lstStyle>
            <a:lvl1pPr algn="l" defTabSz="1019175">
              <a:spcBef>
                <a:spcPct val="25000"/>
              </a:spcBef>
              <a:buClr>
                <a:srgbClr val="0000FF"/>
              </a:buClr>
              <a:buFont typeface="Wingdings" panose="05000000000000000000" pitchFamily="2" charset="2"/>
              <a:buChar char="§"/>
              <a:defRPr sz="2200" b="1">
                <a:solidFill>
                  <a:schemeClr val="tx1"/>
                </a:solidFill>
                <a:latin typeface="Times New Roman" panose="02020603050405020304" pitchFamily="18" charset="0"/>
              </a:defRPr>
            </a:lvl1pPr>
            <a:lvl2pPr marL="639763" indent="-130175" algn="l" defTabSz="1019175">
              <a:spcBef>
                <a:spcPct val="20000"/>
              </a:spcBef>
              <a:buClr>
                <a:srgbClr val="0000FF"/>
              </a:buClr>
              <a:buSzPct val="70000"/>
              <a:buFont typeface="Univers 45 Light" charset="0"/>
              <a:buChar char="►"/>
              <a:defRPr>
                <a:solidFill>
                  <a:schemeClr val="tx1"/>
                </a:solidFill>
                <a:latin typeface="Times New Roman" panose="02020603050405020304" pitchFamily="18" charset="0"/>
              </a:defRPr>
            </a:lvl2pPr>
            <a:lvl3pPr marL="1143000" indent="-228600" algn="l" defTabSz="1019175">
              <a:spcBef>
                <a:spcPct val="20000"/>
              </a:spcBef>
              <a:buClr>
                <a:srgbClr val="0000FF"/>
              </a:buClr>
              <a:buSzPct val="65000"/>
              <a:buFont typeface="Times New Roman" panose="02020603050405020304" pitchFamily="18" charset="0"/>
              <a:buChar char="▬"/>
              <a:defRPr sz="1600">
                <a:solidFill>
                  <a:schemeClr val="tx1"/>
                </a:solidFill>
                <a:latin typeface="Times New Roman" panose="02020603050405020304" pitchFamily="18" charset="0"/>
              </a:defRPr>
            </a:lvl3pPr>
            <a:lvl4pPr marL="1600200" indent="-228600" algn="l" defTabSz="1019175">
              <a:spcBef>
                <a:spcPct val="20000"/>
              </a:spcBef>
              <a:buClr>
                <a:srgbClr val="0000FF"/>
              </a:buClr>
              <a:buSzPct val="70000"/>
              <a:buFont typeface="Wingdings" panose="05000000000000000000" pitchFamily="2" charset="2"/>
              <a:buChar char="§"/>
              <a:defRPr sz="1600">
                <a:solidFill>
                  <a:schemeClr val="tx1"/>
                </a:solidFill>
                <a:latin typeface="Times New Roman" panose="02020603050405020304" pitchFamily="18" charset="0"/>
              </a:defRPr>
            </a:lvl4pPr>
            <a:lvl5pPr marL="2057400" indent="-228600" algn="l" defTabSz="1019175">
              <a:spcBef>
                <a:spcPct val="20000"/>
              </a:spcBef>
              <a:buChar char="»"/>
              <a:defRPr sz="1400">
                <a:solidFill>
                  <a:schemeClr val="tx1"/>
                </a:solidFill>
                <a:latin typeface="Times New Roman" panose="02020603050405020304" pitchFamily="18" charset="0"/>
              </a:defRPr>
            </a:lvl5pPr>
            <a:lvl6pPr marL="2514600" indent="-228600" defTabSz="1019175" fontAlgn="base">
              <a:spcBef>
                <a:spcPct val="20000"/>
              </a:spcBef>
              <a:spcAft>
                <a:spcPct val="0"/>
              </a:spcAft>
              <a:buChar char="»"/>
              <a:defRPr sz="1400">
                <a:solidFill>
                  <a:schemeClr val="tx1"/>
                </a:solidFill>
                <a:latin typeface="Times New Roman" panose="02020603050405020304" pitchFamily="18" charset="0"/>
              </a:defRPr>
            </a:lvl6pPr>
            <a:lvl7pPr marL="2971800" indent="-228600" defTabSz="1019175" fontAlgn="base">
              <a:spcBef>
                <a:spcPct val="20000"/>
              </a:spcBef>
              <a:spcAft>
                <a:spcPct val="0"/>
              </a:spcAft>
              <a:buChar char="»"/>
              <a:defRPr sz="1400">
                <a:solidFill>
                  <a:schemeClr val="tx1"/>
                </a:solidFill>
                <a:latin typeface="Times New Roman" panose="02020603050405020304" pitchFamily="18" charset="0"/>
              </a:defRPr>
            </a:lvl7pPr>
            <a:lvl8pPr marL="3429000" indent="-228600" defTabSz="1019175" fontAlgn="base">
              <a:spcBef>
                <a:spcPct val="20000"/>
              </a:spcBef>
              <a:spcAft>
                <a:spcPct val="0"/>
              </a:spcAft>
              <a:buChar char="»"/>
              <a:defRPr sz="1400">
                <a:solidFill>
                  <a:schemeClr val="tx1"/>
                </a:solidFill>
                <a:latin typeface="Times New Roman" panose="02020603050405020304" pitchFamily="18" charset="0"/>
              </a:defRPr>
            </a:lvl8pPr>
            <a:lvl9pPr marL="3886200" indent="-228600" defTabSz="1019175" fontAlgn="base">
              <a:spcBef>
                <a:spcPct val="20000"/>
              </a:spcBef>
              <a:spcAft>
                <a:spcPct val="0"/>
              </a:spcAft>
              <a:buChar char="»"/>
              <a:defRPr sz="1400">
                <a:solidFill>
                  <a:schemeClr val="tx1"/>
                </a:solidFill>
                <a:latin typeface="Times New Roman" panose="02020603050405020304" pitchFamily="18" charset="0"/>
              </a:defRPr>
            </a:lvl9pPr>
          </a:lstStyle>
          <a:p>
            <a:pPr marL="925490" lvl="1" indent="-285744" defTabSz="1358866" fontAlgn="base">
              <a:lnSpc>
                <a:spcPct val="80000"/>
              </a:lnSpc>
              <a:spcAft>
                <a:spcPct val="0"/>
              </a:spcAft>
              <a:buClrTx/>
              <a:buFont typeface="Arial" panose="020B0604020202020204" pitchFamily="34" charset="0"/>
              <a:buChar char="•"/>
              <a:defRPr/>
            </a:pPr>
            <a:endParaRPr lang="en-US" altLang="en-US" sz="800" dirty="0">
              <a:solidFill>
                <a:srgbClr val="333333"/>
              </a:solidFill>
              <a:latin typeface="Arial"/>
              <a:ea typeface="MS PGothic" pitchFamily="34" charset="-128"/>
            </a:endParaRPr>
          </a:p>
        </p:txBody>
      </p:sp>
      <p:pic>
        <p:nvPicPr>
          <p:cNvPr id="88" name="Picture 87"/>
          <p:cNvPicPr>
            <a:picLocks noChangeAspect="1"/>
          </p:cNvPicPr>
          <p:nvPr/>
        </p:nvPicPr>
        <p:blipFill>
          <a:blip r:embed="rId3">
            <a:clrChange>
              <a:clrFrom>
                <a:srgbClr val="EEF3FA"/>
              </a:clrFrom>
              <a:clrTo>
                <a:srgbClr val="EEF3FA">
                  <a:alpha val="0"/>
                </a:srgbClr>
              </a:clrTo>
            </a:clrChange>
          </a:blip>
          <a:stretch>
            <a:fillRect/>
          </a:stretch>
        </p:blipFill>
        <p:spPr>
          <a:xfrm>
            <a:off x="7222430" y="4873503"/>
            <a:ext cx="361767" cy="790255"/>
          </a:xfrm>
          <a:prstGeom prst="rect">
            <a:avLst/>
          </a:prstGeom>
        </p:spPr>
      </p:pic>
      <p:pic>
        <p:nvPicPr>
          <p:cNvPr id="92" name="Picture 91"/>
          <p:cNvPicPr>
            <a:picLocks noChangeAspect="1"/>
          </p:cNvPicPr>
          <p:nvPr/>
        </p:nvPicPr>
        <p:blipFill>
          <a:blip r:embed="rId3">
            <a:clrChange>
              <a:clrFrom>
                <a:srgbClr val="EEF3FA"/>
              </a:clrFrom>
              <a:clrTo>
                <a:srgbClr val="EEF3FA">
                  <a:alpha val="0"/>
                </a:srgbClr>
              </a:clrTo>
            </a:clrChange>
          </a:blip>
          <a:stretch>
            <a:fillRect/>
          </a:stretch>
        </p:blipFill>
        <p:spPr>
          <a:xfrm>
            <a:off x="10185212" y="3067811"/>
            <a:ext cx="358648" cy="783440"/>
          </a:xfrm>
          <a:prstGeom prst="rect">
            <a:avLst/>
          </a:prstGeom>
        </p:spPr>
      </p:pic>
      <p:grpSp>
        <p:nvGrpSpPr>
          <p:cNvPr id="3811335" name="Group 7"/>
          <p:cNvGrpSpPr>
            <a:grpSpLocks/>
          </p:cNvGrpSpPr>
          <p:nvPr/>
        </p:nvGrpSpPr>
        <p:grpSpPr bwMode="auto">
          <a:xfrm>
            <a:off x="7563836" y="3216255"/>
            <a:ext cx="2796225" cy="2447503"/>
            <a:chOff x="2454" y="2008"/>
            <a:chExt cx="907" cy="428"/>
          </a:xfrm>
          <a:solidFill>
            <a:schemeClr val="tx2"/>
          </a:solidFill>
        </p:grpSpPr>
        <p:sp>
          <p:nvSpPr>
            <p:cNvPr id="1101838" name="Cloud"/>
            <p:cNvSpPr>
              <a:spLocks noChangeAspect="1" noEditPoints="1" noChangeArrowheads="1"/>
            </p:cNvSpPr>
            <p:nvPr/>
          </p:nvSpPr>
          <p:spPr bwMode="auto">
            <a:xfrm>
              <a:off x="2454" y="2008"/>
              <a:ext cx="907" cy="42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grpFill/>
            <a:ln w="9525">
              <a:solidFill>
                <a:srgbClr val="000000"/>
              </a:solidFill>
              <a:miter lim="800000"/>
              <a:headEnd/>
              <a:tailEnd/>
            </a:ln>
            <a:effectLst>
              <a:outerShdw dist="107763" dir="2700000" algn="ctr" rotWithShape="0">
                <a:srgbClr val="808080"/>
              </a:outerShdw>
            </a:effectLst>
          </p:spPr>
          <p:txBody>
            <a:bodyPr lIns="81985" tIns="40991" rIns="81985" bIns="40991"/>
            <a:lstStyle/>
            <a:p>
              <a:pPr defTabSz="820718" eaLnBrk="0" fontAlgn="base" hangingPunct="0">
                <a:spcBef>
                  <a:spcPct val="50000"/>
                </a:spcBef>
                <a:spcAft>
                  <a:spcPct val="0"/>
                </a:spcAft>
                <a:buClr>
                  <a:srgbClr val="00BFFF"/>
                </a:buClr>
                <a:defRPr/>
              </a:pPr>
              <a:endParaRPr lang="en-US" sz="1600" b="1" dirty="0">
                <a:solidFill>
                  <a:srgbClr val="AEAEAE"/>
                </a:solidFill>
                <a:latin typeface="Times New Roman" pitchFamily="18" charset="0"/>
                <a:ea typeface="MS PGothic" pitchFamily="34" charset="-128"/>
              </a:endParaRPr>
            </a:p>
          </p:txBody>
        </p:sp>
        <p:sp>
          <p:nvSpPr>
            <p:cNvPr id="3811337" name="Text Box 15"/>
            <p:cNvSpPr txBox="1">
              <a:spLocks noChangeArrowheads="1"/>
            </p:cNvSpPr>
            <p:nvPr/>
          </p:nvSpPr>
          <p:spPr bwMode="auto">
            <a:xfrm>
              <a:off x="2750" y="2151"/>
              <a:ext cx="313" cy="172"/>
            </a:xfrm>
            <a:prstGeom prst="rect">
              <a:avLst/>
            </a:prstGeom>
            <a:grpFill/>
            <a:ln>
              <a:noFill/>
            </a:ln>
            <a:extLst>
              <a:ext uri="{91240B29-F687-4F45-9708-019B960494DF}">
                <a14:hiddenLine xmlns:a14="http://schemas.microsoft.com/office/drawing/2010/main" w="25400" algn="ctr">
                  <a:solidFill>
                    <a:srgbClr val="000000"/>
                  </a:solidFill>
                  <a:miter lim="800000"/>
                  <a:headEnd/>
                  <a:tailEnd type="none" w="lg" len="lg"/>
                </a14:hiddenLine>
              </a:ext>
            </a:extLst>
          </p:spPr>
          <p:txBody>
            <a:bodyPr wrap="none" lIns="0" tIns="0" rIns="0" bIns="0">
              <a:spAutoFit/>
            </a:bodyPr>
            <a:lstStyle>
              <a:lvl1pPr algn="l" defTabSz="820738">
                <a:defRPr sz="2400">
                  <a:solidFill>
                    <a:schemeClr val="tx1"/>
                  </a:solidFill>
                  <a:latin typeface="Times New Roman" panose="02020603050405020304" pitchFamily="18" charset="0"/>
                </a:defRPr>
              </a:lvl1pPr>
              <a:lvl2pPr marL="742950" indent="-285750" algn="l" defTabSz="820738">
                <a:defRPr sz="2400">
                  <a:solidFill>
                    <a:schemeClr val="tx1"/>
                  </a:solidFill>
                  <a:latin typeface="Times New Roman" panose="02020603050405020304" pitchFamily="18" charset="0"/>
                </a:defRPr>
              </a:lvl2pPr>
              <a:lvl3pPr marL="1143000" indent="-228600" algn="l" defTabSz="820738">
                <a:defRPr sz="2400">
                  <a:solidFill>
                    <a:schemeClr val="tx1"/>
                  </a:solidFill>
                  <a:latin typeface="Times New Roman" panose="02020603050405020304" pitchFamily="18" charset="0"/>
                </a:defRPr>
              </a:lvl3pPr>
              <a:lvl4pPr marL="1600200" indent="-228600" algn="l" defTabSz="820738">
                <a:defRPr sz="2400">
                  <a:solidFill>
                    <a:schemeClr val="tx1"/>
                  </a:solidFill>
                  <a:latin typeface="Times New Roman" panose="02020603050405020304" pitchFamily="18" charset="0"/>
                </a:defRPr>
              </a:lvl4pPr>
              <a:lvl5pPr marL="2057400" indent="-228600" algn="l" defTabSz="820738">
                <a:defRPr sz="2400">
                  <a:solidFill>
                    <a:schemeClr val="tx1"/>
                  </a:solidFill>
                  <a:latin typeface="Times New Roman" panose="02020603050405020304" pitchFamily="18" charset="0"/>
                </a:defRPr>
              </a:lvl5pPr>
              <a:lvl6pPr marL="2514600" indent="-228600" defTabSz="820738"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820738"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820738"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820738" eaLnBrk="0" fontAlgn="base" hangingPunct="0">
                <a:spcBef>
                  <a:spcPct val="0"/>
                </a:spcBef>
                <a:spcAft>
                  <a:spcPct val="0"/>
                </a:spcAft>
                <a:defRPr sz="2400">
                  <a:solidFill>
                    <a:schemeClr val="tx1"/>
                  </a:solidFill>
                  <a:latin typeface="Times New Roman" panose="02020603050405020304" pitchFamily="18" charset="0"/>
                </a:defRPr>
              </a:lvl9pPr>
            </a:lstStyle>
            <a:p>
              <a:pPr algn="ctr" defTabSz="1094290" eaLnBrk="0" fontAlgn="base" hangingPunct="0">
                <a:spcBef>
                  <a:spcPct val="50000"/>
                </a:spcBef>
                <a:spcAft>
                  <a:spcPct val="0"/>
                </a:spcAft>
                <a:buClr>
                  <a:srgbClr val="00BFFF"/>
                </a:buClr>
                <a:defRPr/>
              </a:pPr>
              <a:br>
                <a:rPr lang="en-US" altLang="en-US" sz="1600" b="1" dirty="0">
                  <a:solidFill>
                    <a:srgbClr val="AEAEAE">
                      <a:lumMod val="75000"/>
                    </a:srgbClr>
                  </a:solidFill>
                  <a:ea typeface="MS PGothic" pitchFamily="34" charset="-128"/>
                </a:rPr>
              </a:br>
              <a:br>
                <a:rPr lang="en-US" altLang="en-US" sz="1600" b="1" dirty="0">
                  <a:solidFill>
                    <a:srgbClr val="AEAEAE">
                      <a:lumMod val="75000"/>
                    </a:srgbClr>
                  </a:solidFill>
                  <a:ea typeface="MS PGothic" pitchFamily="34" charset="-128"/>
                </a:rPr>
              </a:br>
              <a:br>
                <a:rPr lang="en-US" altLang="en-US" sz="1600" b="1" dirty="0">
                  <a:solidFill>
                    <a:srgbClr val="AEAEAE">
                      <a:lumMod val="75000"/>
                    </a:srgbClr>
                  </a:solidFill>
                  <a:ea typeface="MS PGothic" pitchFamily="34" charset="-128"/>
                </a:rPr>
              </a:br>
              <a:r>
                <a:rPr lang="en-US" altLang="en-US" sz="1600" b="1" dirty="0">
                  <a:solidFill>
                    <a:srgbClr val="AEAEAE">
                      <a:lumMod val="75000"/>
                    </a:srgbClr>
                  </a:solidFill>
                  <a:ea typeface="MS PGothic" pitchFamily="34" charset="-128"/>
                </a:rPr>
                <a:t>LAN/WAN</a:t>
              </a:r>
            </a:p>
          </p:txBody>
        </p:sp>
      </p:grpSp>
      <p:sp>
        <p:nvSpPr>
          <p:cNvPr id="3811341" name="Text Box 13"/>
          <p:cNvSpPr txBox="1">
            <a:spLocks noChangeArrowheads="1"/>
          </p:cNvSpPr>
          <p:nvPr/>
        </p:nvSpPr>
        <p:spPr bwMode="auto">
          <a:xfrm>
            <a:off x="6228371" y="5221735"/>
            <a:ext cx="843711" cy="256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1809" tIns="50905" rIns="101809" bIns="50905">
            <a:spAutoFit/>
          </a:bodyPr>
          <a:lstStyle/>
          <a:p>
            <a:pPr defTabSz="1219170" eaLnBrk="0" fontAlgn="base" hangingPunct="0">
              <a:spcBef>
                <a:spcPct val="50000"/>
              </a:spcBef>
              <a:spcAft>
                <a:spcPct val="0"/>
              </a:spcAft>
              <a:buClr>
                <a:srgbClr val="000000"/>
              </a:buClr>
              <a:defRPr/>
            </a:pPr>
            <a:r>
              <a:rPr lang="en-US" altLang="en-US" sz="1000" dirty="0">
                <a:solidFill>
                  <a:srgbClr val="333333"/>
                </a:solidFill>
                <a:latin typeface="Arial" pitchFamily="34" charset="0"/>
                <a:ea typeface="MS PGothic" pitchFamily="34" charset="-128"/>
              </a:rPr>
              <a:t>IBM Z</a:t>
            </a:r>
          </a:p>
        </p:txBody>
      </p:sp>
      <p:sp>
        <p:nvSpPr>
          <p:cNvPr id="3811342" name="Line 14"/>
          <p:cNvSpPr>
            <a:spLocks noChangeShapeType="1"/>
          </p:cNvSpPr>
          <p:nvPr/>
        </p:nvSpPr>
        <p:spPr bwMode="auto">
          <a:xfrm>
            <a:off x="6838232" y="4873504"/>
            <a:ext cx="350093" cy="348232"/>
          </a:xfrm>
          <a:prstGeom prst="line">
            <a:avLst/>
          </a:prstGeom>
          <a:noFill/>
          <a:ln w="12700">
            <a:solidFill>
              <a:srgbClr val="F2850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1809" tIns="50905" rIns="101809" bIns="50905">
            <a:spAutoFit/>
          </a:bodyPr>
          <a:lstStyle/>
          <a:p>
            <a:pPr defTabSz="1219170" eaLnBrk="0" fontAlgn="base" hangingPunct="0">
              <a:spcBef>
                <a:spcPct val="50000"/>
              </a:spcBef>
              <a:spcAft>
                <a:spcPct val="0"/>
              </a:spcAft>
              <a:buClr>
                <a:srgbClr val="000000"/>
              </a:buClr>
              <a:defRPr/>
            </a:pPr>
            <a:endParaRPr lang="en-US" sz="1700">
              <a:solidFill>
                <a:srgbClr val="AEAEAE"/>
              </a:solidFill>
              <a:latin typeface="Arial" pitchFamily="34" charset="0"/>
              <a:ea typeface="MS PGothic" pitchFamily="34" charset="-128"/>
            </a:endParaRPr>
          </a:p>
        </p:txBody>
      </p:sp>
      <p:sp>
        <p:nvSpPr>
          <p:cNvPr id="87" name="Text Box 30"/>
          <p:cNvSpPr txBox="1">
            <a:spLocks noChangeArrowheads="1"/>
          </p:cNvSpPr>
          <p:nvPr/>
        </p:nvSpPr>
        <p:spPr bwMode="auto">
          <a:xfrm>
            <a:off x="10535825" y="2752543"/>
            <a:ext cx="927356" cy="553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52" tIns="34276" rIns="68552" bIns="34276">
            <a:spAutoFit/>
          </a:bodyPr>
          <a:lstStyle/>
          <a:p>
            <a:pPr defTabSz="1219170" fontAlgn="base">
              <a:spcBef>
                <a:spcPct val="50000"/>
              </a:spcBef>
              <a:spcAft>
                <a:spcPct val="0"/>
              </a:spcAft>
              <a:buClr>
                <a:srgbClr val="00BFFF"/>
              </a:buClr>
              <a:defRPr/>
            </a:pPr>
            <a:r>
              <a:rPr lang="en-US" altLang="en-US" sz="900" b="1" dirty="0">
                <a:solidFill>
                  <a:srgbClr val="323232"/>
                </a:solidFill>
                <a:latin typeface="Arial" pitchFamily="34" charset="0"/>
                <a:ea typeface="MS PGothic" pitchFamily="34" charset="-128"/>
                <a:cs typeface="Arial" panose="020B0604020202020204" pitchFamily="34" charset="0"/>
              </a:rPr>
              <a:t>C) TS7700 Cluster</a:t>
            </a:r>
          </a:p>
          <a:p>
            <a:pPr defTabSz="1219170" fontAlgn="base">
              <a:spcBef>
                <a:spcPct val="50000"/>
              </a:spcBef>
              <a:spcAft>
                <a:spcPct val="0"/>
              </a:spcAft>
              <a:buClr>
                <a:srgbClr val="00BFFF"/>
              </a:buClr>
              <a:defRPr/>
            </a:pPr>
            <a:r>
              <a:rPr lang="en-US" altLang="en-US" sz="900" b="1" dirty="0">
                <a:solidFill>
                  <a:srgbClr val="FF0000"/>
                </a:solidFill>
                <a:latin typeface="Arial" pitchFamily="34" charset="0"/>
                <a:ea typeface="MS PGothic" pitchFamily="34" charset="-128"/>
                <a:cs typeface="Arial" panose="020B0604020202020204" pitchFamily="34" charset="0"/>
              </a:rPr>
              <a:t>SDT Enabled</a:t>
            </a:r>
          </a:p>
        </p:txBody>
      </p:sp>
      <p:pic>
        <p:nvPicPr>
          <p:cNvPr id="93" name="Picture 92"/>
          <p:cNvPicPr>
            <a:picLocks noChangeAspect="1"/>
          </p:cNvPicPr>
          <p:nvPr/>
        </p:nvPicPr>
        <p:blipFill>
          <a:blip r:embed="rId3">
            <a:clrChange>
              <a:clrFrom>
                <a:srgbClr val="EEF3FA"/>
              </a:clrFrom>
              <a:clrTo>
                <a:srgbClr val="EEF3FA">
                  <a:alpha val="0"/>
                </a:srgbClr>
              </a:clrTo>
            </a:clrChange>
          </a:blip>
          <a:stretch>
            <a:fillRect/>
          </a:stretch>
        </p:blipFill>
        <p:spPr>
          <a:xfrm>
            <a:off x="10009978" y="5010427"/>
            <a:ext cx="315977" cy="690228"/>
          </a:xfrm>
          <a:prstGeom prst="rect">
            <a:avLst/>
          </a:prstGeom>
        </p:spPr>
      </p:pic>
      <p:pic>
        <p:nvPicPr>
          <p:cNvPr id="53" name="Picture 1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144103" y="5441409"/>
            <a:ext cx="468867" cy="328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39">
            <a:extLst>
              <a:ext uri="{FF2B5EF4-FFF2-40B4-BE49-F238E27FC236}">
                <a16:creationId xmlns:a16="http://schemas.microsoft.com/office/drawing/2014/main" id="{8B2D25CD-43BB-4300-A552-3B18D36C2D90}"/>
              </a:ext>
            </a:extLst>
          </p:cNvPr>
          <p:cNvPicPr>
            <a:picLocks noChangeAspect="1"/>
          </p:cNvPicPr>
          <p:nvPr/>
        </p:nvPicPr>
        <p:blipFill>
          <a:blip r:embed="rId3">
            <a:clrChange>
              <a:clrFrom>
                <a:srgbClr val="EEF3FA"/>
              </a:clrFrom>
              <a:clrTo>
                <a:srgbClr val="EEF3FA">
                  <a:alpha val="0"/>
                </a:srgbClr>
              </a:clrTo>
            </a:clrChange>
          </a:blip>
          <a:stretch>
            <a:fillRect/>
          </a:stretch>
        </p:blipFill>
        <p:spPr>
          <a:xfrm>
            <a:off x="7222430" y="4880922"/>
            <a:ext cx="361767" cy="790255"/>
          </a:xfrm>
          <a:prstGeom prst="rect">
            <a:avLst/>
          </a:prstGeom>
        </p:spPr>
      </p:pic>
      <p:pic>
        <p:nvPicPr>
          <p:cNvPr id="43" name="Picture 42">
            <a:extLst>
              <a:ext uri="{FF2B5EF4-FFF2-40B4-BE49-F238E27FC236}">
                <a16:creationId xmlns:a16="http://schemas.microsoft.com/office/drawing/2014/main" id="{AB55398D-043B-4133-8D96-5AA9EFECE7D4}"/>
              </a:ext>
            </a:extLst>
          </p:cNvPr>
          <p:cNvPicPr>
            <a:picLocks noChangeAspect="1"/>
          </p:cNvPicPr>
          <p:nvPr/>
        </p:nvPicPr>
        <p:blipFill>
          <a:blip r:embed="rId3">
            <a:clrChange>
              <a:clrFrom>
                <a:srgbClr val="EEF3FA"/>
              </a:clrFrom>
              <a:clrTo>
                <a:srgbClr val="EEF3FA">
                  <a:alpha val="0"/>
                </a:srgbClr>
              </a:clrTo>
            </a:clrChange>
          </a:blip>
          <a:stretch>
            <a:fillRect/>
          </a:stretch>
        </p:blipFill>
        <p:spPr>
          <a:xfrm>
            <a:off x="10185212" y="3075229"/>
            <a:ext cx="358648" cy="783440"/>
          </a:xfrm>
          <a:prstGeom prst="rect">
            <a:avLst/>
          </a:prstGeom>
        </p:spPr>
      </p:pic>
      <p:sp>
        <p:nvSpPr>
          <p:cNvPr id="54" name="Line 15">
            <a:extLst>
              <a:ext uri="{FF2B5EF4-FFF2-40B4-BE49-F238E27FC236}">
                <a16:creationId xmlns:a16="http://schemas.microsoft.com/office/drawing/2014/main" id="{F16A9684-D768-4F4D-BE9F-41B7F40B37DF}"/>
              </a:ext>
            </a:extLst>
          </p:cNvPr>
          <p:cNvSpPr>
            <a:spLocks noChangeShapeType="1"/>
          </p:cNvSpPr>
          <p:nvPr/>
        </p:nvSpPr>
        <p:spPr bwMode="auto">
          <a:xfrm flipV="1">
            <a:off x="6838232" y="3586906"/>
            <a:ext cx="740200" cy="1054633"/>
          </a:xfrm>
          <a:prstGeom prst="line">
            <a:avLst/>
          </a:prstGeom>
          <a:noFill/>
          <a:ln w="12700">
            <a:solidFill>
              <a:srgbClr val="F2850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1809" tIns="50905" rIns="101809" bIns="50905">
            <a:spAutoFit/>
          </a:bodyPr>
          <a:lstStyle/>
          <a:p>
            <a:pPr defTabSz="1219170" eaLnBrk="0" fontAlgn="base" hangingPunct="0">
              <a:spcBef>
                <a:spcPct val="50000"/>
              </a:spcBef>
              <a:spcAft>
                <a:spcPct val="0"/>
              </a:spcAft>
              <a:buClr>
                <a:srgbClr val="000000"/>
              </a:buClr>
              <a:defRPr/>
            </a:pPr>
            <a:endParaRPr lang="en-US" sz="1700">
              <a:solidFill>
                <a:srgbClr val="AEAEAE"/>
              </a:solidFill>
              <a:latin typeface="Arial" pitchFamily="34" charset="0"/>
              <a:ea typeface="MS PGothic" pitchFamily="34" charset="-128"/>
            </a:endParaRPr>
          </a:p>
        </p:txBody>
      </p:sp>
      <p:sp>
        <p:nvSpPr>
          <p:cNvPr id="66" name="Text Box 18">
            <a:extLst>
              <a:ext uri="{FF2B5EF4-FFF2-40B4-BE49-F238E27FC236}">
                <a16:creationId xmlns:a16="http://schemas.microsoft.com/office/drawing/2014/main" id="{B43C78CF-7EF1-4969-B0CA-C4787F294291}"/>
              </a:ext>
            </a:extLst>
          </p:cNvPr>
          <p:cNvSpPr txBox="1">
            <a:spLocks noChangeArrowheads="1"/>
          </p:cNvSpPr>
          <p:nvPr/>
        </p:nvSpPr>
        <p:spPr bwMode="auto">
          <a:xfrm>
            <a:off x="7073298" y="5695697"/>
            <a:ext cx="877389" cy="553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52" tIns="34276" rIns="68552" bIns="34276">
            <a:spAutoFit/>
          </a:bodyPr>
          <a:lstStyle/>
          <a:p>
            <a:pPr defTabSz="1219170" fontAlgn="base">
              <a:spcBef>
                <a:spcPct val="50000"/>
              </a:spcBef>
              <a:spcAft>
                <a:spcPct val="0"/>
              </a:spcAft>
              <a:buClr>
                <a:srgbClr val="00BFFF"/>
              </a:buClr>
              <a:defRPr/>
            </a:pPr>
            <a:r>
              <a:rPr lang="en-US" altLang="en-US" sz="900" b="1" dirty="0">
                <a:solidFill>
                  <a:srgbClr val="323232"/>
                </a:solidFill>
                <a:latin typeface="Arial" pitchFamily="34" charset="0"/>
                <a:ea typeface="MS PGothic" pitchFamily="34" charset="-128"/>
                <a:cs typeface="Arial" panose="020B0604020202020204" pitchFamily="34" charset="0"/>
              </a:rPr>
              <a:t>B) TS7700 Cluster</a:t>
            </a:r>
          </a:p>
          <a:p>
            <a:pPr defTabSz="1219170" fontAlgn="base">
              <a:spcBef>
                <a:spcPct val="50000"/>
              </a:spcBef>
              <a:spcAft>
                <a:spcPct val="0"/>
              </a:spcAft>
              <a:buClr>
                <a:srgbClr val="00BFFF"/>
              </a:buClr>
              <a:defRPr/>
            </a:pPr>
            <a:r>
              <a:rPr lang="en-US" altLang="en-US" sz="900" b="1" dirty="0">
                <a:solidFill>
                  <a:srgbClr val="FF0000"/>
                </a:solidFill>
                <a:latin typeface="Arial" pitchFamily="34" charset="0"/>
                <a:ea typeface="MS PGothic" pitchFamily="34" charset="-128"/>
                <a:cs typeface="Arial" panose="020B0604020202020204" pitchFamily="34" charset="0"/>
              </a:rPr>
              <a:t>SDT Enabled</a:t>
            </a:r>
          </a:p>
        </p:txBody>
      </p:sp>
      <p:sp>
        <p:nvSpPr>
          <p:cNvPr id="67" name="Text Box 21">
            <a:extLst>
              <a:ext uri="{FF2B5EF4-FFF2-40B4-BE49-F238E27FC236}">
                <a16:creationId xmlns:a16="http://schemas.microsoft.com/office/drawing/2014/main" id="{969A16DF-83BF-4096-B845-4058074879D2}"/>
              </a:ext>
            </a:extLst>
          </p:cNvPr>
          <p:cNvSpPr txBox="1">
            <a:spLocks noChangeArrowheads="1"/>
          </p:cNvSpPr>
          <p:nvPr/>
        </p:nvSpPr>
        <p:spPr bwMode="auto">
          <a:xfrm>
            <a:off x="7961775" y="2715032"/>
            <a:ext cx="902375" cy="7617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52" tIns="34276" rIns="68552" bIns="34276">
            <a:spAutoFit/>
          </a:bodyPr>
          <a:lstStyle/>
          <a:p>
            <a:pPr defTabSz="1219170" fontAlgn="base">
              <a:spcBef>
                <a:spcPct val="50000"/>
              </a:spcBef>
              <a:spcAft>
                <a:spcPct val="0"/>
              </a:spcAft>
              <a:buClr>
                <a:srgbClr val="00BFFF"/>
              </a:buClr>
              <a:defRPr/>
            </a:pPr>
            <a:r>
              <a:rPr lang="en-US" altLang="en-US" sz="900" b="1" dirty="0">
                <a:solidFill>
                  <a:srgbClr val="323232"/>
                </a:solidFill>
                <a:latin typeface="Arial" pitchFamily="34" charset="0"/>
                <a:ea typeface="MS PGothic" pitchFamily="34" charset="-128"/>
                <a:cs typeface="Arial" panose="020B0604020202020204" pitchFamily="34" charset="0"/>
              </a:rPr>
              <a:t>A)  TS7700 Cluster</a:t>
            </a:r>
          </a:p>
          <a:p>
            <a:pPr defTabSz="1219170" fontAlgn="base">
              <a:spcBef>
                <a:spcPct val="50000"/>
              </a:spcBef>
              <a:spcAft>
                <a:spcPct val="0"/>
              </a:spcAft>
              <a:buClr>
                <a:srgbClr val="00BFFF"/>
              </a:buClr>
              <a:defRPr/>
            </a:pPr>
            <a:r>
              <a:rPr lang="en-US" altLang="en-US" sz="900" b="1" dirty="0">
                <a:solidFill>
                  <a:srgbClr val="FF0000"/>
                </a:solidFill>
                <a:latin typeface="Arial" pitchFamily="34" charset="0"/>
                <a:ea typeface="MS PGothic" pitchFamily="34" charset="-128"/>
                <a:cs typeface="Arial" panose="020B0604020202020204" pitchFamily="34" charset="0"/>
              </a:rPr>
              <a:t>SDT Enabled</a:t>
            </a:r>
          </a:p>
          <a:p>
            <a:pPr defTabSz="1219170" fontAlgn="base">
              <a:spcBef>
                <a:spcPct val="50000"/>
              </a:spcBef>
              <a:spcAft>
                <a:spcPct val="0"/>
              </a:spcAft>
              <a:buClr>
                <a:srgbClr val="00BFFF"/>
              </a:buClr>
              <a:defRPr/>
            </a:pPr>
            <a:endParaRPr lang="en-US" altLang="en-US" sz="900" b="1" dirty="0">
              <a:solidFill>
                <a:srgbClr val="323232"/>
              </a:solidFill>
              <a:latin typeface="Arial" pitchFamily="34" charset="0"/>
              <a:ea typeface="MS PGothic" pitchFamily="34" charset="-128"/>
              <a:cs typeface="Arial" panose="020B0604020202020204" pitchFamily="34" charset="0"/>
            </a:endParaRPr>
          </a:p>
        </p:txBody>
      </p:sp>
      <p:sp>
        <p:nvSpPr>
          <p:cNvPr id="68" name="Text Box 24">
            <a:extLst>
              <a:ext uri="{FF2B5EF4-FFF2-40B4-BE49-F238E27FC236}">
                <a16:creationId xmlns:a16="http://schemas.microsoft.com/office/drawing/2014/main" id="{E66F6B87-8730-4844-B9E9-82B6FB2BCE46}"/>
              </a:ext>
            </a:extLst>
          </p:cNvPr>
          <p:cNvSpPr txBox="1">
            <a:spLocks noChangeArrowheads="1"/>
          </p:cNvSpPr>
          <p:nvPr/>
        </p:nvSpPr>
        <p:spPr bwMode="auto">
          <a:xfrm>
            <a:off x="10633188" y="5487892"/>
            <a:ext cx="877389" cy="6924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52" tIns="34276" rIns="68552" bIns="34276">
            <a:spAutoFit/>
          </a:bodyPr>
          <a:lstStyle/>
          <a:p>
            <a:pPr defTabSz="1219170" fontAlgn="base">
              <a:spcBef>
                <a:spcPct val="50000"/>
              </a:spcBef>
              <a:spcAft>
                <a:spcPct val="0"/>
              </a:spcAft>
              <a:buClr>
                <a:srgbClr val="00BFFF"/>
              </a:buClr>
              <a:defRPr/>
            </a:pPr>
            <a:r>
              <a:rPr lang="en-US" altLang="en-US" sz="900" b="1" dirty="0">
                <a:solidFill>
                  <a:srgbClr val="323232"/>
                </a:solidFill>
                <a:latin typeface="Arial" pitchFamily="34" charset="0"/>
                <a:ea typeface="MS PGothic" pitchFamily="34" charset="-128"/>
                <a:cs typeface="Arial" panose="020B0604020202020204" pitchFamily="34" charset="0"/>
              </a:rPr>
              <a:t>D) TS7700 Cluster</a:t>
            </a:r>
          </a:p>
          <a:p>
            <a:pPr defTabSz="1219170" fontAlgn="base">
              <a:spcBef>
                <a:spcPct val="50000"/>
              </a:spcBef>
              <a:spcAft>
                <a:spcPct val="0"/>
              </a:spcAft>
              <a:buClr>
                <a:srgbClr val="00BFFF"/>
              </a:buClr>
              <a:defRPr/>
            </a:pPr>
            <a:r>
              <a:rPr lang="en-US" altLang="en-US" sz="900" b="1" dirty="0">
                <a:solidFill>
                  <a:srgbClr val="00B050"/>
                </a:solidFill>
                <a:latin typeface="Arial" pitchFamily="34" charset="0"/>
                <a:ea typeface="MS PGothic" pitchFamily="34" charset="-128"/>
                <a:cs typeface="Arial" panose="020B0604020202020204" pitchFamily="34" charset="0"/>
              </a:rPr>
              <a:t>SDT Not Enabled</a:t>
            </a:r>
          </a:p>
        </p:txBody>
      </p:sp>
      <p:pic>
        <p:nvPicPr>
          <p:cNvPr id="70" name="Picture 69">
            <a:extLst>
              <a:ext uri="{FF2B5EF4-FFF2-40B4-BE49-F238E27FC236}">
                <a16:creationId xmlns:a16="http://schemas.microsoft.com/office/drawing/2014/main" id="{62E40DEE-EEA9-41D7-9605-A853526193B2}"/>
              </a:ext>
            </a:extLst>
          </p:cNvPr>
          <p:cNvPicPr>
            <a:picLocks noChangeAspect="1"/>
          </p:cNvPicPr>
          <p:nvPr/>
        </p:nvPicPr>
        <p:blipFill>
          <a:blip r:embed="rId3">
            <a:clrChange>
              <a:clrFrom>
                <a:srgbClr val="EEF3FA"/>
              </a:clrFrom>
              <a:clrTo>
                <a:srgbClr val="EEF3FA">
                  <a:alpha val="0"/>
                </a:srgbClr>
              </a:clrTo>
            </a:clrChange>
          </a:blip>
          <a:stretch>
            <a:fillRect/>
          </a:stretch>
        </p:blipFill>
        <p:spPr>
          <a:xfrm>
            <a:off x="10009978" y="5017845"/>
            <a:ext cx="315977" cy="690228"/>
          </a:xfrm>
          <a:prstGeom prst="rect">
            <a:avLst/>
          </a:prstGeom>
        </p:spPr>
      </p:pic>
      <p:pic>
        <p:nvPicPr>
          <p:cNvPr id="71" name="Picture 12">
            <a:extLst>
              <a:ext uri="{FF2B5EF4-FFF2-40B4-BE49-F238E27FC236}">
                <a16:creationId xmlns:a16="http://schemas.microsoft.com/office/drawing/2014/main" id="{ED72B712-38F2-475E-9502-3337CC8C3557}"/>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144103" y="5448828"/>
            <a:ext cx="468867" cy="328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Arrow Connector 2">
            <a:extLst>
              <a:ext uri="{FF2B5EF4-FFF2-40B4-BE49-F238E27FC236}">
                <a16:creationId xmlns:a16="http://schemas.microsoft.com/office/drawing/2014/main" id="{0C34DABC-32C9-4854-A126-A06159EEACE5}"/>
              </a:ext>
            </a:extLst>
          </p:cNvPr>
          <p:cNvCxnSpPr>
            <a:cxnSpLocks/>
          </p:cNvCxnSpPr>
          <p:nvPr/>
        </p:nvCxnSpPr>
        <p:spPr>
          <a:xfrm flipV="1">
            <a:off x="7980063" y="3446988"/>
            <a:ext cx="2244603" cy="7419"/>
          </a:xfrm>
          <a:prstGeom prst="straightConnector1">
            <a:avLst/>
          </a:prstGeom>
          <a:ln>
            <a:solidFill>
              <a:srgbClr val="FF0000"/>
            </a:solidFill>
            <a:prstDash val="sysDash"/>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69" name="Straight Arrow Connector 68">
            <a:extLst>
              <a:ext uri="{FF2B5EF4-FFF2-40B4-BE49-F238E27FC236}">
                <a16:creationId xmlns:a16="http://schemas.microsoft.com/office/drawing/2014/main" id="{C237CEFB-D96C-4B14-BF81-6148CD9F8C74}"/>
              </a:ext>
            </a:extLst>
          </p:cNvPr>
          <p:cNvCxnSpPr>
            <a:cxnSpLocks/>
          </p:cNvCxnSpPr>
          <p:nvPr/>
        </p:nvCxnSpPr>
        <p:spPr>
          <a:xfrm flipV="1">
            <a:off x="7718081" y="3586907"/>
            <a:ext cx="2426023" cy="1681637"/>
          </a:xfrm>
          <a:prstGeom prst="straightConnector1">
            <a:avLst/>
          </a:prstGeom>
          <a:ln>
            <a:solidFill>
              <a:srgbClr val="FF0000"/>
            </a:solidFill>
            <a:prstDash val="sysDash"/>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76" name="Straight Arrow Connector 75">
            <a:extLst>
              <a:ext uri="{FF2B5EF4-FFF2-40B4-BE49-F238E27FC236}">
                <a16:creationId xmlns:a16="http://schemas.microsoft.com/office/drawing/2014/main" id="{266B5C52-F3D9-4AA5-8AA0-8F1616E6F7A9}"/>
              </a:ext>
            </a:extLst>
          </p:cNvPr>
          <p:cNvCxnSpPr>
            <a:cxnSpLocks/>
            <a:endCxn id="40" idx="3"/>
          </p:cNvCxnSpPr>
          <p:nvPr/>
        </p:nvCxnSpPr>
        <p:spPr>
          <a:xfrm flipH="1">
            <a:off x="7584196" y="3554966"/>
            <a:ext cx="420517" cy="1721084"/>
          </a:xfrm>
          <a:prstGeom prst="straightConnector1">
            <a:avLst/>
          </a:prstGeom>
          <a:ln>
            <a:solidFill>
              <a:srgbClr val="FF0000"/>
            </a:solidFill>
            <a:prstDash val="sysDash"/>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77" name="Straight Arrow Connector 76">
            <a:extLst>
              <a:ext uri="{FF2B5EF4-FFF2-40B4-BE49-F238E27FC236}">
                <a16:creationId xmlns:a16="http://schemas.microsoft.com/office/drawing/2014/main" id="{8E1918CC-77E3-434E-B736-C3DB3F4D1517}"/>
              </a:ext>
            </a:extLst>
          </p:cNvPr>
          <p:cNvCxnSpPr>
            <a:cxnSpLocks/>
          </p:cNvCxnSpPr>
          <p:nvPr/>
        </p:nvCxnSpPr>
        <p:spPr>
          <a:xfrm flipV="1">
            <a:off x="10063305" y="3872043"/>
            <a:ext cx="160628" cy="1073867"/>
          </a:xfrm>
          <a:prstGeom prst="straightConnector1">
            <a:avLst/>
          </a:prstGeom>
          <a:ln>
            <a:solidFill>
              <a:schemeClr val="accent3">
                <a:lumMod val="50000"/>
              </a:schemeClr>
            </a:solidFill>
            <a:prstDash val="sysDash"/>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78" name="Straight Arrow Connector 77">
            <a:extLst>
              <a:ext uri="{FF2B5EF4-FFF2-40B4-BE49-F238E27FC236}">
                <a16:creationId xmlns:a16="http://schemas.microsoft.com/office/drawing/2014/main" id="{95FF1F0A-F07F-4392-B1D0-5DF0CB949858}"/>
              </a:ext>
            </a:extLst>
          </p:cNvPr>
          <p:cNvCxnSpPr>
            <a:cxnSpLocks/>
          </p:cNvCxnSpPr>
          <p:nvPr/>
        </p:nvCxnSpPr>
        <p:spPr>
          <a:xfrm flipH="1" flipV="1">
            <a:off x="8128519" y="3595433"/>
            <a:ext cx="1841156" cy="1648591"/>
          </a:xfrm>
          <a:prstGeom prst="straightConnector1">
            <a:avLst/>
          </a:prstGeom>
          <a:ln>
            <a:solidFill>
              <a:schemeClr val="accent3">
                <a:lumMod val="50000"/>
              </a:schemeClr>
            </a:solidFill>
            <a:prstDash val="sysDash"/>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79" name="Straight Arrow Connector 78">
            <a:extLst>
              <a:ext uri="{FF2B5EF4-FFF2-40B4-BE49-F238E27FC236}">
                <a16:creationId xmlns:a16="http://schemas.microsoft.com/office/drawing/2014/main" id="{20603627-D115-43E4-904E-5E88B3E7174F}"/>
              </a:ext>
            </a:extLst>
          </p:cNvPr>
          <p:cNvCxnSpPr>
            <a:cxnSpLocks/>
          </p:cNvCxnSpPr>
          <p:nvPr/>
        </p:nvCxnSpPr>
        <p:spPr>
          <a:xfrm flipH="1" flipV="1">
            <a:off x="7629411" y="5362958"/>
            <a:ext cx="2408891" cy="57367"/>
          </a:xfrm>
          <a:prstGeom prst="straightConnector1">
            <a:avLst/>
          </a:prstGeom>
          <a:ln>
            <a:solidFill>
              <a:schemeClr val="accent3">
                <a:lumMod val="50000"/>
              </a:schemeClr>
            </a:solidFill>
            <a:prstDash val="sysDash"/>
            <a:headEnd type="triangle"/>
            <a:tailEnd type="triangle"/>
          </a:ln>
        </p:spPr>
        <p:style>
          <a:lnRef idx="2">
            <a:schemeClr val="accent1"/>
          </a:lnRef>
          <a:fillRef idx="0">
            <a:schemeClr val="accent1"/>
          </a:fillRef>
          <a:effectRef idx="1">
            <a:schemeClr val="accent1"/>
          </a:effectRef>
          <a:fontRef idx="minor">
            <a:schemeClr val="tx1"/>
          </a:fontRef>
        </p:style>
      </p:cxnSp>
      <p:pic>
        <p:nvPicPr>
          <p:cNvPr id="42" name="Picture 41">
            <a:extLst>
              <a:ext uri="{FF2B5EF4-FFF2-40B4-BE49-F238E27FC236}">
                <a16:creationId xmlns:a16="http://schemas.microsoft.com/office/drawing/2014/main" id="{E8A23B33-E436-0444-88A7-A2676075CC9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22617" y="4490202"/>
            <a:ext cx="563307" cy="766325"/>
          </a:xfrm>
          <a:prstGeom prst="rect">
            <a:avLst/>
          </a:prstGeom>
        </p:spPr>
      </p:pic>
      <p:pic>
        <p:nvPicPr>
          <p:cNvPr id="44" name="Picture 43">
            <a:extLst>
              <a:ext uri="{FF2B5EF4-FFF2-40B4-BE49-F238E27FC236}">
                <a16:creationId xmlns:a16="http://schemas.microsoft.com/office/drawing/2014/main" id="{C89E2339-F808-6443-8F73-469C92FF0EA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28924" y="4033995"/>
            <a:ext cx="563307" cy="766325"/>
          </a:xfrm>
          <a:prstGeom prst="rect">
            <a:avLst/>
          </a:prstGeom>
        </p:spPr>
      </p:pic>
      <p:pic>
        <p:nvPicPr>
          <p:cNvPr id="89" name="Picture 88"/>
          <p:cNvPicPr>
            <a:picLocks noChangeAspect="1"/>
          </p:cNvPicPr>
          <p:nvPr/>
        </p:nvPicPr>
        <p:blipFill>
          <a:blip r:embed="rId3">
            <a:clrChange>
              <a:clrFrom>
                <a:srgbClr val="EEF3FA"/>
              </a:clrFrom>
              <a:clrTo>
                <a:srgbClr val="EEF3FA">
                  <a:alpha val="0"/>
                </a:srgbClr>
              </a:clrTo>
            </a:clrChange>
          </a:blip>
          <a:stretch>
            <a:fillRect/>
          </a:stretch>
        </p:blipFill>
        <p:spPr>
          <a:xfrm>
            <a:off x="7613466" y="3111230"/>
            <a:ext cx="357447" cy="780815"/>
          </a:xfrm>
          <a:prstGeom prst="rect">
            <a:avLst/>
          </a:prstGeom>
        </p:spPr>
      </p:pic>
      <p:sp>
        <p:nvSpPr>
          <p:cNvPr id="45" name="Line 15">
            <a:extLst>
              <a:ext uri="{FF2B5EF4-FFF2-40B4-BE49-F238E27FC236}">
                <a16:creationId xmlns:a16="http://schemas.microsoft.com/office/drawing/2014/main" id="{3BDB54A0-1312-418E-89F6-D5CF22E08FC9}"/>
              </a:ext>
            </a:extLst>
          </p:cNvPr>
          <p:cNvSpPr>
            <a:spLocks noChangeShapeType="1"/>
          </p:cNvSpPr>
          <p:nvPr/>
        </p:nvSpPr>
        <p:spPr bwMode="auto">
          <a:xfrm flipH="1" flipV="1">
            <a:off x="10633187" y="3640163"/>
            <a:ext cx="563783" cy="692468"/>
          </a:xfrm>
          <a:prstGeom prst="line">
            <a:avLst/>
          </a:prstGeom>
          <a:noFill/>
          <a:ln w="12700">
            <a:solidFill>
              <a:srgbClr val="F2850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1809" tIns="50905" rIns="101809" bIns="50905">
            <a:spAutoFit/>
          </a:bodyPr>
          <a:lstStyle/>
          <a:p>
            <a:pPr defTabSz="1219170" eaLnBrk="0" fontAlgn="base" hangingPunct="0">
              <a:spcBef>
                <a:spcPct val="50000"/>
              </a:spcBef>
              <a:spcAft>
                <a:spcPct val="0"/>
              </a:spcAft>
              <a:buClr>
                <a:srgbClr val="000000"/>
              </a:buClr>
              <a:defRPr/>
            </a:pPr>
            <a:endParaRPr lang="en-US" sz="1700">
              <a:solidFill>
                <a:srgbClr val="AEAEAE"/>
              </a:solidFill>
              <a:latin typeface="Arial" pitchFamily="34" charset="0"/>
              <a:ea typeface="MS PGothic" pitchFamily="34" charset="-128"/>
            </a:endParaRPr>
          </a:p>
        </p:txBody>
      </p:sp>
      <p:sp>
        <p:nvSpPr>
          <p:cNvPr id="46" name="Line 14">
            <a:extLst>
              <a:ext uri="{FF2B5EF4-FFF2-40B4-BE49-F238E27FC236}">
                <a16:creationId xmlns:a16="http://schemas.microsoft.com/office/drawing/2014/main" id="{A8941FE3-0C83-4140-A7B3-FD238F24F525}"/>
              </a:ext>
            </a:extLst>
          </p:cNvPr>
          <p:cNvSpPr>
            <a:spLocks noChangeShapeType="1"/>
          </p:cNvSpPr>
          <p:nvPr/>
        </p:nvSpPr>
        <p:spPr bwMode="auto">
          <a:xfrm flipH="1">
            <a:off x="10419585" y="4492165"/>
            <a:ext cx="767681" cy="692467"/>
          </a:xfrm>
          <a:prstGeom prst="line">
            <a:avLst/>
          </a:prstGeom>
          <a:noFill/>
          <a:ln w="12700">
            <a:solidFill>
              <a:srgbClr val="F2850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1809" tIns="50905" rIns="101809" bIns="50905">
            <a:spAutoFit/>
          </a:bodyPr>
          <a:lstStyle/>
          <a:p>
            <a:pPr defTabSz="1219170" eaLnBrk="0" fontAlgn="base" hangingPunct="0">
              <a:spcBef>
                <a:spcPct val="50000"/>
              </a:spcBef>
              <a:spcAft>
                <a:spcPct val="0"/>
              </a:spcAft>
              <a:buClr>
                <a:srgbClr val="000000"/>
              </a:buClr>
              <a:defRPr/>
            </a:pPr>
            <a:endParaRPr lang="en-US" sz="1700">
              <a:solidFill>
                <a:srgbClr val="AEAEAE"/>
              </a:solidFill>
              <a:latin typeface="Arial" pitchFamily="34" charset="0"/>
              <a:ea typeface="MS PGothic" pitchFamily="34" charset="-128"/>
            </a:endParaRPr>
          </a:p>
        </p:txBody>
      </p:sp>
      <p:sp>
        <p:nvSpPr>
          <p:cNvPr id="47" name="Text Box 13">
            <a:extLst>
              <a:ext uri="{FF2B5EF4-FFF2-40B4-BE49-F238E27FC236}">
                <a16:creationId xmlns:a16="http://schemas.microsoft.com/office/drawing/2014/main" id="{E020A2B3-632F-44E1-BB30-31485C655A10}"/>
              </a:ext>
            </a:extLst>
          </p:cNvPr>
          <p:cNvSpPr txBox="1">
            <a:spLocks noChangeArrowheads="1"/>
          </p:cNvSpPr>
          <p:nvPr/>
        </p:nvSpPr>
        <p:spPr bwMode="auto">
          <a:xfrm>
            <a:off x="11246790" y="4806418"/>
            <a:ext cx="843711" cy="256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1809" tIns="50905" rIns="101809" bIns="50905">
            <a:spAutoFit/>
          </a:bodyPr>
          <a:lstStyle/>
          <a:p>
            <a:pPr defTabSz="1219170" eaLnBrk="0" fontAlgn="base" hangingPunct="0">
              <a:spcBef>
                <a:spcPct val="50000"/>
              </a:spcBef>
              <a:spcAft>
                <a:spcPct val="0"/>
              </a:spcAft>
              <a:buClr>
                <a:srgbClr val="000000"/>
              </a:buClr>
              <a:defRPr/>
            </a:pPr>
            <a:r>
              <a:rPr lang="en-US" altLang="en-US" sz="1000" dirty="0">
                <a:solidFill>
                  <a:srgbClr val="333333"/>
                </a:solidFill>
                <a:latin typeface="Arial" pitchFamily="34" charset="0"/>
                <a:ea typeface="MS PGothic" pitchFamily="34" charset="-128"/>
              </a:rPr>
              <a:t>IBM Z</a:t>
            </a:r>
          </a:p>
        </p:txBody>
      </p:sp>
      <p:sp>
        <p:nvSpPr>
          <p:cNvPr id="49" name="Content Placeholder 2">
            <a:extLst>
              <a:ext uri="{FF2B5EF4-FFF2-40B4-BE49-F238E27FC236}">
                <a16:creationId xmlns:a16="http://schemas.microsoft.com/office/drawing/2014/main" id="{92615132-EC53-4D04-9ACA-454AC6E7D767}"/>
              </a:ext>
            </a:extLst>
          </p:cNvPr>
          <p:cNvSpPr>
            <a:spLocks noGrp="1"/>
          </p:cNvSpPr>
          <p:nvPr>
            <p:ph idx="1"/>
          </p:nvPr>
        </p:nvSpPr>
        <p:spPr>
          <a:xfrm>
            <a:off x="277174" y="1267672"/>
            <a:ext cx="11388513" cy="4322656"/>
          </a:xfrm>
        </p:spPr>
        <p:txBody>
          <a:bodyPr/>
          <a:lstStyle/>
          <a:p>
            <a:pPr marL="173034" indent="-173034"/>
            <a:r>
              <a:rPr lang="en-US" sz="1600" dirty="0">
                <a:solidFill>
                  <a:schemeClr val="bg1"/>
                </a:solidFill>
              </a:rPr>
              <a:t>Secure Data Transfer Between Clusters in a Grid</a:t>
            </a:r>
          </a:p>
          <a:p>
            <a:pPr lvl="1"/>
            <a:r>
              <a:rPr lang="en-US" sz="1600" dirty="0">
                <a:solidFill>
                  <a:schemeClr val="bg1"/>
                </a:solidFill>
              </a:rPr>
              <a:t>All logical volume access including copies and remote reads and writes are encrypted in flight</a:t>
            </a:r>
          </a:p>
          <a:p>
            <a:pPr lvl="1"/>
            <a:r>
              <a:rPr lang="en-US" sz="1600" dirty="0">
                <a:solidFill>
                  <a:schemeClr val="bg1"/>
                </a:solidFill>
              </a:rPr>
              <a:t>FC based function can be enabled concurrently at each location on TS7760 or TS7770</a:t>
            </a:r>
          </a:p>
          <a:p>
            <a:pPr lvl="1"/>
            <a:r>
              <a:rPr lang="en-US" sz="1600" dirty="0">
                <a:solidFill>
                  <a:schemeClr val="bg1"/>
                </a:solidFill>
              </a:rPr>
              <a:t>Any two locations with enablement will begin communicating using encryption</a:t>
            </a:r>
          </a:p>
          <a:p>
            <a:pPr lvl="1"/>
            <a:r>
              <a:rPr lang="en-US" sz="1600" dirty="0">
                <a:solidFill>
                  <a:schemeClr val="bg1"/>
                </a:solidFill>
              </a:rPr>
              <a:t>Clusters without enablement or down level can co-exist (non encrypted)</a:t>
            </a:r>
          </a:p>
          <a:p>
            <a:r>
              <a:rPr lang="en-US" sz="1600" dirty="0">
                <a:solidFill>
                  <a:schemeClr val="bg1"/>
                </a:solidFill>
              </a:rPr>
              <a:t>TLS 1.2 Support</a:t>
            </a:r>
          </a:p>
          <a:p>
            <a:pPr lvl="1"/>
            <a:r>
              <a:rPr lang="en-US" sz="1600" dirty="0">
                <a:solidFill>
                  <a:schemeClr val="bg1"/>
                </a:solidFill>
              </a:rPr>
              <a:t>TLS 1.2 used to create a secure connection per logical volume</a:t>
            </a:r>
          </a:p>
          <a:p>
            <a:pPr lvl="1"/>
            <a:r>
              <a:rPr lang="en-US" sz="1600" dirty="0">
                <a:solidFill>
                  <a:schemeClr val="bg1"/>
                </a:solidFill>
              </a:rPr>
              <a:t>Default or customer provided certificate supported</a:t>
            </a:r>
          </a:p>
          <a:p>
            <a:pPr lvl="1"/>
            <a:r>
              <a:rPr lang="en-US" sz="1600" dirty="0">
                <a:solidFill>
                  <a:schemeClr val="bg1"/>
                </a:solidFill>
              </a:rPr>
              <a:t>AES128 or AES256 is utilized once the connection is created</a:t>
            </a:r>
          </a:p>
          <a:p>
            <a:pPr marL="0" lvl="1" indent="0">
              <a:buNone/>
            </a:pPr>
            <a:r>
              <a:rPr lang="en-US" sz="1600" dirty="0">
                <a:solidFill>
                  <a:schemeClr val="bg1"/>
                </a:solidFill>
              </a:rPr>
              <a:t>High Performance</a:t>
            </a:r>
          </a:p>
          <a:p>
            <a:pPr lvl="1"/>
            <a:r>
              <a:rPr lang="en-US" sz="1600" dirty="0">
                <a:solidFill>
                  <a:schemeClr val="bg1"/>
                </a:solidFill>
              </a:rPr>
              <a:t>Exploits the Power9 and Power8 encryption instruction set</a:t>
            </a:r>
          </a:p>
          <a:p>
            <a:pPr lvl="1"/>
            <a:r>
              <a:rPr lang="en-US" sz="1600" dirty="0">
                <a:solidFill>
                  <a:schemeClr val="bg1"/>
                </a:solidFill>
              </a:rPr>
              <a:t>Minimal performance and CPU overhead when enabled</a:t>
            </a:r>
          </a:p>
        </p:txBody>
      </p:sp>
    </p:spTree>
    <p:extLst>
      <p:ext uri="{BB962C8B-B14F-4D97-AF65-F5344CB8AC3E}">
        <p14:creationId xmlns:p14="http://schemas.microsoft.com/office/powerpoint/2010/main" val="2469008528"/>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5">
            <a:extLst>
              <a:ext uri="{FF2B5EF4-FFF2-40B4-BE49-F238E27FC236}">
                <a16:creationId xmlns:a16="http://schemas.microsoft.com/office/drawing/2014/main" id="{F3B6F448-33A3-470F-B874-96BEE44FA967}"/>
              </a:ext>
            </a:extLst>
          </p:cNvPr>
          <p:cNvSpPr>
            <a:spLocks noGrp="1"/>
          </p:cNvSpPr>
          <p:nvPr>
            <p:ph type="title"/>
          </p:nvPr>
        </p:nvSpPr>
        <p:spPr/>
        <p:txBody>
          <a:bodyPr>
            <a:normAutofit fontScale="90000"/>
          </a:bodyPr>
          <a:lstStyle/>
          <a:p>
            <a:r>
              <a:rPr lang="en-US" dirty="0">
                <a:solidFill>
                  <a:schemeClr val="bg1"/>
                </a:solidFill>
              </a:rPr>
              <a:t>TS7700 Transparent Cloud Tier</a:t>
            </a:r>
          </a:p>
        </p:txBody>
      </p:sp>
      <p:sp>
        <p:nvSpPr>
          <p:cNvPr id="3" name="Slide Number Placeholder 2">
            <a:extLst>
              <a:ext uri="{FF2B5EF4-FFF2-40B4-BE49-F238E27FC236}">
                <a16:creationId xmlns:a16="http://schemas.microsoft.com/office/drawing/2014/main" id="{E4886C60-0425-4795-9253-09EDC541A259}"/>
              </a:ext>
            </a:extLst>
          </p:cNvPr>
          <p:cNvSpPr>
            <a:spLocks noGrp="1"/>
          </p:cNvSpPr>
          <p:nvPr>
            <p:ph type="sldNum" sz="quarter" idx="4294967295"/>
          </p:nvPr>
        </p:nvSpPr>
        <p:spPr>
          <a:xfrm>
            <a:off x="12065000" y="6570134"/>
            <a:ext cx="127000" cy="122767"/>
          </a:xfrm>
          <a:prstGeom prst="rect">
            <a:avLst/>
          </a:prstGeom>
        </p:spPr>
        <p:txBody>
          <a:bodyPr/>
          <a:lstStyle/>
          <a:p>
            <a:pPr defTabSz="1219170" eaLnBrk="0" fontAlgn="base" hangingPunct="0">
              <a:spcBef>
                <a:spcPct val="50000"/>
              </a:spcBef>
              <a:spcAft>
                <a:spcPct val="0"/>
              </a:spcAft>
              <a:buClr>
                <a:prstClr val="black"/>
              </a:buClr>
              <a:buFont typeface="Wingdings" pitchFamily="2" charset="2"/>
              <a:buChar char="§"/>
              <a:defRPr/>
            </a:pPr>
            <a:fld id="{8164EE07-6949-4F25-B627-A4953C0BD659}" type="slidenum">
              <a:rPr lang="en-US" altLang="en-US" sz="2267">
                <a:solidFill>
                  <a:srgbClr val="000000"/>
                </a:solidFill>
                <a:latin typeface="Arial" pitchFamily="34" charset="0"/>
                <a:ea typeface="MS PGothic" pitchFamily="34" charset="-128"/>
              </a:rPr>
              <a:pPr defTabSz="1219170" eaLnBrk="0" fontAlgn="base" hangingPunct="0">
                <a:spcBef>
                  <a:spcPct val="50000"/>
                </a:spcBef>
                <a:spcAft>
                  <a:spcPct val="0"/>
                </a:spcAft>
                <a:buClr>
                  <a:prstClr val="black"/>
                </a:buClr>
                <a:buFont typeface="Wingdings" pitchFamily="2" charset="2"/>
                <a:buChar char="§"/>
                <a:defRPr/>
              </a:pPr>
              <a:t>25</a:t>
            </a:fld>
            <a:endParaRPr lang="en-US" altLang="en-US" sz="2267">
              <a:solidFill>
                <a:srgbClr val="000000"/>
              </a:solidFill>
              <a:latin typeface="Arial" pitchFamily="34" charset="0"/>
              <a:ea typeface="MS PGothic" pitchFamily="34" charset="-128"/>
            </a:endParaRPr>
          </a:p>
        </p:txBody>
      </p:sp>
      <p:pic>
        <p:nvPicPr>
          <p:cNvPr id="32" name="Picture 44" descr="subnet1.png">
            <a:extLst>
              <a:ext uri="{FF2B5EF4-FFF2-40B4-BE49-F238E27FC236}">
                <a16:creationId xmlns:a16="http://schemas.microsoft.com/office/drawing/2014/main" id="{E8A5A259-6385-4E72-A5D1-3F5CEE008072}"/>
              </a:ext>
            </a:extLst>
          </p:cNvPr>
          <p:cNvPicPr>
            <a:picLocks noChangeAspect="1"/>
          </p:cNvPicPr>
          <p:nvPr/>
        </p:nvPicPr>
        <p:blipFill>
          <a:blip r:embed="rId2">
            <a:lum bright="20000" contrast="-40000"/>
            <a:extLst>
              <a:ext uri="{28A0092B-C50C-407E-A947-70E740481C1C}">
                <a14:useLocalDpi xmlns:a14="http://schemas.microsoft.com/office/drawing/2010/main" val="0"/>
              </a:ext>
            </a:extLst>
          </a:blip>
          <a:srcRect/>
          <a:stretch>
            <a:fillRect/>
          </a:stretch>
        </p:blipFill>
        <p:spPr bwMode="auto">
          <a:xfrm>
            <a:off x="2916767" y="3355730"/>
            <a:ext cx="2839551" cy="2814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Slide Number Placeholder 7">
            <a:extLst>
              <a:ext uri="{FF2B5EF4-FFF2-40B4-BE49-F238E27FC236}">
                <a16:creationId xmlns:a16="http://schemas.microsoft.com/office/drawing/2014/main" id="{C8F5EB16-E83D-43B4-9949-FDAFC135F5DD}"/>
              </a:ext>
            </a:extLst>
          </p:cNvPr>
          <p:cNvSpPr txBox="1">
            <a:spLocks/>
          </p:cNvSpPr>
          <p:nvPr/>
        </p:nvSpPr>
        <p:spPr>
          <a:xfrm>
            <a:off x="10993121" y="8461845"/>
            <a:ext cx="896993" cy="366065"/>
          </a:xfrm>
          <a:prstGeom prst="rect">
            <a:avLst/>
          </a:prstGeom>
        </p:spPr>
        <p:txBody>
          <a:bodyPr/>
          <a:lstStyle>
            <a:defPPr>
              <a:defRPr lang="en-US"/>
            </a:defPPr>
            <a:lvl1pPr algn="l" rtl="0" eaLnBrk="0" fontAlgn="base" hangingPunct="0">
              <a:spcBef>
                <a:spcPct val="0"/>
              </a:spcBef>
              <a:spcAft>
                <a:spcPct val="0"/>
              </a:spcAft>
              <a:defRPr sz="2000" kern="1200">
                <a:solidFill>
                  <a:schemeClr val="hlink"/>
                </a:solidFill>
                <a:latin typeface="Arial" panose="020B0604020202020204" pitchFamily="34" charset="0"/>
                <a:ea typeface="+mn-ea"/>
                <a:cs typeface="+mn-cs"/>
              </a:defRPr>
            </a:lvl1pPr>
            <a:lvl2pPr marL="457200" algn="l" rtl="0" eaLnBrk="0" fontAlgn="base" hangingPunct="0">
              <a:spcBef>
                <a:spcPct val="0"/>
              </a:spcBef>
              <a:spcAft>
                <a:spcPct val="0"/>
              </a:spcAft>
              <a:defRPr sz="2000" kern="1200">
                <a:solidFill>
                  <a:schemeClr val="hlink"/>
                </a:solidFill>
                <a:latin typeface="Arial" panose="020B0604020202020204" pitchFamily="34" charset="0"/>
                <a:ea typeface="+mn-ea"/>
                <a:cs typeface="+mn-cs"/>
              </a:defRPr>
            </a:lvl2pPr>
            <a:lvl3pPr marL="914400" algn="l" rtl="0" eaLnBrk="0" fontAlgn="base" hangingPunct="0">
              <a:spcBef>
                <a:spcPct val="0"/>
              </a:spcBef>
              <a:spcAft>
                <a:spcPct val="0"/>
              </a:spcAft>
              <a:defRPr sz="2000" kern="1200">
                <a:solidFill>
                  <a:schemeClr val="hlink"/>
                </a:solidFill>
                <a:latin typeface="Arial" panose="020B0604020202020204" pitchFamily="34" charset="0"/>
                <a:ea typeface="+mn-ea"/>
                <a:cs typeface="+mn-cs"/>
              </a:defRPr>
            </a:lvl3pPr>
            <a:lvl4pPr marL="1371600" algn="l" rtl="0" eaLnBrk="0" fontAlgn="base" hangingPunct="0">
              <a:spcBef>
                <a:spcPct val="0"/>
              </a:spcBef>
              <a:spcAft>
                <a:spcPct val="0"/>
              </a:spcAft>
              <a:defRPr sz="2000" kern="1200">
                <a:solidFill>
                  <a:schemeClr val="hlink"/>
                </a:solidFill>
                <a:latin typeface="Arial" panose="020B0604020202020204" pitchFamily="34" charset="0"/>
                <a:ea typeface="+mn-ea"/>
                <a:cs typeface="+mn-cs"/>
              </a:defRPr>
            </a:lvl4pPr>
            <a:lvl5pPr marL="1828800" algn="l" rtl="0" eaLnBrk="0" fontAlgn="base" hangingPunct="0">
              <a:spcBef>
                <a:spcPct val="0"/>
              </a:spcBef>
              <a:spcAft>
                <a:spcPct val="0"/>
              </a:spcAft>
              <a:defRPr sz="2000" kern="1200">
                <a:solidFill>
                  <a:schemeClr val="hlink"/>
                </a:solidFill>
                <a:latin typeface="Arial" panose="020B0604020202020204" pitchFamily="34" charset="0"/>
                <a:ea typeface="+mn-ea"/>
                <a:cs typeface="+mn-cs"/>
              </a:defRPr>
            </a:lvl5pPr>
            <a:lvl6pPr marL="2286000" algn="l" defTabSz="914400" rtl="0" eaLnBrk="1" latinLnBrk="0" hangingPunct="1">
              <a:defRPr sz="2000" kern="1200">
                <a:solidFill>
                  <a:schemeClr val="hlink"/>
                </a:solidFill>
                <a:latin typeface="Arial" panose="020B0604020202020204" pitchFamily="34" charset="0"/>
                <a:ea typeface="+mn-ea"/>
                <a:cs typeface="+mn-cs"/>
              </a:defRPr>
            </a:lvl6pPr>
            <a:lvl7pPr marL="2743200" algn="l" defTabSz="914400" rtl="0" eaLnBrk="1" latinLnBrk="0" hangingPunct="1">
              <a:defRPr sz="2000" kern="1200">
                <a:solidFill>
                  <a:schemeClr val="hlink"/>
                </a:solidFill>
                <a:latin typeface="Arial" panose="020B0604020202020204" pitchFamily="34" charset="0"/>
                <a:ea typeface="+mn-ea"/>
                <a:cs typeface="+mn-cs"/>
              </a:defRPr>
            </a:lvl7pPr>
            <a:lvl8pPr marL="3200400" algn="l" defTabSz="914400" rtl="0" eaLnBrk="1" latinLnBrk="0" hangingPunct="1">
              <a:defRPr sz="2000" kern="1200">
                <a:solidFill>
                  <a:schemeClr val="hlink"/>
                </a:solidFill>
                <a:latin typeface="Arial" panose="020B0604020202020204" pitchFamily="34" charset="0"/>
                <a:ea typeface="+mn-ea"/>
                <a:cs typeface="+mn-cs"/>
              </a:defRPr>
            </a:lvl8pPr>
            <a:lvl9pPr marL="3657600" algn="l" defTabSz="914400" rtl="0" eaLnBrk="1" latinLnBrk="0" hangingPunct="1">
              <a:defRPr sz="2000" kern="1200">
                <a:solidFill>
                  <a:schemeClr val="hlink"/>
                </a:solidFill>
                <a:latin typeface="Arial" panose="020B0604020202020204" pitchFamily="34" charset="0"/>
                <a:ea typeface="+mn-ea"/>
                <a:cs typeface="+mn-cs"/>
              </a:defRPr>
            </a:lvl9pPr>
          </a:lstStyle>
          <a:p>
            <a:pPr defTabSz="1219170">
              <a:buClr>
                <a:prstClr val="black"/>
              </a:buClr>
              <a:buFont typeface="Wingdings" pitchFamily="2" charset="2"/>
              <a:buChar char="§"/>
              <a:defRPr/>
            </a:pPr>
            <a:fld id="{DA4A8B67-6F95-43FC-B2B4-18ED655658AB}" type="slidenum">
              <a:rPr lang="en-US" sz="2667">
                <a:solidFill>
                  <a:srgbClr val="0000FF"/>
                </a:solidFill>
              </a:rPr>
              <a:pPr defTabSz="1219170">
                <a:buClr>
                  <a:prstClr val="black"/>
                </a:buClr>
                <a:buFont typeface="Wingdings" pitchFamily="2" charset="2"/>
                <a:buChar char="§"/>
                <a:defRPr/>
              </a:pPr>
              <a:t>25</a:t>
            </a:fld>
            <a:endParaRPr lang="en-US" sz="2667">
              <a:solidFill>
                <a:srgbClr val="0000FF"/>
              </a:solidFill>
            </a:endParaRPr>
          </a:p>
        </p:txBody>
      </p:sp>
      <p:sp>
        <p:nvSpPr>
          <p:cNvPr id="35" name="Rectangle 6">
            <a:extLst>
              <a:ext uri="{FF2B5EF4-FFF2-40B4-BE49-F238E27FC236}">
                <a16:creationId xmlns:a16="http://schemas.microsoft.com/office/drawing/2014/main" id="{6489B5ED-CFEB-4A8D-A12A-96AD43C7D56D}"/>
              </a:ext>
            </a:extLst>
          </p:cNvPr>
          <p:cNvSpPr>
            <a:spLocks noChangeArrowheads="1"/>
          </p:cNvSpPr>
          <p:nvPr/>
        </p:nvSpPr>
        <p:spPr bwMode="auto">
          <a:xfrm>
            <a:off x="300567" y="687918"/>
            <a:ext cx="10993967" cy="664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1876" tIns="60940" rIns="121876" bIns="60940" anchor="b"/>
          <a:lstStyle>
            <a:lvl1pPr algn="l" defTabSz="820738">
              <a:defRPr sz="2500" b="1">
                <a:solidFill>
                  <a:srgbClr val="0000FF"/>
                </a:solidFill>
                <a:latin typeface="Arial" panose="020B0604020202020204" pitchFamily="34" charset="0"/>
                <a:cs typeface="Arial" panose="020B0604020202020204" pitchFamily="34" charset="0"/>
              </a:defRPr>
            </a:lvl1pPr>
            <a:lvl2pPr algn="l" defTabSz="820738">
              <a:defRPr sz="2500" b="1">
                <a:solidFill>
                  <a:srgbClr val="0000FF"/>
                </a:solidFill>
                <a:latin typeface="Arial" panose="020B0604020202020204" pitchFamily="34" charset="0"/>
                <a:cs typeface="Arial" panose="020B0604020202020204" pitchFamily="34" charset="0"/>
              </a:defRPr>
            </a:lvl2pPr>
            <a:lvl3pPr algn="l" defTabSz="820738">
              <a:defRPr sz="2500" b="1">
                <a:solidFill>
                  <a:srgbClr val="0000FF"/>
                </a:solidFill>
                <a:latin typeface="Arial" panose="020B0604020202020204" pitchFamily="34" charset="0"/>
                <a:cs typeface="Arial" panose="020B0604020202020204" pitchFamily="34" charset="0"/>
              </a:defRPr>
            </a:lvl3pPr>
            <a:lvl4pPr algn="l" defTabSz="820738">
              <a:defRPr sz="2500" b="1">
                <a:solidFill>
                  <a:srgbClr val="0000FF"/>
                </a:solidFill>
                <a:latin typeface="Arial" panose="020B0604020202020204" pitchFamily="34" charset="0"/>
                <a:cs typeface="Arial" panose="020B0604020202020204" pitchFamily="34" charset="0"/>
              </a:defRPr>
            </a:lvl4pPr>
            <a:lvl5pPr algn="l" defTabSz="820738">
              <a:defRPr sz="2500" b="1">
                <a:solidFill>
                  <a:srgbClr val="0000FF"/>
                </a:solidFill>
                <a:latin typeface="Arial" panose="020B0604020202020204" pitchFamily="34" charset="0"/>
                <a:cs typeface="Arial" panose="020B0604020202020204" pitchFamily="34" charset="0"/>
              </a:defRPr>
            </a:lvl5pPr>
            <a:lvl6pPr marL="457200" defTabSz="820738" fontAlgn="base">
              <a:spcBef>
                <a:spcPct val="0"/>
              </a:spcBef>
              <a:spcAft>
                <a:spcPct val="0"/>
              </a:spcAft>
              <a:defRPr sz="2500" b="1">
                <a:solidFill>
                  <a:srgbClr val="0000FF"/>
                </a:solidFill>
                <a:latin typeface="Arial" panose="020B0604020202020204" pitchFamily="34" charset="0"/>
                <a:cs typeface="Arial" panose="020B0604020202020204" pitchFamily="34" charset="0"/>
              </a:defRPr>
            </a:lvl6pPr>
            <a:lvl7pPr marL="914400" defTabSz="820738" fontAlgn="base">
              <a:spcBef>
                <a:spcPct val="0"/>
              </a:spcBef>
              <a:spcAft>
                <a:spcPct val="0"/>
              </a:spcAft>
              <a:defRPr sz="2500" b="1">
                <a:solidFill>
                  <a:srgbClr val="0000FF"/>
                </a:solidFill>
                <a:latin typeface="Arial" panose="020B0604020202020204" pitchFamily="34" charset="0"/>
                <a:cs typeface="Arial" panose="020B0604020202020204" pitchFamily="34" charset="0"/>
              </a:defRPr>
            </a:lvl7pPr>
            <a:lvl8pPr marL="1371600" defTabSz="820738" fontAlgn="base">
              <a:spcBef>
                <a:spcPct val="0"/>
              </a:spcBef>
              <a:spcAft>
                <a:spcPct val="0"/>
              </a:spcAft>
              <a:defRPr sz="2500" b="1">
                <a:solidFill>
                  <a:srgbClr val="0000FF"/>
                </a:solidFill>
                <a:latin typeface="Arial" panose="020B0604020202020204" pitchFamily="34" charset="0"/>
                <a:cs typeface="Arial" panose="020B0604020202020204" pitchFamily="34" charset="0"/>
              </a:defRPr>
            </a:lvl8pPr>
            <a:lvl9pPr marL="1828800" defTabSz="820738" fontAlgn="base">
              <a:spcBef>
                <a:spcPct val="0"/>
              </a:spcBef>
              <a:spcAft>
                <a:spcPct val="0"/>
              </a:spcAft>
              <a:defRPr sz="2500" b="1">
                <a:solidFill>
                  <a:srgbClr val="0000FF"/>
                </a:solidFill>
                <a:latin typeface="Arial" panose="020B0604020202020204" pitchFamily="34" charset="0"/>
                <a:cs typeface="Arial" panose="020B0604020202020204" pitchFamily="34" charset="0"/>
              </a:defRPr>
            </a:lvl9pPr>
          </a:lstStyle>
          <a:p>
            <a:pPr defTabSz="1094290" fontAlgn="base">
              <a:spcBef>
                <a:spcPct val="50000"/>
              </a:spcBef>
              <a:spcAft>
                <a:spcPct val="0"/>
              </a:spcAft>
              <a:buClr>
                <a:prstClr val="black"/>
              </a:buClr>
              <a:buFont typeface="Wingdings" pitchFamily="2" charset="2"/>
              <a:buChar char="§"/>
              <a:defRPr/>
            </a:pPr>
            <a:endParaRPr lang="en-US" sz="2800" dirty="0">
              <a:solidFill>
                <a:srgbClr val="C0504D"/>
              </a:solidFill>
              <a:ea typeface="MS PGothic" pitchFamily="34" charset="-128"/>
            </a:endParaRPr>
          </a:p>
        </p:txBody>
      </p:sp>
      <p:sp>
        <p:nvSpPr>
          <p:cNvPr id="36" name="Text Box 13">
            <a:extLst>
              <a:ext uri="{FF2B5EF4-FFF2-40B4-BE49-F238E27FC236}">
                <a16:creationId xmlns:a16="http://schemas.microsoft.com/office/drawing/2014/main" id="{36F42778-3E11-4578-8356-56C00DBA4A98}"/>
              </a:ext>
            </a:extLst>
          </p:cNvPr>
          <p:cNvSpPr txBox="1">
            <a:spLocks noChangeArrowheads="1"/>
          </p:cNvSpPr>
          <p:nvPr/>
        </p:nvSpPr>
        <p:spPr bwMode="auto">
          <a:xfrm>
            <a:off x="313022" y="2928776"/>
            <a:ext cx="1011149" cy="383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15716" tIns="57859" rIns="115716" bIns="57859">
            <a:spAutoFit/>
          </a:bodyPr>
          <a:lstStyle>
            <a:lvl1pPr algn="l" defTabSz="820738">
              <a:defRPr sz="2400">
                <a:solidFill>
                  <a:schemeClr val="tx1"/>
                </a:solidFill>
                <a:latin typeface="Times New Roman" panose="02020603050405020304" pitchFamily="18" charset="0"/>
              </a:defRPr>
            </a:lvl1pPr>
            <a:lvl2pPr marL="411163" algn="l" defTabSz="820738">
              <a:defRPr sz="2400">
                <a:solidFill>
                  <a:schemeClr val="tx1"/>
                </a:solidFill>
                <a:latin typeface="Times New Roman" panose="02020603050405020304" pitchFamily="18" charset="0"/>
              </a:defRPr>
            </a:lvl2pPr>
            <a:lvl3pPr marL="820738" algn="l" defTabSz="820738">
              <a:defRPr sz="2400">
                <a:solidFill>
                  <a:schemeClr val="tx1"/>
                </a:solidFill>
                <a:latin typeface="Times New Roman" panose="02020603050405020304" pitchFamily="18" charset="0"/>
              </a:defRPr>
            </a:lvl3pPr>
            <a:lvl4pPr marL="1231900" algn="l" defTabSz="820738">
              <a:defRPr sz="2400">
                <a:solidFill>
                  <a:schemeClr val="tx1"/>
                </a:solidFill>
                <a:latin typeface="Times New Roman" panose="02020603050405020304" pitchFamily="18" charset="0"/>
              </a:defRPr>
            </a:lvl4pPr>
            <a:lvl5pPr marL="1641475" algn="l" defTabSz="820738">
              <a:defRPr sz="2400">
                <a:solidFill>
                  <a:schemeClr val="tx1"/>
                </a:solidFill>
                <a:latin typeface="Times New Roman" panose="02020603050405020304" pitchFamily="18" charset="0"/>
              </a:defRPr>
            </a:lvl5pPr>
            <a:lvl6pPr marL="2098675" defTabSz="820738" eaLnBrk="0" fontAlgn="base" hangingPunct="0">
              <a:spcBef>
                <a:spcPct val="0"/>
              </a:spcBef>
              <a:spcAft>
                <a:spcPct val="0"/>
              </a:spcAft>
              <a:defRPr sz="2400">
                <a:solidFill>
                  <a:schemeClr val="tx1"/>
                </a:solidFill>
                <a:latin typeface="Times New Roman" panose="02020603050405020304" pitchFamily="18" charset="0"/>
              </a:defRPr>
            </a:lvl6pPr>
            <a:lvl7pPr marL="2555875" defTabSz="820738" eaLnBrk="0" fontAlgn="base" hangingPunct="0">
              <a:spcBef>
                <a:spcPct val="0"/>
              </a:spcBef>
              <a:spcAft>
                <a:spcPct val="0"/>
              </a:spcAft>
              <a:defRPr sz="2400">
                <a:solidFill>
                  <a:schemeClr val="tx1"/>
                </a:solidFill>
                <a:latin typeface="Times New Roman" panose="02020603050405020304" pitchFamily="18" charset="0"/>
              </a:defRPr>
            </a:lvl7pPr>
            <a:lvl8pPr marL="3013075" defTabSz="820738" eaLnBrk="0" fontAlgn="base" hangingPunct="0">
              <a:spcBef>
                <a:spcPct val="0"/>
              </a:spcBef>
              <a:spcAft>
                <a:spcPct val="0"/>
              </a:spcAft>
              <a:defRPr sz="2400">
                <a:solidFill>
                  <a:schemeClr val="tx1"/>
                </a:solidFill>
                <a:latin typeface="Times New Roman" panose="02020603050405020304" pitchFamily="18" charset="0"/>
              </a:defRPr>
            </a:lvl8pPr>
            <a:lvl9pPr marL="3470275" defTabSz="820738" eaLnBrk="0" fontAlgn="base" hangingPunct="0">
              <a:spcBef>
                <a:spcPct val="0"/>
              </a:spcBef>
              <a:spcAft>
                <a:spcPct val="0"/>
              </a:spcAft>
              <a:defRPr sz="2400">
                <a:solidFill>
                  <a:schemeClr val="tx1"/>
                </a:solidFill>
                <a:latin typeface="Times New Roman" panose="02020603050405020304" pitchFamily="18" charset="0"/>
              </a:defRPr>
            </a:lvl9pPr>
          </a:lstStyle>
          <a:p>
            <a:pPr algn="ctr" defTabSz="1094290" eaLnBrk="0" fontAlgn="base" hangingPunct="0">
              <a:spcBef>
                <a:spcPct val="50000"/>
              </a:spcBef>
              <a:spcAft>
                <a:spcPct val="15000"/>
              </a:spcAft>
              <a:buClr>
                <a:prstClr val="black"/>
              </a:buClr>
              <a:defRPr/>
            </a:pPr>
            <a:r>
              <a:rPr lang="en-US" sz="1733" b="1" dirty="0">
                <a:solidFill>
                  <a:srgbClr val="000000"/>
                </a:solidFill>
                <a:latin typeface="Arial" panose="020B0604020202020204" pitchFamily="34" charset="0"/>
                <a:ea typeface="MS PGothic" pitchFamily="34" charset="-128"/>
              </a:rPr>
              <a:t>TS7700</a:t>
            </a:r>
          </a:p>
        </p:txBody>
      </p:sp>
      <p:sp>
        <p:nvSpPr>
          <p:cNvPr id="37" name="Text Box 14">
            <a:extLst>
              <a:ext uri="{FF2B5EF4-FFF2-40B4-BE49-F238E27FC236}">
                <a16:creationId xmlns:a16="http://schemas.microsoft.com/office/drawing/2014/main" id="{60BB6935-2140-402D-A4E5-36ED2DEB98E0}"/>
              </a:ext>
            </a:extLst>
          </p:cNvPr>
          <p:cNvSpPr txBox="1">
            <a:spLocks noChangeArrowheads="1"/>
          </p:cNvSpPr>
          <p:nvPr/>
        </p:nvSpPr>
        <p:spPr bwMode="auto">
          <a:xfrm>
            <a:off x="3812392" y="4144890"/>
            <a:ext cx="1596245" cy="91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15716" tIns="57859" rIns="115716" bIns="57859">
            <a:spAutoFit/>
          </a:bodyPr>
          <a:lstStyle>
            <a:lvl1pPr algn="l" defTabSz="820738">
              <a:defRPr sz="2400">
                <a:solidFill>
                  <a:schemeClr val="tx1"/>
                </a:solidFill>
                <a:latin typeface="Times New Roman" panose="02020603050405020304" pitchFamily="18" charset="0"/>
              </a:defRPr>
            </a:lvl1pPr>
            <a:lvl2pPr marL="411163" algn="l" defTabSz="820738">
              <a:defRPr sz="2400">
                <a:solidFill>
                  <a:schemeClr val="tx1"/>
                </a:solidFill>
                <a:latin typeface="Times New Roman" panose="02020603050405020304" pitchFamily="18" charset="0"/>
              </a:defRPr>
            </a:lvl2pPr>
            <a:lvl3pPr marL="820738" algn="l" defTabSz="820738">
              <a:defRPr sz="2400">
                <a:solidFill>
                  <a:schemeClr val="tx1"/>
                </a:solidFill>
                <a:latin typeface="Times New Roman" panose="02020603050405020304" pitchFamily="18" charset="0"/>
              </a:defRPr>
            </a:lvl3pPr>
            <a:lvl4pPr marL="1231900" algn="l" defTabSz="820738">
              <a:defRPr sz="2400">
                <a:solidFill>
                  <a:schemeClr val="tx1"/>
                </a:solidFill>
                <a:latin typeface="Times New Roman" panose="02020603050405020304" pitchFamily="18" charset="0"/>
              </a:defRPr>
            </a:lvl4pPr>
            <a:lvl5pPr marL="1641475" algn="l" defTabSz="820738">
              <a:defRPr sz="2400">
                <a:solidFill>
                  <a:schemeClr val="tx1"/>
                </a:solidFill>
                <a:latin typeface="Times New Roman" panose="02020603050405020304" pitchFamily="18" charset="0"/>
              </a:defRPr>
            </a:lvl5pPr>
            <a:lvl6pPr marL="2098675" defTabSz="820738" eaLnBrk="0" fontAlgn="base" hangingPunct="0">
              <a:spcBef>
                <a:spcPct val="0"/>
              </a:spcBef>
              <a:spcAft>
                <a:spcPct val="0"/>
              </a:spcAft>
              <a:defRPr sz="2400">
                <a:solidFill>
                  <a:schemeClr val="tx1"/>
                </a:solidFill>
                <a:latin typeface="Times New Roman" panose="02020603050405020304" pitchFamily="18" charset="0"/>
              </a:defRPr>
            </a:lvl6pPr>
            <a:lvl7pPr marL="2555875" defTabSz="820738" eaLnBrk="0" fontAlgn="base" hangingPunct="0">
              <a:spcBef>
                <a:spcPct val="0"/>
              </a:spcBef>
              <a:spcAft>
                <a:spcPct val="0"/>
              </a:spcAft>
              <a:defRPr sz="2400">
                <a:solidFill>
                  <a:schemeClr val="tx1"/>
                </a:solidFill>
                <a:latin typeface="Times New Roman" panose="02020603050405020304" pitchFamily="18" charset="0"/>
              </a:defRPr>
            </a:lvl7pPr>
            <a:lvl8pPr marL="3013075" defTabSz="820738" eaLnBrk="0" fontAlgn="base" hangingPunct="0">
              <a:spcBef>
                <a:spcPct val="0"/>
              </a:spcBef>
              <a:spcAft>
                <a:spcPct val="0"/>
              </a:spcAft>
              <a:defRPr sz="2400">
                <a:solidFill>
                  <a:schemeClr val="tx1"/>
                </a:solidFill>
                <a:latin typeface="Times New Roman" panose="02020603050405020304" pitchFamily="18" charset="0"/>
              </a:defRPr>
            </a:lvl8pPr>
            <a:lvl9pPr marL="3470275" defTabSz="820738" eaLnBrk="0" fontAlgn="base" hangingPunct="0">
              <a:spcBef>
                <a:spcPct val="0"/>
              </a:spcBef>
              <a:spcAft>
                <a:spcPct val="0"/>
              </a:spcAft>
              <a:defRPr sz="2400">
                <a:solidFill>
                  <a:schemeClr val="tx1"/>
                </a:solidFill>
                <a:latin typeface="Times New Roman" panose="02020603050405020304" pitchFamily="18" charset="0"/>
              </a:defRPr>
            </a:lvl9pPr>
          </a:lstStyle>
          <a:p>
            <a:pPr algn="ctr" defTabSz="1094290" eaLnBrk="0" fontAlgn="base" hangingPunct="0">
              <a:spcBef>
                <a:spcPct val="50000"/>
              </a:spcBef>
              <a:spcAft>
                <a:spcPct val="15000"/>
              </a:spcAft>
              <a:buClr>
                <a:prstClr val="black"/>
              </a:buClr>
              <a:defRPr/>
            </a:pPr>
            <a:r>
              <a:rPr lang="en-US" sz="1733" b="1" dirty="0">
                <a:solidFill>
                  <a:srgbClr val="000000"/>
                </a:solidFill>
                <a:latin typeface="Arial" panose="020B0604020202020204" pitchFamily="34" charset="0"/>
                <a:ea typeface="MS PGothic" pitchFamily="34" charset="-128"/>
              </a:rPr>
              <a:t>Private</a:t>
            </a:r>
            <a:br>
              <a:rPr lang="en-US" sz="1733" b="1" dirty="0">
                <a:solidFill>
                  <a:srgbClr val="000000"/>
                </a:solidFill>
                <a:latin typeface="Arial" panose="020B0604020202020204" pitchFamily="34" charset="0"/>
                <a:ea typeface="MS PGothic" pitchFamily="34" charset="-128"/>
              </a:rPr>
            </a:br>
            <a:r>
              <a:rPr lang="en-US" sz="1733" b="1" dirty="0">
                <a:solidFill>
                  <a:srgbClr val="000000"/>
                </a:solidFill>
                <a:latin typeface="Arial" panose="020B0604020202020204" pitchFamily="34" charset="0"/>
                <a:ea typeface="MS PGothic" pitchFamily="34" charset="-128"/>
              </a:rPr>
              <a:t>or</a:t>
            </a:r>
            <a:br>
              <a:rPr lang="en-US" sz="1733" b="1" dirty="0">
                <a:solidFill>
                  <a:srgbClr val="000000"/>
                </a:solidFill>
                <a:latin typeface="Arial" panose="020B0604020202020204" pitchFamily="34" charset="0"/>
                <a:ea typeface="MS PGothic" pitchFamily="34" charset="-128"/>
              </a:rPr>
            </a:br>
            <a:r>
              <a:rPr lang="en-US" sz="1733" b="1" dirty="0">
                <a:solidFill>
                  <a:srgbClr val="000000"/>
                </a:solidFill>
                <a:latin typeface="Arial" panose="020B0604020202020204" pitchFamily="34" charset="0"/>
                <a:ea typeface="MS PGothic" pitchFamily="34" charset="-128"/>
              </a:rPr>
              <a:t>Public Cloud</a:t>
            </a:r>
          </a:p>
        </p:txBody>
      </p:sp>
      <p:sp>
        <p:nvSpPr>
          <p:cNvPr id="38" name="Text Box 15">
            <a:extLst>
              <a:ext uri="{FF2B5EF4-FFF2-40B4-BE49-F238E27FC236}">
                <a16:creationId xmlns:a16="http://schemas.microsoft.com/office/drawing/2014/main" id="{5AB45752-4E88-4AD7-9255-8131EA73BA0E}"/>
              </a:ext>
            </a:extLst>
          </p:cNvPr>
          <p:cNvSpPr txBox="1">
            <a:spLocks noChangeArrowheads="1"/>
          </p:cNvSpPr>
          <p:nvPr/>
        </p:nvSpPr>
        <p:spPr bwMode="auto">
          <a:xfrm>
            <a:off x="2213473" y="3192747"/>
            <a:ext cx="681567" cy="4205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rIns="243840">
            <a:spAutoFit/>
          </a:bodyPr>
          <a:lstStyle>
            <a:lvl1pPr marL="176213" indent="-176213" algn="l">
              <a:defRPr sz="2400">
                <a:solidFill>
                  <a:schemeClr val="tx1"/>
                </a:solidFill>
                <a:latin typeface="Times New Roman" panose="02020603050405020304" pitchFamily="18" charset="0"/>
              </a:defRPr>
            </a:lvl1pPr>
            <a:lvl2pPr algn="l">
              <a:defRPr sz="2400">
                <a:solidFill>
                  <a:schemeClr val="tx1"/>
                </a:solidFill>
                <a:latin typeface="Times New Roman" panose="02020603050405020304" pitchFamily="18" charset="0"/>
              </a:defRPr>
            </a:lvl2pPr>
            <a:lvl3pPr algn="l">
              <a:defRPr sz="2400">
                <a:solidFill>
                  <a:schemeClr val="tx1"/>
                </a:solidFill>
                <a:latin typeface="Times New Roman" panose="02020603050405020304" pitchFamily="18" charset="0"/>
              </a:defRPr>
            </a:lvl3pPr>
            <a:lvl4pPr algn="l">
              <a:defRPr sz="2400">
                <a:solidFill>
                  <a:schemeClr val="tx1"/>
                </a:solidFill>
                <a:latin typeface="Times New Roman" panose="02020603050405020304" pitchFamily="18" charset="0"/>
              </a:defRPr>
            </a:lvl4pPr>
            <a:lvl5pPr algn="l">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234945" indent="-234945" defTabSz="1219170" eaLnBrk="0" fontAlgn="base" hangingPunct="0">
              <a:spcBef>
                <a:spcPct val="50000"/>
              </a:spcBef>
              <a:spcAft>
                <a:spcPct val="0"/>
              </a:spcAft>
              <a:buClr>
                <a:prstClr val="black"/>
              </a:buClr>
              <a:defRPr/>
            </a:pPr>
            <a:r>
              <a:rPr lang="en-US" sz="2133" b="1" dirty="0">
                <a:solidFill>
                  <a:srgbClr val="32547A"/>
                </a:solidFill>
                <a:latin typeface="Arial" panose="020B0604020202020204" pitchFamily="34" charset="0"/>
                <a:ea typeface="MS PGothic" panose="020B0600070205080204" pitchFamily="34" charset="-128"/>
              </a:rPr>
              <a:t>IP</a:t>
            </a:r>
          </a:p>
        </p:txBody>
      </p:sp>
      <p:sp>
        <p:nvSpPr>
          <p:cNvPr id="39" name="Rectangle 23">
            <a:extLst>
              <a:ext uri="{FF2B5EF4-FFF2-40B4-BE49-F238E27FC236}">
                <a16:creationId xmlns:a16="http://schemas.microsoft.com/office/drawing/2014/main" id="{36712FD6-83EA-48E7-99BF-169193331955}"/>
              </a:ext>
            </a:extLst>
          </p:cNvPr>
          <p:cNvSpPr>
            <a:spLocks noChangeArrowheads="1"/>
          </p:cNvSpPr>
          <p:nvPr/>
        </p:nvSpPr>
        <p:spPr bwMode="auto">
          <a:xfrm>
            <a:off x="6782803" y="1532008"/>
            <a:ext cx="5282197" cy="437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243840"/>
          <a:lstStyle>
            <a:lvl1pPr marL="158750" indent="-158750" algn="l" defTabSz="820738">
              <a:spcBef>
                <a:spcPct val="25000"/>
              </a:spcBef>
              <a:buClr>
                <a:srgbClr val="0000FF"/>
              </a:buClr>
              <a:buFont typeface="Wingdings" panose="05000000000000000000" pitchFamily="2" charset="2"/>
              <a:buChar char="§"/>
              <a:defRPr sz="2200" b="1">
                <a:solidFill>
                  <a:schemeClr val="tx1"/>
                </a:solidFill>
                <a:latin typeface="Times New Roman" panose="02020603050405020304" pitchFamily="18" charset="0"/>
                <a:cs typeface="Arial" panose="020B0604020202020204" pitchFamily="34" charset="0"/>
              </a:defRPr>
            </a:lvl1pPr>
            <a:lvl2pPr indent="-196850" algn="l" defTabSz="820738">
              <a:spcBef>
                <a:spcPct val="20000"/>
              </a:spcBef>
              <a:buClr>
                <a:srgbClr val="0000FF"/>
              </a:buClr>
              <a:buSzPct val="70000"/>
              <a:buFont typeface="Univers 45 Light" pitchFamily="34" charset="0"/>
              <a:buChar char="►"/>
              <a:defRPr>
                <a:solidFill>
                  <a:schemeClr val="tx1"/>
                </a:solidFill>
                <a:latin typeface="Times New Roman" panose="02020603050405020304" pitchFamily="18" charset="0"/>
                <a:cs typeface="Arial" panose="020B0604020202020204" pitchFamily="34" charset="0"/>
              </a:defRPr>
            </a:lvl2pPr>
            <a:lvl3pPr marL="663575" indent="-103188" algn="l" defTabSz="820738">
              <a:spcBef>
                <a:spcPct val="20000"/>
              </a:spcBef>
              <a:buClr>
                <a:srgbClr val="0000FF"/>
              </a:buClr>
              <a:buSzPct val="65000"/>
              <a:buFont typeface="Times New Roman" panose="02020603050405020304" pitchFamily="18" charset="0"/>
              <a:buChar char="▬"/>
              <a:defRPr sz="1600">
                <a:solidFill>
                  <a:schemeClr val="tx1"/>
                </a:solidFill>
                <a:latin typeface="Times New Roman" panose="02020603050405020304" pitchFamily="18" charset="0"/>
                <a:cs typeface="Arial" panose="020B0604020202020204" pitchFamily="34" charset="0"/>
              </a:defRPr>
            </a:lvl3pPr>
            <a:lvl4pPr marL="931863" indent="-166688" algn="l" defTabSz="820738">
              <a:spcBef>
                <a:spcPct val="20000"/>
              </a:spcBef>
              <a:buClr>
                <a:srgbClr val="0000FF"/>
              </a:buClr>
              <a:buSzPct val="70000"/>
              <a:buFont typeface="Wingdings" panose="05000000000000000000" pitchFamily="2" charset="2"/>
              <a:buChar char="§"/>
              <a:defRPr sz="1600">
                <a:solidFill>
                  <a:schemeClr val="tx1"/>
                </a:solidFill>
                <a:latin typeface="Times New Roman" panose="02020603050405020304" pitchFamily="18" charset="0"/>
                <a:cs typeface="Arial" panose="020B0604020202020204" pitchFamily="34" charset="0"/>
              </a:defRPr>
            </a:lvl4pPr>
            <a:lvl5pPr marL="1231900" indent="-196850" algn="l" defTabSz="820738">
              <a:spcBef>
                <a:spcPct val="20000"/>
              </a:spcBef>
              <a:buChar char="»"/>
              <a:defRPr sz="1400">
                <a:solidFill>
                  <a:schemeClr val="tx1"/>
                </a:solidFill>
                <a:latin typeface="Times New Roman" panose="02020603050405020304" pitchFamily="18" charset="0"/>
                <a:cs typeface="Arial" panose="020B0604020202020204" pitchFamily="34" charset="0"/>
              </a:defRPr>
            </a:lvl5pPr>
            <a:lvl6pPr marL="1689100" indent="-196850" defTabSz="820738" fontAlgn="base">
              <a:spcBef>
                <a:spcPct val="20000"/>
              </a:spcBef>
              <a:spcAft>
                <a:spcPct val="0"/>
              </a:spcAft>
              <a:buChar char="»"/>
              <a:defRPr sz="1400">
                <a:solidFill>
                  <a:schemeClr val="tx1"/>
                </a:solidFill>
                <a:latin typeface="Times New Roman" panose="02020603050405020304" pitchFamily="18" charset="0"/>
                <a:cs typeface="Arial" panose="020B0604020202020204" pitchFamily="34" charset="0"/>
              </a:defRPr>
            </a:lvl6pPr>
            <a:lvl7pPr marL="2146300" indent="-196850" defTabSz="820738" fontAlgn="base">
              <a:spcBef>
                <a:spcPct val="20000"/>
              </a:spcBef>
              <a:spcAft>
                <a:spcPct val="0"/>
              </a:spcAft>
              <a:buChar char="»"/>
              <a:defRPr sz="1400">
                <a:solidFill>
                  <a:schemeClr val="tx1"/>
                </a:solidFill>
                <a:latin typeface="Times New Roman" panose="02020603050405020304" pitchFamily="18" charset="0"/>
                <a:cs typeface="Arial" panose="020B0604020202020204" pitchFamily="34" charset="0"/>
              </a:defRPr>
            </a:lvl7pPr>
            <a:lvl8pPr marL="2603500" indent="-196850" defTabSz="820738" fontAlgn="base">
              <a:spcBef>
                <a:spcPct val="20000"/>
              </a:spcBef>
              <a:spcAft>
                <a:spcPct val="0"/>
              </a:spcAft>
              <a:buChar char="»"/>
              <a:defRPr sz="1400">
                <a:solidFill>
                  <a:schemeClr val="tx1"/>
                </a:solidFill>
                <a:latin typeface="Times New Roman" panose="02020603050405020304" pitchFamily="18" charset="0"/>
                <a:cs typeface="Arial" panose="020B0604020202020204" pitchFamily="34" charset="0"/>
              </a:defRPr>
            </a:lvl8pPr>
            <a:lvl9pPr marL="3060700" indent="-196850" defTabSz="820738" fontAlgn="base">
              <a:spcBef>
                <a:spcPct val="20000"/>
              </a:spcBef>
              <a:spcAft>
                <a:spcPct val="0"/>
              </a:spcAft>
              <a:buChar char="»"/>
              <a:defRPr sz="1400">
                <a:solidFill>
                  <a:schemeClr val="tx1"/>
                </a:solidFill>
                <a:latin typeface="Times New Roman" panose="02020603050405020304" pitchFamily="18" charset="0"/>
                <a:cs typeface="Arial" panose="020B0604020202020204" pitchFamily="34" charset="0"/>
              </a:defRPr>
            </a:lvl9pPr>
          </a:lstStyle>
          <a:p>
            <a:pPr marL="211661" indent="-211661" defTabSz="1094290" fontAlgn="base">
              <a:spcAft>
                <a:spcPct val="0"/>
              </a:spcAft>
              <a:buClrTx/>
              <a:buFont typeface="Arial" panose="020B0604020202020204" pitchFamily="34" charset="0"/>
              <a:buChar char="•"/>
              <a:defRPr/>
            </a:pPr>
            <a:r>
              <a:rPr lang="en-US" sz="1600" b="0" dirty="0">
                <a:solidFill>
                  <a:schemeClr val="bg1"/>
                </a:solidFill>
                <a:latin typeface="Arial" panose="020B0604020202020204" pitchFamily="34" charset="0"/>
                <a:ea typeface="MS PGothic" pitchFamily="34" charset="-128"/>
              </a:rPr>
              <a:t>Leverage TCT for off load to public or private cloud</a:t>
            </a:r>
          </a:p>
          <a:p>
            <a:pPr marL="211661" indent="-211661" defTabSz="1094290" fontAlgn="base">
              <a:spcAft>
                <a:spcPct val="0"/>
              </a:spcAft>
              <a:buClrTx/>
              <a:buFont typeface="Arial" panose="020B0604020202020204" pitchFamily="34" charset="0"/>
              <a:buChar char="•"/>
              <a:defRPr/>
            </a:pPr>
            <a:r>
              <a:rPr lang="en-US" sz="1600" b="0" dirty="0">
                <a:solidFill>
                  <a:schemeClr val="bg1"/>
                </a:solidFill>
                <a:latin typeface="Arial" panose="020B0604020202020204" pitchFamily="34" charset="0"/>
                <a:ea typeface="MS PGothic" pitchFamily="34" charset="-128"/>
              </a:rPr>
              <a:t>Physical tape and cloud tier are both policy managed options</a:t>
            </a:r>
          </a:p>
          <a:p>
            <a:pPr marL="211661" indent="-211661" defTabSz="1094290" fontAlgn="base">
              <a:spcAft>
                <a:spcPct val="0"/>
              </a:spcAft>
              <a:buClrTx/>
              <a:buFont typeface="Arial" panose="020B0604020202020204" pitchFamily="34" charset="0"/>
              <a:buChar char="•"/>
              <a:defRPr/>
            </a:pPr>
            <a:r>
              <a:rPr lang="en-US" sz="1600" b="0" dirty="0">
                <a:solidFill>
                  <a:schemeClr val="bg1"/>
                </a:solidFill>
                <a:latin typeface="Arial" panose="020B0604020202020204" pitchFamily="34" charset="0"/>
                <a:ea typeface="MS PGothic" pitchFamily="34" charset="-128"/>
              </a:rPr>
              <a:t>Once one cluster puts a copy in the cloud, all replicated peer clusters have access to the object store instance</a:t>
            </a:r>
          </a:p>
          <a:p>
            <a:pPr marL="211661" indent="-211661" defTabSz="1094290" fontAlgn="base">
              <a:spcAft>
                <a:spcPct val="0"/>
              </a:spcAft>
              <a:buClrTx/>
              <a:buFont typeface="Arial" panose="020B0604020202020204" pitchFamily="34" charset="0"/>
              <a:buChar char="•"/>
              <a:defRPr/>
            </a:pPr>
            <a:r>
              <a:rPr lang="en-US" sz="1600" b="0" dirty="0">
                <a:solidFill>
                  <a:schemeClr val="bg1"/>
                </a:solidFill>
                <a:latin typeface="Arial" panose="020B0604020202020204" pitchFamily="34" charset="0"/>
                <a:ea typeface="MS PGothic" pitchFamily="34" charset="-128"/>
              </a:rPr>
              <a:t>S</a:t>
            </a:r>
            <a:r>
              <a:rPr lang="en-US" sz="1600" b="0" dirty="0" err="1">
                <a:solidFill>
                  <a:schemeClr val="bg1"/>
                </a:solidFill>
                <a:latin typeface="Arial" panose="020B0604020202020204" pitchFamily="34" charset="0"/>
                <a:ea typeface="MS PGothic" pitchFamily="34" charset="-128"/>
              </a:rPr>
              <a:t>upport</a:t>
            </a:r>
            <a:r>
              <a:rPr lang="en-US" sz="1600" b="0" dirty="0">
                <a:solidFill>
                  <a:schemeClr val="bg1"/>
                </a:solidFill>
                <a:latin typeface="Arial" panose="020B0604020202020204" pitchFamily="34" charset="0"/>
                <a:ea typeface="MS PGothic" pitchFamily="34" charset="-128"/>
              </a:rPr>
              <a:t> for IBM COS and AWS S3</a:t>
            </a:r>
          </a:p>
          <a:p>
            <a:pPr marL="457250" lvl="1" indent="-262460" defTabSz="1094290" fontAlgn="base">
              <a:spcAft>
                <a:spcPct val="0"/>
              </a:spcAft>
              <a:buClrTx/>
              <a:buFont typeface="Arial" panose="020B0604020202020204" pitchFamily="34" charset="0"/>
              <a:buChar char="•"/>
              <a:defRPr/>
            </a:pPr>
            <a:r>
              <a:rPr lang="en-US" sz="1600" dirty="0">
                <a:solidFill>
                  <a:schemeClr val="bg1"/>
                </a:solidFill>
                <a:latin typeface="Arial" panose="020B0604020202020204" pitchFamily="34" charset="0"/>
                <a:ea typeface="MS PGothic" pitchFamily="34" charset="-128"/>
              </a:rPr>
              <a:t>IBM COS On </a:t>
            </a:r>
            <a:r>
              <a:rPr lang="en-US" sz="1600" dirty="0" err="1">
                <a:solidFill>
                  <a:schemeClr val="bg1"/>
                </a:solidFill>
                <a:latin typeface="Arial" panose="020B0604020202020204" pitchFamily="34" charset="0"/>
                <a:ea typeface="MS PGothic" pitchFamily="34" charset="-128"/>
              </a:rPr>
              <a:t>Prem</a:t>
            </a:r>
            <a:endParaRPr lang="en-US" sz="1600" dirty="0">
              <a:solidFill>
                <a:schemeClr val="bg1"/>
              </a:solidFill>
              <a:latin typeface="Arial" panose="020B0604020202020204" pitchFamily="34" charset="0"/>
              <a:ea typeface="MS PGothic" pitchFamily="34" charset="-128"/>
            </a:endParaRPr>
          </a:p>
          <a:p>
            <a:pPr marL="457250" lvl="1" indent="-262460" defTabSz="1094290" fontAlgn="base">
              <a:spcAft>
                <a:spcPct val="0"/>
              </a:spcAft>
              <a:buClrTx/>
              <a:buFont typeface="Arial" panose="020B0604020202020204" pitchFamily="34" charset="0"/>
              <a:buChar char="•"/>
              <a:defRPr/>
            </a:pPr>
            <a:r>
              <a:rPr lang="en-US" sz="1600" dirty="0">
                <a:solidFill>
                  <a:schemeClr val="bg1"/>
                </a:solidFill>
                <a:latin typeface="Arial" panose="020B0604020202020204" pitchFamily="34" charset="0"/>
                <a:ea typeface="MS PGothic" pitchFamily="34" charset="-128"/>
              </a:rPr>
              <a:t>AWS S3 Public</a:t>
            </a:r>
          </a:p>
          <a:p>
            <a:pPr marL="211661" indent="-211661" defTabSz="1094290" fontAlgn="base">
              <a:spcAft>
                <a:spcPct val="0"/>
              </a:spcAft>
              <a:buClrTx/>
              <a:buFont typeface="Arial" panose="020B0604020202020204" pitchFamily="34" charset="0"/>
              <a:buChar char="•"/>
              <a:defRPr/>
            </a:pPr>
            <a:r>
              <a:rPr lang="en-US" sz="1600" b="0" dirty="0">
                <a:solidFill>
                  <a:schemeClr val="bg1"/>
                </a:solidFill>
                <a:latin typeface="Arial" panose="020B0604020202020204" pitchFamily="34" charset="0"/>
                <a:ea typeface="MS PGothic" pitchFamily="34" charset="-128"/>
              </a:rPr>
              <a:t>Local and cross regional AWS S3 support</a:t>
            </a:r>
          </a:p>
          <a:p>
            <a:pPr marL="211661" indent="-211661" defTabSz="1094290" fontAlgn="base">
              <a:spcAft>
                <a:spcPct val="0"/>
              </a:spcAft>
              <a:buClrTx/>
              <a:buFont typeface="Arial" panose="020B0604020202020204" pitchFamily="34" charset="0"/>
              <a:buChar char="•"/>
              <a:defRPr/>
            </a:pPr>
            <a:r>
              <a:rPr lang="en-US" sz="1600" b="0" dirty="0">
                <a:solidFill>
                  <a:schemeClr val="bg1"/>
                </a:solidFill>
                <a:latin typeface="Arial" panose="020B0604020202020204" pitchFamily="34" charset="0"/>
                <a:ea typeface="MS PGothic" pitchFamily="34" charset="-128"/>
              </a:rPr>
              <a:t>TLS 1.2 HTTPS utilized for cloud object store connectivity with optional customer provided certificates</a:t>
            </a:r>
          </a:p>
          <a:p>
            <a:pPr marL="457250" lvl="1" indent="-262460" defTabSz="1094290" fontAlgn="base">
              <a:spcAft>
                <a:spcPct val="0"/>
              </a:spcAft>
              <a:buClrTx/>
              <a:buFont typeface="Arial" panose="020B0604020202020204" pitchFamily="34" charset="0"/>
              <a:buChar char="•"/>
              <a:defRPr/>
            </a:pPr>
            <a:r>
              <a:rPr lang="en-US" sz="1600" dirty="0">
                <a:solidFill>
                  <a:schemeClr val="bg1"/>
                </a:solidFill>
                <a:latin typeface="Arial" panose="020B0604020202020204" pitchFamily="34" charset="0"/>
                <a:ea typeface="MS PGothic" pitchFamily="34" charset="-128"/>
              </a:rPr>
              <a:t>Encryption on the wire</a:t>
            </a:r>
          </a:p>
          <a:p>
            <a:pPr marL="0" indent="0" defTabSz="1094290" fontAlgn="base">
              <a:spcAft>
                <a:spcPct val="0"/>
              </a:spcAft>
              <a:buNone/>
              <a:defRPr/>
            </a:pPr>
            <a:endParaRPr lang="en-US" sz="1600" b="0" dirty="0">
              <a:solidFill>
                <a:schemeClr val="bg1"/>
              </a:solidFill>
              <a:ea typeface="MS PGothic" pitchFamily="34" charset="-128"/>
            </a:endParaRPr>
          </a:p>
          <a:p>
            <a:pPr marL="211661" indent="-211661" defTabSz="1094290" fontAlgn="base">
              <a:spcAft>
                <a:spcPct val="0"/>
              </a:spcAft>
              <a:defRPr/>
            </a:pPr>
            <a:endParaRPr lang="en-US" sz="1600" dirty="0">
              <a:solidFill>
                <a:schemeClr val="bg1"/>
              </a:solidFill>
              <a:ea typeface="MS PGothic" pitchFamily="34" charset="-128"/>
            </a:endParaRPr>
          </a:p>
          <a:p>
            <a:pPr marL="457250" lvl="1" indent="-262460" defTabSz="1094290" fontAlgn="base">
              <a:spcAft>
                <a:spcPct val="0"/>
              </a:spcAft>
              <a:defRPr/>
            </a:pPr>
            <a:endParaRPr lang="en-US" sz="1600" dirty="0">
              <a:solidFill>
                <a:schemeClr val="bg1"/>
              </a:solidFill>
              <a:ea typeface="MS PGothic" pitchFamily="34" charset="-128"/>
            </a:endParaRPr>
          </a:p>
        </p:txBody>
      </p:sp>
      <p:sp>
        <p:nvSpPr>
          <p:cNvPr id="40" name="Rounded Rectangle 2">
            <a:extLst>
              <a:ext uri="{FF2B5EF4-FFF2-40B4-BE49-F238E27FC236}">
                <a16:creationId xmlns:a16="http://schemas.microsoft.com/office/drawing/2014/main" id="{A5FD5418-3DB0-470E-938F-EF7C5682A7C9}"/>
              </a:ext>
            </a:extLst>
          </p:cNvPr>
          <p:cNvSpPr/>
          <p:nvPr/>
        </p:nvSpPr>
        <p:spPr bwMode="auto">
          <a:xfrm>
            <a:off x="3594515" y="5111097"/>
            <a:ext cx="388055" cy="461334"/>
          </a:xfrm>
          <a:prstGeom prst="roundRect">
            <a:avLst/>
          </a:prstGeom>
          <a:solidFill>
            <a:schemeClr val="accent1"/>
          </a:solidFill>
          <a:ln w="12700" cap="flat" cmpd="sng" algn="ctr">
            <a:solidFill>
              <a:schemeClr val="tx1">
                <a:alpha val="43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745" tIns="67873" rIns="135745" bIns="67873" numCol="1" rtlCol="0" anchor="ctr" anchorCtr="0" compatLnSpc="1">
            <a:prstTxWarp prst="textNoShape">
              <a:avLst/>
            </a:prstTxWarp>
            <a:spAutoFit/>
          </a:bodyPr>
          <a:lstStyle/>
          <a:p>
            <a:pPr algn="ctr" defTabSz="1219170" eaLnBrk="0" fontAlgn="base" hangingPunct="0">
              <a:spcBef>
                <a:spcPct val="0"/>
              </a:spcBef>
              <a:spcAft>
                <a:spcPct val="0"/>
              </a:spcAft>
              <a:defRPr/>
            </a:pPr>
            <a:endParaRPr lang="en-US" sz="1867">
              <a:solidFill>
                <a:prstClr val="black"/>
              </a:solidFill>
              <a:latin typeface="Arial" panose="020B0604020202020204" pitchFamily="34" charset="0"/>
              <a:ea typeface="MS PGothic" pitchFamily="34" charset="-128"/>
            </a:endParaRPr>
          </a:p>
        </p:txBody>
      </p:sp>
      <p:sp>
        <p:nvSpPr>
          <p:cNvPr id="41" name="Freeform 4">
            <a:extLst>
              <a:ext uri="{FF2B5EF4-FFF2-40B4-BE49-F238E27FC236}">
                <a16:creationId xmlns:a16="http://schemas.microsoft.com/office/drawing/2014/main" id="{0AEBD77C-9108-43F0-A4BD-6EF5B029F0A1}"/>
              </a:ext>
            </a:extLst>
          </p:cNvPr>
          <p:cNvSpPr/>
          <p:nvPr/>
        </p:nvSpPr>
        <p:spPr bwMode="auto">
          <a:xfrm rot="15312262">
            <a:off x="1677659" y="3297811"/>
            <a:ext cx="1514688" cy="424394"/>
          </a:xfrm>
          <a:custGeom>
            <a:avLst/>
            <a:gdLst>
              <a:gd name="connsiteX0" fmla="*/ 0 w 1688123"/>
              <a:gd name="connsiteY0" fmla="*/ 1939332 h 1939332"/>
              <a:gd name="connsiteX1" fmla="*/ 984738 w 1688123"/>
              <a:gd name="connsiteY1" fmla="*/ 1386673 h 1939332"/>
              <a:gd name="connsiteX2" fmla="*/ 1688123 w 1688123"/>
              <a:gd name="connsiteY2" fmla="*/ 0 h 1939332"/>
            </a:gdLst>
            <a:ahLst/>
            <a:cxnLst>
              <a:cxn ang="0">
                <a:pos x="connsiteX0" y="connsiteY0"/>
              </a:cxn>
              <a:cxn ang="0">
                <a:pos x="connsiteX1" y="connsiteY1"/>
              </a:cxn>
              <a:cxn ang="0">
                <a:pos x="connsiteX2" y="connsiteY2"/>
              </a:cxn>
            </a:cxnLst>
            <a:rect l="l" t="t" r="r" b="b"/>
            <a:pathLst>
              <a:path w="1688123" h="1939332">
                <a:moveTo>
                  <a:pt x="0" y="1939332"/>
                </a:moveTo>
                <a:cubicBezTo>
                  <a:pt x="351692" y="1824613"/>
                  <a:pt x="703384" y="1709895"/>
                  <a:pt x="984738" y="1386673"/>
                </a:cubicBezTo>
                <a:cubicBezTo>
                  <a:pt x="1266092" y="1063451"/>
                  <a:pt x="1477107" y="531725"/>
                  <a:pt x="1688123" y="0"/>
                </a:cubicBezTo>
              </a:path>
            </a:pathLst>
          </a:custGeom>
          <a:noFill/>
          <a:ln w="50800" cap="flat" cmpd="sng" algn="ctr">
            <a:solidFill>
              <a:schemeClr val="accent2"/>
            </a:solidFill>
            <a:prstDash val="dash"/>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745" tIns="67873" rIns="135745" bIns="67873" numCol="1" rtlCol="0" anchor="ctr" anchorCtr="0" compatLnSpc="1">
            <a:prstTxWarp prst="textNoShape">
              <a:avLst/>
            </a:prstTxWarp>
            <a:spAutoFit/>
          </a:bodyPr>
          <a:lstStyle/>
          <a:p>
            <a:pPr algn="ctr" defTabSz="1219170" eaLnBrk="0" fontAlgn="base" hangingPunct="0">
              <a:spcBef>
                <a:spcPct val="0"/>
              </a:spcBef>
              <a:spcAft>
                <a:spcPct val="0"/>
              </a:spcAft>
              <a:defRPr/>
            </a:pPr>
            <a:endParaRPr lang="en-US" sz="1867">
              <a:solidFill>
                <a:prstClr val="black"/>
              </a:solidFill>
              <a:latin typeface="Arial" panose="020B0604020202020204" pitchFamily="34" charset="0"/>
              <a:ea typeface="MS PGothic" pitchFamily="34" charset="-128"/>
            </a:endParaRPr>
          </a:p>
        </p:txBody>
      </p:sp>
      <p:sp>
        <p:nvSpPr>
          <p:cNvPr id="42" name="Rounded Rectangle 32">
            <a:extLst>
              <a:ext uri="{FF2B5EF4-FFF2-40B4-BE49-F238E27FC236}">
                <a16:creationId xmlns:a16="http://schemas.microsoft.com/office/drawing/2014/main" id="{5B23AE8E-B02E-4DD5-B896-B824FAFA0D13}"/>
              </a:ext>
            </a:extLst>
          </p:cNvPr>
          <p:cNvSpPr/>
          <p:nvPr/>
        </p:nvSpPr>
        <p:spPr bwMode="auto">
          <a:xfrm>
            <a:off x="5103303" y="4318405"/>
            <a:ext cx="388055" cy="461334"/>
          </a:xfrm>
          <a:prstGeom prst="roundRect">
            <a:avLst/>
          </a:prstGeom>
          <a:solidFill>
            <a:schemeClr val="accent4"/>
          </a:solidFill>
          <a:ln w="12700" cap="flat" cmpd="sng" algn="ctr">
            <a:solidFill>
              <a:schemeClr val="tx1">
                <a:alpha val="43000"/>
              </a:schemeClr>
            </a:solidFill>
            <a:prstDash val="solid"/>
            <a:round/>
            <a:headEnd type="none" w="med" len="med"/>
            <a:tailEnd type="none" w="med" len="med"/>
          </a:ln>
          <a:effectLst/>
        </p:spPr>
        <p:txBody>
          <a:bodyPr vert="horz" wrap="square" lIns="135745" tIns="67873" rIns="135745" bIns="67873" numCol="1" rtlCol="0" anchor="ctr" anchorCtr="0" compatLnSpc="1">
            <a:prstTxWarp prst="textNoShape">
              <a:avLst/>
            </a:prstTxWarp>
            <a:spAutoFit/>
          </a:bodyPr>
          <a:lstStyle/>
          <a:p>
            <a:pPr algn="ctr" defTabSz="1219170" eaLnBrk="0" fontAlgn="base" hangingPunct="0">
              <a:spcBef>
                <a:spcPct val="0"/>
              </a:spcBef>
              <a:spcAft>
                <a:spcPct val="0"/>
              </a:spcAft>
              <a:defRPr/>
            </a:pPr>
            <a:endParaRPr lang="en-US" sz="1867">
              <a:solidFill>
                <a:prstClr val="black"/>
              </a:solidFill>
              <a:latin typeface="Arial" panose="020B0604020202020204" pitchFamily="34" charset="0"/>
              <a:ea typeface="MS PGothic" pitchFamily="34" charset="-128"/>
            </a:endParaRPr>
          </a:p>
        </p:txBody>
      </p:sp>
      <p:sp>
        <p:nvSpPr>
          <p:cNvPr id="43" name="Rounded Rectangle 33">
            <a:extLst>
              <a:ext uri="{FF2B5EF4-FFF2-40B4-BE49-F238E27FC236}">
                <a16:creationId xmlns:a16="http://schemas.microsoft.com/office/drawing/2014/main" id="{CCC8F806-7FD3-4101-BB42-33868302195D}"/>
              </a:ext>
            </a:extLst>
          </p:cNvPr>
          <p:cNvSpPr/>
          <p:nvPr/>
        </p:nvSpPr>
        <p:spPr bwMode="auto">
          <a:xfrm>
            <a:off x="3617830" y="4107024"/>
            <a:ext cx="388055" cy="461334"/>
          </a:xfrm>
          <a:prstGeom prst="roundRect">
            <a:avLst/>
          </a:prstGeom>
          <a:solidFill>
            <a:srgbClr val="FFFF00"/>
          </a:solidFill>
          <a:ln w="12700" cap="flat" cmpd="sng" algn="ctr">
            <a:solidFill>
              <a:schemeClr val="tx1">
                <a:alpha val="43000"/>
              </a:schemeClr>
            </a:solidFill>
            <a:prstDash val="solid"/>
            <a:round/>
            <a:headEnd type="none" w="med" len="med"/>
            <a:tailEnd type="none" w="med" len="med"/>
          </a:ln>
          <a:effectLst/>
        </p:spPr>
        <p:txBody>
          <a:bodyPr vert="horz" wrap="square" lIns="135745" tIns="67873" rIns="135745" bIns="67873" numCol="1" rtlCol="0" anchor="ctr" anchorCtr="0" compatLnSpc="1">
            <a:prstTxWarp prst="textNoShape">
              <a:avLst/>
            </a:prstTxWarp>
            <a:spAutoFit/>
          </a:bodyPr>
          <a:lstStyle/>
          <a:p>
            <a:pPr algn="ctr" defTabSz="1219170" eaLnBrk="0" fontAlgn="base" hangingPunct="0">
              <a:spcBef>
                <a:spcPct val="0"/>
              </a:spcBef>
              <a:spcAft>
                <a:spcPct val="0"/>
              </a:spcAft>
              <a:defRPr/>
            </a:pPr>
            <a:endParaRPr lang="en-US" sz="1867">
              <a:solidFill>
                <a:prstClr val="black"/>
              </a:solidFill>
              <a:latin typeface="Arial" panose="020B0604020202020204" pitchFamily="34" charset="0"/>
              <a:ea typeface="MS PGothic" pitchFamily="34" charset="-128"/>
            </a:endParaRPr>
          </a:p>
        </p:txBody>
      </p:sp>
      <p:sp>
        <p:nvSpPr>
          <p:cNvPr id="44" name="Rounded Rectangle 34">
            <a:extLst>
              <a:ext uri="{FF2B5EF4-FFF2-40B4-BE49-F238E27FC236}">
                <a16:creationId xmlns:a16="http://schemas.microsoft.com/office/drawing/2014/main" id="{34AA65C7-6D6A-4068-A5C9-AF82016A1844}"/>
              </a:ext>
            </a:extLst>
          </p:cNvPr>
          <p:cNvSpPr/>
          <p:nvPr/>
        </p:nvSpPr>
        <p:spPr bwMode="auto">
          <a:xfrm>
            <a:off x="3277011" y="4567098"/>
            <a:ext cx="388055" cy="461334"/>
          </a:xfrm>
          <a:prstGeom prst="roundRect">
            <a:avLst/>
          </a:prstGeom>
          <a:solidFill>
            <a:srgbClr val="FF5050"/>
          </a:solidFill>
          <a:ln w="12700" cap="flat" cmpd="sng" algn="ctr">
            <a:solidFill>
              <a:schemeClr val="tx1">
                <a:alpha val="43000"/>
              </a:schemeClr>
            </a:solidFill>
            <a:prstDash val="solid"/>
            <a:round/>
            <a:headEnd type="none" w="med" len="med"/>
            <a:tailEnd type="none" w="med" len="med"/>
          </a:ln>
          <a:effectLst/>
        </p:spPr>
        <p:txBody>
          <a:bodyPr vert="horz" wrap="square" lIns="135745" tIns="67873" rIns="135745" bIns="67873" numCol="1" rtlCol="0" anchor="ctr" anchorCtr="0" compatLnSpc="1">
            <a:prstTxWarp prst="textNoShape">
              <a:avLst/>
            </a:prstTxWarp>
            <a:spAutoFit/>
          </a:bodyPr>
          <a:lstStyle/>
          <a:p>
            <a:pPr algn="ctr" defTabSz="1219170" eaLnBrk="0" fontAlgn="base" hangingPunct="0">
              <a:spcBef>
                <a:spcPct val="0"/>
              </a:spcBef>
              <a:spcAft>
                <a:spcPct val="0"/>
              </a:spcAft>
              <a:defRPr/>
            </a:pPr>
            <a:endParaRPr lang="en-US" sz="1867">
              <a:solidFill>
                <a:prstClr val="black"/>
              </a:solidFill>
              <a:latin typeface="Arial" panose="020B0604020202020204" pitchFamily="34" charset="0"/>
              <a:ea typeface="MS PGothic" pitchFamily="34" charset="-128"/>
            </a:endParaRPr>
          </a:p>
        </p:txBody>
      </p:sp>
      <p:sp>
        <p:nvSpPr>
          <p:cNvPr id="45" name="Rounded Rectangle 35">
            <a:extLst>
              <a:ext uri="{FF2B5EF4-FFF2-40B4-BE49-F238E27FC236}">
                <a16:creationId xmlns:a16="http://schemas.microsoft.com/office/drawing/2014/main" id="{D9BB8480-AD09-4C29-9132-60368DC1206F}"/>
              </a:ext>
            </a:extLst>
          </p:cNvPr>
          <p:cNvSpPr/>
          <p:nvPr/>
        </p:nvSpPr>
        <p:spPr bwMode="auto">
          <a:xfrm>
            <a:off x="4150710" y="3674681"/>
            <a:ext cx="388055" cy="461334"/>
          </a:xfrm>
          <a:prstGeom prst="roundRect">
            <a:avLst/>
          </a:prstGeom>
          <a:solidFill>
            <a:schemeClr val="accent1"/>
          </a:solidFill>
          <a:ln w="12700" cap="flat" cmpd="sng" algn="ctr">
            <a:solidFill>
              <a:schemeClr val="tx1">
                <a:alpha val="43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745" tIns="67873" rIns="135745" bIns="67873" numCol="1" rtlCol="0" anchor="ctr" anchorCtr="0" compatLnSpc="1">
            <a:prstTxWarp prst="textNoShape">
              <a:avLst/>
            </a:prstTxWarp>
            <a:spAutoFit/>
          </a:bodyPr>
          <a:lstStyle/>
          <a:p>
            <a:pPr algn="ctr" defTabSz="1219170" eaLnBrk="0" fontAlgn="base" hangingPunct="0">
              <a:spcBef>
                <a:spcPct val="0"/>
              </a:spcBef>
              <a:spcAft>
                <a:spcPct val="0"/>
              </a:spcAft>
              <a:defRPr/>
            </a:pPr>
            <a:endParaRPr lang="en-US" sz="1867">
              <a:solidFill>
                <a:prstClr val="black"/>
              </a:solidFill>
              <a:latin typeface="Arial" panose="020B0604020202020204" pitchFamily="34" charset="0"/>
              <a:ea typeface="MS PGothic" pitchFamily="34" charset="-128"/>
            </a:endParaRPr>
          </a:p>
        </p:txBody>
      </p:sp>
      <p:sp>
        <p:nvSpPr>
          <p:cNvPr id="46" name="Rounded Rectangle 36">
            <a:extLst>
              <a:ext uri="{FF2B5EF4-FFF2-40B4-BE49-F238E27FC236}">
                <a16:creationId xmlns:a16="http://schemas.microsoft.com/office/drawing/2014/main" id="{EB6C7D92-5143-45F2-8C57-BD1F7EE525B4}"/>
              </a:ext>
            </a:extLst>
          </p:cNvPr>
          <p:cNvSpPr/>
          <p:nvPr/>
        </p:nvSpPr>
        <p:spPr bwMode="auto">
          <a:xfrm>
            <a:off x="4610515" y="5160073"/>
            <a:ext cx="388055" cy="461334"/>
          </a:xfrm>
          <a:prstGeom prst="roundRect">
            <a:avLst/>
          </a:prstGeom>
          <a:solidFill>
            <a:srgbClr val="7030A0"/>
          </a:solidFill>
          <a:ln w="12700" cap="flat" cmpd="sng" algn="ctr">
            <a:solidFill>
              <a:schemeClr val="tx1">
                <a:alpha val="43000"/>
              </a:schemeClr>
            </a:solidFill>
            <a:prstDash val="solid"/>
            <a:round/>
            <a:headEnd type="none" w="med" len="med"/>
            <a:tailEnd type="none" w="med" len="med"/>
          </a:ln>
          <a:effectLst/>
        </p:spPr>
        <p:txBody>
          <a:bodyPr vert="horz" wrap="square" lIns="135745" tIns="67873" rIns="135745" bIns="67873" numCol="1" rtlCol="0" anchor="ctr" anchorCtr="0" compatLnSpc="1">
            <a:prstTxWarp prst="textNoShape">
              <a:avLst/>
            </a:prstTxWarp>
            <a:spAutoFit/>
          </a:bodyPr>
          <a:lstStyle/>
          <a:p>
            <a:pPr algn="ctr" defTabSz="1219170" eaLnBrk="0" fontAlgn="base" hangingPunct="0">
              <a:spcBef>
                <a:spcPct val="0"/>
              </a:spcBef>
              <a:spcAft>
                <a:spcPct val="0"/>
              </a:spcAft>
              <a:defRPr/>
            </a:pPr>
            <a:endParaRPr lang="en-US" sz="1867">
              <a:solidFill>
                <a:prstClr val="black"/>
              </a:solidFill>
              <a:latin typeface="Arial" panose="020B0604020202020204" pitchFamily="34" charset="0"/>
              <a:ea typeface="MS PGothic" pitchFamily="34" charset="-128"/>
            </a:endParaRPr>
          </a:p>
        </p:txBody>
      </p:sp>
      <p:sp>
        <p:nvSpPr>
          <p:cNvPr id="47" name="Text Box 11">
            <a:extLst>
              <a:ext uri="{FF2B5EF4-FFF2-40B4-BE49-F238E27FC236}">
                <a16:creationId xmlns:a16="http://schemas.microsoft.com/office/drawing/2014/main" id="{1A7BB250-8C55-422B-B6B4-112505D34CDC}"/>
              </a:ext>
            </a:extLst>
          </p:cNvPr>
          <p:cNvSpPr txBox="1">
            <a:spLocks noChangeArrowheads="1"/>
          </p:cNvSpPr>
          <p:nvPr/>
        </p:nvSpPr>
        <p:spPr bwMode="auto">
          <a:xfrm>
            <a:off x="1374801" y="2121964"/>
            <a:ext cx="1882903" cy="666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rIns="243840">
            <a:spAutoFit/>
          </a:bodyPr>
          <a:lstStyle>
            <a:lvl1pPr marL="176213" indent="-176213" algn="l">
              <a:defRPr sz="2400">
                <a:solidFill>
                  <a:schemeClr val="tx1"/>
                </a:solidFill>
                <a:latin typeface="Times New Roman" panose="02020603050405020304" pitchFamily="18" charset="0"/>
              </a:defRPr>
            </a:lvl1pPr>
            <a:lvl2pPr algn="l">
              <a:defRPr sz="2400">
                <a:solidFill>
                  <a:schemeClr val="tx1"/>
                </a:solidFill>
                <a:latin typeface="Times New Roman" panose="02020603050405020304" pitchFamily="18" charset="0"/>
              </a:defRPr>
            </a:lvl2pPr>
            <a:lvl3pPr algn="l">
              <a:defRPr sz="2400">
                <a:solidFill>
                  <a:schemeClr val="tx1"/>
                </a:solidFill>
                <a:latin typeface="Times New Roman" panose="02020603050405020304" pitchFamily="18" charset="0"/>
              </a:defRPr>
            </a:lvl3pPr>
            <a:lvl4pPr algn="l">
              <a:defRPr sz="2400">
                <a:solidFill>
                  <a:schemeClr val="tx1"/>
                </a:solidFill>
                <a:latin typeface="Times New Roman" panose="02020603050405020304" pitchFamily="18" charset="0"/>
              </a:defRPr>
            </a:lvl4pPr>
            <a:lvl5pPr algn="l">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234945" indent="-234945" algn="ctr" defTabSz="1219170" eaLnBrk="0" fontAlgn="base" hangingPunct="0">
              <a:spcBef>
                <a:spcPct val="50000"/>
              </a:spcBef>
              <a:spcAft>
                <a:spcPct val="0"/>
              </a:spcAft>
              <a:buClr>
                <a:prstClr val="black"/>
              </a:buClr>
              <a:defRPr/>
            </a:pPr>
            <a:r>
              <a:rPr lang="en-US" sz="2133" b="1" dirty="0">
                <a:solidFill>
                  <a:srgbClr val="C0504D"/>
                </a:solidFill>
                <a:latin typeface="Arial" panose="020B0604020202020204" pitchFamily="34" charset="0"/>
                <a:ea typeface="MS PGothic" panose="020B0600070205080204" pitchFamily="34" charset="-128"/>
              </a:rPr>
              <a:t>   </a:t>
            </a:r>
            <a:r>
              <a:rPr lang="en-US" sz="1600" b="1" dirty="0">
                <a:solidFill>
                  <a:srgbClr val="C0504D"/>
                </a:solidFill>
                <a:latin typeface="Arial" panose="020B0604020202020204" pitchFamily="34" charset="0"/>
                <a:ea typeface="MS PGothic" panose="020B0600070205080204" pitchFamily="34" charset="-128"/>
              </a:rPr>
              <a:t>Cloud</a:t>
            </a:r>
            <a:br>
              <a:rPr lang="en-US" sz="1600" b="1" dirty="0">
                <a:solidFill>
                  <a:srgbClr val="C0504D"/>
                </a:solidFill>
                <a:latin typeface="Arial" panose="020B0604020202020204" pitchFamily="34" charset="0"/>
                <a:ea typeface="MS PGothic" panose="020B0600070205080204" pitchFamily="34" charset="-128"/>
              </a:rPr>
            </a:br>
            <a:r>
              <a:rPr lang="en-US" sz="1600" b="1" dirty="0">
                <a:solidFill>
                  <a:srgbClr val="C0504D"/>
                </a:solidFill>
                <a:latin typeface="Arial" panose="020B0604020202020204" pitchFamily="34" charset="0"/>
                <a:ea typeface="MS PGothic" panose="020B0600070205080204" pitchFamily="34" charset="-128"/>
              </a:rPr>
              <a:t>Tier </a:t>
            </a:r>
            <a:endParaRPr lang="en-US" sz="2133" b="1" dirty="0">
              <a:solidFill>
                <a:srgbClr val="C0504D"/>
              </a:solidFill>
              <a:latin typeface="Arial" panose="020B0604020202020204" pitchFamily="34" charset="0"/>
              <a:ea typeface="MS PGothic" panose="020B0600070205080204" pitchFamily="34" charset="-128"/>
            </a:endParaRPr>
          </a:p>
        </p:txBody>
      </p:sp>
      <p:sp>
        <p:nvSpPr>
          <p:cNvPr id="48" name="Text Box 14">
            <a:extLst>
              <a:ext uri="{FF2B5EF4-FFF2-40B4-BE49-F238E27FC236}">
                <a16:creationId xmlns:a16="http://schemas.microsoft.com/office/drawing/2014/main" id="{A28DA4F8-99B9-46EE-A140-14CD8152FECD}"/>
              </a:ext>
            </a:extLst>
          </p:cNvPr>
          <p:cNvSpPr txBox="1">
            <a:spLocks noChangeArrowheads="1"/>
          </p:cNvSpPr>
          <p:nvPr/>
        </p:nvSpPr>
        <p:spPr bwMode="auto">
          <a:xfrm>
            <a:off x="1203412" y="5638625"/>
            <a:ext cx="1084521" cy="410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lIns="121885" tIns="60941" rIns="121885" bIns="60941">
            <a:spAutoFit/>
          </a:bodyPr>
          <a:lstStyle>
            <a:lvl1pPr algn="l">
              <a:defRPr sz="2400">
                <a:solidFill>
                  <a:schemeClr val="tx1"/>
                </a:solidFill>
                <a:latin typeface="Times New Roman" panose="02020603050405020304" pitchFamily="18" charset="0"/>
              </a:defRPr>
            </a:lvl1pPr>
            <a:lvl2pPr marL="742950" indent="-285750" algn="l">
              <a:defRPr sz="2400">
                <a:solidFill>
                  <a:schemeClr val="tx1"/>
                </a:solidFill>
                <a:latin typeface="Times New Roman" panose="02020603050405020304" pitchFamily="18" charset="0"/>
              </a:defRPr>
            </a:lvl2pPr>
            <a:lvl3pPr marL="1143000" indent="-228600" algn="l">
              <a:defRPr sz="2400">
                <a:solidFill>
                  <a:schemeClr val="tx1"/>
                </a:solidFill>
                <a:latin typeface="Times New Roman" panose="02020603050405020304" pitchFamily="18" charset="0"/>
              </a:defRPr>
            </a:lvl3pPr>
            <a:lvl4pPr marL="1600200" indent="-228600" algn="l">
              <a:defRPr sz="2400">
                <a:solidFill>
                  <a:schemeClr val="tx1"/>
                </a:solidFill>
                <a:latin typeface="Times New Roman" panose="02020603050405020304" pitchFamily="18" charset="0"/>
              </a:defRPr>
            </a:lvl4pPr>
            <a:lvl5pPr marL="2057400" indent="-228600" algn="l">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defTabSz="1219170" fontAlgn="base">
              <a:spcBef>
                <a:spcPct val="50000"/>
              </a:spcBef>
              <a:spcAft>
                <a:spcPct val="0"/>
              </a:spcAft>
              <a:buClr>
                <a:srgbClr val="C0504D"/>
              </a:buClr>
              <a:defRPr/>
            </a:pPr>
            <a:r>
              <a:rPr lang="en-US" altLang="en-US" sz="1867" b="1" dirty="0">
                <a:solidFill>
                  <a:srgbClr val="333333"/>
                </a:solidFill>
                <a:latin typeface="Arial" panose="020B0604020202020204" pitchFamily="34" charset="0"/>
                <a:ea typeface="MS PGothic" pitchFamily="34" charset="-128"/>
                <a:cs typeface="Arial" panose="020B0604020202020204" pitchFamily="34" charset="0"/>
              </a:rPr>
              <a:t>TS4500</a:t>
            </a:r>
          </a:p>
        </p:txBody>
      </p:sp>
      <p:sp>
        <p:nvSpPr>
          <p:cNvPr id="49" name="Freeform 41">
            <a:extLst>
              <a:ext uri="{FF2B5EF4-FFF2-40B4-BE49-F238E27FC236}">
                <a16:creationId xmlns:a16="http://schemas.microsoft.com/office/drawing/2014/main" id="{F3F36910-E49B-46AC-876C-E8596EDB61DA}"/>
              </a:ext>
            </a:extLst>
          </p:cNvPr>
          <p:cNvSpPr/>
          <p:nvPr/>
        </p:nvSpPr>
        <p:spPr bwMode="auto">
          <a:xfrm rot="19671170">
            <a:off x="928434" y="3863012"/>
            <a:ext cx="600831" cy="424394"/>
          </a:xfrm>
          <a:custGeom>
            <a:avLst/>
            <a:gdLst>
              <a:gd name="connsiteX0" fmla="*/ 0 w 1688123"/>
              <a:gd name="connsiteY0" fmla="*/ 1939332 h 1939332"/>
              <a:gd name="connsiteX1" fmla="*/ 984738 w 1688123"/>
              <a:gd name="connsiteY1" fmla="*/ 1386673 h 1939332"/>
              <a:gd name="connsiteX2" fmla="*/ 1688123 w 1688123"/>
              <a:gd name="connsiteY2" fmla="*/ 0 h 1939332"/>
            </a:gdLst>
            <a:ahLst/>
            <a:cxnLst>
              <a:cxn ang="0">
                <a:pos x="connsiteX0" y="connsiteY0"/>
              </a:cxn>
              <a:cxn ang="0">
                <a:pos x="connsiteX1" y="connsiteY1"/>
              </a:cxn>
              <a:cxn ang="0">
                <a:pos x="connsiteX2" y="connsiteY2"/>
              </a:cxn>
            </a:cxnLst>
            <a:rect l="l" t="t" r="r" b="b"/>
            <a:pathLst>
              <a:path w="1688123" h="1939332">
                <a:moveTo>
                  <a:pt x="0" y="1939332"/>
                </a:moveTo>
                <a:cubicBezTo>
                  <a:pt x="351692" y="1824613"/>
                  <a:pt x="703384" y="1709895"/>
                  <a:pt x="984738" y="1386673"/>
                </a:cubicBezTo>
                <a:cubicBezTo>
                  <a:pt x="1266092" y="1063451"/>
                  <a:pt x="1477107" y="531725"/>
                  <a:pt x="1688123" y="0"/>
                </a:cubicBezTo>
              </a:path>
            </a:pathLst>
          </a:custGeom>
          <a:noFill/>
          <a:ln w="50800" cap="flat" cmpd="sng" algn="ctr">
            <a:solidFill>
              <a:srgbClr val="F2850E"/>
            </a:solidFill>
            <a:prstDash val="dash"/>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745" tIns="67873" rIns="135745" bIns="67873" numCol="1" rtlCol="0" anchor="ctr" anchorCtr="0" compatLnSpc="1">
            <a:prstTxWarp prst="textNoShape">
              <a:avLst/>
            </a:prstTxWarp>
            <a:spAutoFit/>
          </a:bodyPr>
          <a:lstStyle/>
          <a:p>
            <a:pPr algn="ctr" defTabSz="1219170" eaLnBrk="0" fontAlgn="base" hangingPunct="0">
              <a:spcBef>
                <a:spcPct val="0"/>
              </a:spcBef>
              <a:spcAft>
                <a:spcPct val="0"/>
              </a:spcAft>
              <a:defRPr/>
            </a:pPr>
            <a:endParaRPr lang="en-US" sz="1867">
              <a:solidFill>
                <a:prstClr val="black"/>
              </a:solidFill>
              <a:latin typeface="Arial" panose="020B0604020202020204" pitchFamily="34" charset="0"/>
              <a:ea typeface="MS PGothic" pitchFamily="34" charset="-128"/>
            </a:endParaRPr>
          </a:p>
        </p:txBody>
      </p:sp>
      <p:sp>
        <p:nvSpPr>
          <p:cNvPr id="50" name="Text Box 11">
            <a:extLst>
              <a:ext uri="{FF2B5EF4-FFF2-40B4-BE49-F238E27FC236}">
                <a16:creationId xmlns:a16="http://schemas.microsoft.com/office/drawing/2014/main" id="{B6219D02-4824-439C-B94E-397DF8AD0CBC}"/>
              </a:ext>
            </a:extLst>
          </p:cNvPr>
          <p:cNvSpPr txBox="1">
            <a:spLocks noChangeArrowheads="1"/>
          </p:cNvSpPr>
          <p:nvPr/>
        </p:nvSpPr>
        <p:spPr bwMode="auto">
          <a:xfrm>
            <a:off x="-197946" y="3964008"/>
            <a:ext cx="1882903" cy="666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rIns="243840">
            <a:spAutoFit/>
          </a:bodyPr>
          <a:lstStyle>
            <a:lvl1pPr marL="176213" indent="-176213" algn="l">
              <a:defRPr sz="2400">
                <a:solidFill>
                  <a:schemeClr val="tx1"/>
                </a:solidFill>
                <a:latin typeface="Times New Roman" panose="02020603050405020304" pitchFamily="18" charset="0"/>
              </a:defRPr>
            </a:lvl1pPr>
            <a:lvl2pPr algn="l">
              <a:defRPr sz="2400">
                <a:solidFill>
                  <a:schemeClr val="tx1"/>
                </a:solidFill>
                <a:latin typeface="Times New Roman" panose="02020603050405020304" pitchFamily="18" charset="0"/>
              </a:defRPr>
            </a:lvl2pPr>
            <a:lvl3pPr algn="l">
              <a:defRPr sz="2400">
                <a:solidFill>
                  <a:schemeClr val="tx1"/>
                </a:solidFill>
                <a:latin typeface="Times New Roman" panose="02020603050405020304" pitchFamily="18" charset="0"/>
              </a:defRPr>
            </a:lvl3pPr>
            <a:lvl4pPr algn="l">
              <a:defRPr sz="2400">
                <a:solidFill>
                  <a:schemeClr val="tx1"/>
                </a:solidFill>
                <a:latin typeface="Times New Roman" panose="02020603050405020304" pitchFamily="18" charset="0"/>
              </a:defRPr>
            </a:lvl4pPr>
            <a:lvl5pPr algn="l">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234945" indent="-234945" algn="ctr" defTabSz="1219170" eaLnBrk="0" fontAlgn="base" hangingPunct="0">
              <a:spcBef>
                <a:spcPct val="50000"/>
              </a:spcBef>
              <a:spcAft>
                <a:spcPct val="0"/>
              </a:spcAft>
              <a:buClr>
                <a:prstClr val="black"/>
              </a:buClr>
              <a:defRPr/>
            </a:pPr>
            <a:r>
              <a:rPr lang="en-US" sz="2133" b="1" dirty="0">
                <a:solidFill>
                  <a:srgbClr val="C0504D"/>
                </a:solidFill>
                <a:latin typeface="Arial" panose="020B0604020202020204" pitchFamily="34" charset="0"/>
                <a:ea typeface="MS PGothic" panose="020B0600070205080204" pitchFamily="34" charset="-128"/>
              </a:rPr>
              <a:t>   </a:t>
            </a:r>
            <a:br>
              <a:rPr lang="en-US" sz="1600" b="1" dirty="0">
                <a:solidFill>
                  <a:srgbClr val="C0504D"/>
                </a:solidFill>
                <a:latin typeface="Arial" panose="020B0604020202020204" pitchFamily="34" charset="0"/>
                <a:ea typeface="MS PGothic" panose="020B0600070205080204" pitchFamily="34" charset="-128"/>
              </a:rPr>
            </a:br>
            <a:r>
              <a:rPr lang="en-US" sz="1600" b="1" dirty="0">
                <a:solidFill>
                  <a:srgbClr val="C0504D"/>
                </a:solidFill>
                <a:latin typeface="Arial" panose="020B0604020202020204" pitchFamily="34" charset="0"/>
                <a:ea typeface="MS PGothic" panose="020B0600070205080204" pitchFamily="34" charset="-128"/>
              </a:rPr>
              <a:t>Tape Tier</a:t>
            </a:r>
          </a:p>
        </p:txBody>
      </p:sp>
      <p:sp>
        <p:nvSpPr>
          <p:cNvPr id="51" name="Text Box 11">
            <a:extLst>
              <a:ext uri="{FF2B5EF4-FFF2-40B4-BE49-F238E27FC236}">
                <a16:creationId xmlns:a16="http://schemas.microsoft.com/office/drawing/2014/main" id="{6E5E07EE-8CD4-4F68-BAEA-CBE6D2F01BF4}"/>
              </a:ext>
            </a:extLst>
          </p:cNvPr>
          <p:cNvSpPr txBox="1">
            <a:spLocks noChangeArrowheads="1"/>
          </p:cNvSpPr>
          <p:nvPr/>
        </p:nvSpPr>
        <p:spPr bwMode="auto">
          <a:xfrm>
            <a:off x="1565082" y="4072868"/>
            <a:ext cx="1882903" cy="318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rIns="243840">
            <a:spAutoFit/>
          </a:bodyPr>
          <a:lstStyle>
            <a:lvl1pPr marL="176213" indent="-176213" algn="l">
              <a:defRPr sz="2400">
                <a:solidFill>
                  <a:schemeClr val="tx1"/>
                </a:solidFill>
                <a:latin typeface="Times New Roman" panose="02020603050405020304" pitchFamily="18" charset="0"/>
              </a:defRPr>
            </a:lvl1pPr>
            <a:lvl2pPr algn="l">
              <a:defRPr sz="2400">
                <a:solidFill>
                  <a:schemeClr val="tx1"/>
                </a:solidFill>
                <a:latin typeface="Times New Roman" panose="02020603050405020304" pitchFamily="18" charset="0"/>
              </a:defRPr>
            </a:lvl2pPr>
            <a:lvl3pPr algn="l">
              <a:defRPr sz="2400">
                <a:solidFill>
                  <a:schemeClr val="tx1"/>
                </a:solidFill>
                <a:latin typeface="Times New Roman" panose="02020603050405020304" pitchFamily="18" charset="0"/>
              </a:defRPr>
            </a:lvl3pPr>
            <a:lvl4pPr algn="l">
              <a:defRPr sz="2400">
                <a:solidFill>
                  <a:schemeClr val="tx1"/>
                </a:solidFill>
                <a:latin typeface="Times New Roman" panose="02020603050405020304" pitchFamily="18" charset="0"/>
              </a:defRPr>
            </a:lvl4pPr>
            <a:lvl5pPr algn="l">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234945" indent="-234945" algn="ctr" defTabSz="1219170" eaLnBrk="0" fontAlgn="base" hangingPunct="0">
              <a:spcBef>
                <a:spcPct val="50000"/>
              </a:spcBef>
              <a:spcAft>
                <a:spcPct val="0"/>
              </a:spcAft>
              <a:buClr>
                <a:prstClr val="black"/>
              </a:buClr>
              <a:defRPr/>
            </a:pPr>
            <a:r>
              <a:rPr lang="en-US" sz="1467" b="1" dirty="0">
                <a:solidFill>
                  <a:srgbClr val="00B050"/>
                </a:solidFill>
                <a:latin typeface="Arial" panose="020B0604020202020204" pitchFamily="34" charset="0"/>
                <a:ea typeface="MS PGothic" panose="020B0600070205080204" pitchFamily="34" charset="-128"/>
              </a:rPr>
              <a:t>Migration</a:t>
            </a:r>
          </a:p>
        </p:txBody>
      </p:sp>
      <p:pic>
        <p:nvPicPr>
          <p:cNvPr id="52" name="Picture 51">
            <a:extLst>
              <a:ext uri="{FF2B5EF4-FFF2-40B4-BE49-F238E27FC236}">
                <a16:creationId xmlns:a16="http://schemas.microsoft.com/office/drawing/2014/main" id="{455D0FF8-5146-40D8-AA88-2397AEDC352C}"/>
              </a:ext>
            </a:extLst>
          </p:cNvPr>
          <p:cNvPicPr>
            <a:picLocks noChangeAspect="1"/>
          </p:cNvPicPr>
          <p:nvPr/>
        </p:nvPicPr>
        <p:blipFill>
          <a:blip r:embed="rId3">
            <a:clrChange>
              <a:clrFrom>
                <a:srgbClr val="EEF3FA"/>
              </a:clrFrom>
              <a:clrTo>
                <a:srgbClr val="EEF3FA">
                  <a:alpha val="0"/>
                </a:srgbClr>
              </a:clrTo>
            </a:clrChange>
          </a:blip>
          <a:stretch>
            <a:fillRect/>
          </a:stretch>
        </p:blipFill>
        <p:spPr>
          <a:xfrm>
            <a:off x="338583" y="4661635"/>
            <a:ext cx="957229" cy="1443208"/>
          </a:xfrm>
          <a:prstGeom prst="rect">
            <a:avLst/>
          </a:prstGeom>
        </p:spPr>
      </p:pic>
      <p:pic>
        <p:nvPicPr>
          <p:cNvPr id="53" name="Picture 52">
            <a:extLst>
              <a:ext uri="{FF2B5EF4-FFF2-40B4-BE49-F238E27FC236}">
                <a16:creationId xmlns:a16="http://schemas.microsoft.com/office/drawing/2014/main" id="{5DE533AD-1E21-48AA-820A-027C65C190F5}"/>
              </a:ext>
            </a:extLst>
          </p:cNvPr>
          <p:cNvPicPr>
            <a:picLocks noChangeAspect="1"/>
          </p:cNvPicPr>
          <p:nvPr/>
        </p:nvPicPr>
        <p:blipFill>
          <a:blip r:embed="rId4">
            <a:clrChange>
              <a:clrFrom>
                <a:srgbClr val="EEF3FA"/>
              </a:clrFrom>
              <a:clrTo>
                <a:srgbClr val="EEF3FA">
                  <a:alpha val="0"/>
                </a:srgbClr>
              </a:clrTo>
            </a:clrChange>
          </a:blip>
          <a:stretch>
            <a:fillRect/>
          </a:stretch>
        </p:blipFill>
        <p:spPr>
          <a:xfrm>
            <a:off x="521119" y="1403227"/>
            <a:ext cx="714723" cy="1507771"/>
          </a:xfrm>
          <a:prstGeom prst="rect">
            <a:avLst/>
          </a:prstGeom>
        </p:spPr>
      </p:pic>
      <p:pic>
        <p:nvPicPr>
          <p:cNvPr id="54" name="Picture 53">
            <a:extLst>
              <a:ext uri="{FF2B5EF4-FFF2-40B4-BE49-F238E27FC236}">
                <a16:creationId xmlns:a16="http://schemas.microsoft.com/office/drawing/2014/main" id="{C5175DC2-65B0-445A-91A7-2BEE331FE6C3}"/>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3266375" y="1462382"/>
            <a:ext cx="1236844" cy="1699733"/>
          </a:xfrm>
          <a:prstGeom prst="rect">
            <a:avLst/>
          </a:prstGeom>
        </p:spPr>
      </p:pic>
      <p:pic>
        <p:nvPicPr>
          <p:cNvPr id="55" name="Picture 54">
            <a:extLst>
              <a:ext uri="{FF2B5EF4-FFF2-40B4-BE49-F238E27FC236}">
                <a16:creationId xmlns:a16="http://schemas.microsoft.com/office/drawing/2014/main" id="{307B6008-F016-4115-ABEC-B4492BBB42A1}"/>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4610515" y="1848955"/>
            <a:ext cx="1479835" cy="458813"/>
          </a:xfrm>
          <a:prstGeom prst="rect">
            <a:avLst/>
          </a:prstGeom>
        </p:spPr>
      </p:pic>
      <p:sp>
        <p:nvSpPr>
          <p:cNvPr id="57" name="Text Box 15">
            <a:extLst>
              <a:ext uri="{FF2B5EF4-FFF2-40B4-BE49-F238E27FC236}">
                <a16:creationId xmlns:a16="http://schemas.microsoft.com/office/drawing/2014/main" id="{E77B1461-9869-448F-9509-D20612CA22B8}"/>
              </a:ext>
            </a:extLst>
          </p:cNvPr>
          <p:cNvSpPr txBox="1">
            <a:spLocks noChangeArrowheads="1"/>
          </p:cNvSpPr>
          <p:nvPr/>
        </p:nvSpPr>
        <p:spPr bwMode="auto">
          <a:xfrm>
            <a:off x="1634686" y="4472730"/>
            <a:ext cx="681567" cy="4205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rIns="243840">
            <a:spAutoFit/>
          </a:bodyPr>
          <a:lstStyle>
            <a:lvl1pPr marL="176213" indent="-176213" algn="l">
              <a:defRPr sz="2400">
                <a:solidFill>
                  <a:schemeClr val="tx1"/>
                </a:solidFill>
                <a:latin typeface="Times New Roman" panose="02020603050405020304" pitchFamily="18" charset="0"/>
              </a:defRPr>
            </a:lvl1pPr>
            <a:lvl2pPr algn="l">
              <a:defRPr sz="2400">
                <a:solidFill>
                  <a:schemeClr val="tx1"/>
                </a:solidFill>
                <a:latin typeface="Times New Roman" panose="02020603050405020304" pitchFamily="18" charset="0"/>
              </a:defRPr>
            </a:lvl2pPr>
            <a:lvl3pPr algn="l">
              <a:defRPr sz="2400">
                <a:solidFill>
                  <a:schemeClr val="tx1"/>
                </a:solidFill>
                <a:latin typeface="Times New Roman" panose="02020603050405020304" pitchFamily="18" charset="0"/>
              </a:defRPr>
            </a:lvl3pPr>
            <a:lvl4pPr algn="l">
              <a:defRPr sz="2400">
                <a:solidFill>
                  <a:schemeClr val="tx1"/>
                </a:solidFill>
                <a:latin typeface="Times New Roman" panose="02020603050405020304" pitchFamily="18" charset="0"/>
              </a:defRPr>
            </a:lvl4pPr>
            <a:lvl5pPr algn="l">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234945" indent="-234945" defTabSz="1219170" eaLnBrk="0" fontAlgn="base" hangingPunct="0">
              <a:spcBef>
                <a:spcPct val="50000"/>
              </a:spcBef>
              <a:spcAft>
                <a:spcPct val="0"/>
              </a:spcAft>
              <a:buClr>
                <a:prstClr val="black"/>
              </a:buClr>
              <a:defRPr/>
            </a:pPr>
            <a:r>
              <a:rPr lang="en-US" sz="2133" b="1" dirty="0">
                <a:solidFill>
                  <a:srgbClr val="32547A"/>
                </a:solidFill>
                <a:latin typeface="Arial" panose="020B0604020202020204" pitchFamily="34" charset="0"/>
                <a:ea typeface="MS PGothic" panose="020B0600070205080204" pitchFamily="34" charset="-128"/>
              </a:rPr>
              <a:t>FC</a:t>
            </a:r>
          </a:p>
        </p:txBody>
      </p:sp>
      <p:pic>
        <p:nvPicPr>
          <p:cNvPr id="58" name="Picture 57">
            <a:extLst>
              <a:ext uri="{FF2B5EF4-FFF2-40B4-BE49-F238E27FC236}">
                <a16:creationId xmlns:a16="http://schemas.microsoft.com/office/drawing/2014/main" id="{D976CF33-C945-44A1-BEA2-7ED47A2B5F5B}"/>
              </a:ext>
            </a:extLst>
          </p:cNvPr>
          <p:cNvPicPr>
            <a:picLocks noChangeAspect="1"/>
          </p:cNvPicPr>
          <p:nvPr/>
        </p:nvPicPr>
        <p:blipFill>
          <a:blip r:embed="rId4">
            <a:clrChange>
              <a:clrFrom>
                <a:srgbClr val="EEF3FA"/>
              </a:clrFrom>
              <a:clrTo>
                <a:srgbClr val="EEF3FA">
                  <a:alpha val="0"/>
                </a:srgbClr>
              </a:clrTo>
            </a:clrChange>
          </a:blip>
          <a:stretch>
            <a:fillRect/>
          </a:stretch>
        </p:blipFill>
        <p:spPr>
          <a:xfrm>
            <a:off x="818597" y="1532008"/>
            <a:ext cx="714723" cy="1507771"/>
          </a:xfrm>
          <a:prstGeom prst="rect">
            <a:avLst/>
          </a:prstGeom>
        </p:spPr>
      </p:pic>
      <p:sp>
        <p:nvSpPr>
          <p:cNvPr id="59" name="Text Box 28">
            <a:extLst>
              <a:ext uri="{FF2B5EF4-FFF2-40B4-BE49-F238E27FC236}">
                <a16:creationId xmlns:a16="http://schemas.microsoft.com/office/drawing/2014/main" id="{6031B65D-8D8A-45E5-A77C-EECEFE5AB87A}"/>
              </a:ext>
            </a:extLst>
          </p:cNvPr>
          <p:cNvSpPr txBox="1">
            <a:spLocks noChangeArrowheads="1"/>
          </p:cNvSpPr>
          <p:nvPr/>
        </p:nvSpPr>
        <p:spPr bwMode="auto">
          <a:xfrm>
            <a:off x="1172985" y="3106209"/>
            <a:ext cx="1651000" cy="48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35745" tIns="67873" rIns="135745" bIns="67873">
            <a:spAutoFit/>
          </a:bodyPr>
          <a:lstStyle/>
          <a:p>
            <a:pPr defTabSz="1219170" eaLnBrk="0" fontAlgn="base" hangingPunct="0">
              <a:spcBef>
                <a:spcPct val="50000"/>
              </a:spcBef>
              <a:spcAft>
                <a:spcPct val="0"/>
              </a:spcAft>
              <a:buClr>
                <a:prstClr val="black"/>
              </a:buClr>
              <a:defRPr/>
            </a:pPr>
            <a:r>
              <a:rPr lang="en-US" altLang="en-US" sz="2267" b="1" dirty="0">
                <a:solidFill>
                  <a:srgbClr val="0000FF"/>
                </a:solidFill>
                <a:latin typeface="Arial" pitchFamily="34" charset="0"/>
                <a:ea typeface="MS PGothic" pitchFamily="34" charset="-128"/>
                <a:cs typeface="Arial" panose="020B0604020202020204" pitchFamily="34" charset="0"/>
              </a:rPr>
              <a:t>or</a:t>
            </a:r>
          </a:p>
        </p:txBody>
      </p:sp>
    </p:spTree>
    <p:extLst>
      <p:ext uri="{BB962C8B-B14F-4D97-AF65-F5344CB8AC3E}">
        <p14:creationId xmlns:p14="http://schemas.microsoft.com/office/powerpoint/2010/main" val="23453311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lipse 44">
            <a:extLst>
              <a:ext uri="{FF2B5EF4-FFF2-40B4-BE49-F238E27FC236}">
                <a16:creationId xmlns:a16="http://schemas.microsoft.com/office/drawing/2014/main" id="{14DD8DF0-9B94-A141-9310-641F0E139E29}"/>
              </a:ext>
            </a:extLst>
          </p:cNvPr>
          <p:cNvSpPr/>
          <p:nvPr/>
        </p:nvSpPr>
        <p:spPr>
          <a:xfrm>
            <a:off x="6430155" y="2816970"/>
            <a:ext cx="1678245" cy="839025"/>
          </a:xfrm>
          <a:prstGeom prst="ellipse">
            <a:avLst/>
          </a:prstGeom>
          <a:noFill/>
          <a:ln w="19050">
            <a:solidFill>
              <a:srgbClr val="00B050"/>
            </a:solidFill>
          </a:ln>
        </p:spPr>
        <p:txBody>
          <a:bodyPr wrap="square" lIns="0" tIns="0" rIns="0" bIns="0" rtlCol="0" anchor="ctr">
            <a:noAutofit/>
          </a:bodyPr>
          <a:lstStyle/>
          <a:p>
            <a:pPr algn="ctr" defTabSz="914621">
              <a:defRPr/>
            </a:pPr>
            <a:endParaRPr lang="en-US" sz="1600">
              <a:solidFill>
                <a:srgbClr val="FFFFFF"/>
              </a:solidFill>
              <a:latin typeface="Arial"/>
              <a:cs typeface="Arial"/>
            </a:endParaRPr>
          </a:p>
        </p:txBody>
      </p:sp>
      <p:pic>
        <p:nvPicPr>
          <p:cNvPr id="18" name="Imagen 60" descr="Imagen que contiene blanco, lado, computadora, luz&#10;&#10;Descripción generada automáticamente">
            <a:extLst>
              <a:ext uri="{FF2B5EF4-FFF2-40B4-BE49-F238E27FC236}">
                <a16:creationId xmlns:a16="http://schemas.microsoft.com/office/drawing/2014/main" id="{A151EC4C-BA29-5140-AFCD-CC68E1AAC42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46341" y="1442544"/>
            <a:ext cx="636713" cy="2004649"/>
          </a:xfrm>
          <a:prstGeom prst="rect">
            <a:avLst/>
          </a:prstGeom>
        </p:spPr>
      </p:pic>
      <p:grpSp>
        <p:nvGrpSpPr>
          <p:cNvPr id="33" name="Grupo 87">
            <a:extLst>
              <a:ext uri="{FF2B5EF4-FFF2-40B4-BE49-F238E27FC236}">
                <a16:creationId xmlns:a16="http://schemas.microsoft.com/office/drawing/2014/main" id="{84F72FC1-3AE1-6648-A782-DCD5F2F1C5C2}"/>
              </a:ext>
            </a:extLst>
          </p:cNvPr>
          <p:cNvGrpSpPr/>
          <p:nvPr/>
        </p:nvGrpSpPr>
        <p:grpSpPr>
          <a:xfrm>
            <a:off x="7140306" y="3736595"/>
            <a:ext cx="128972" cy="276576"/>
            <a:chOff x="4514953" y="1313957"/>
            <a:chExt cx="96729" cy="207432"/>
          </a:xfrm>
        </p:grpSpPr>
        <p:cxnSp>
          <p:nvCxnSpPr>
            <p:cNvPr id="34" name="Conector recto de flecha 88">
              <a:extLst>
                <a:ext uri="{FF2B5EF4-FFF2-40B4-BE49-F238E27FC236}">
                  <a16:creationId xmlns:a16="http://schemas.microsoft.com/office/drawing/2014/main" id="{FF7A56BD-40AD-0844-835F-7CEA3CBC0E2C}"/>
                </a:ext>
              </a:extLst>
            </p:cNvPr>
            <p:cNvCxnSpPr>
              <a:cxnSpLocks/>
            </p:cNvCxnSpPr>
            <p:nvPr/>
          </p:nvCxnSpPr>
          <p:spPr bwMode="auto">
            <a:xfrm>
              <a:off x="4514953" y="1331337"/>
              <a:ext cx="0" cy="190052"/>
            </a:xfrm>
            <a:prstGeom prst="straightConnector1">
              <a:avLst/>
            </a:prstGeom>
            <a:ln w="19050">
              <a:solidFill>
                <a:schemeClr val="bg1"/>
              </a:solidFill>
              <a:headEnd type="none" w="med" len="med"/>
              <a:tailEnd type="triangle"/>
            </a:ln>
            <a:effectLst/>
          </p:spPr>
          <p:style>
            <a:lnRef idx="1">
              <a:schemeClr val="dk1"/>
            </a:lnRef>
            <a:fillRef idx="0">
              <a:schemeClr val="dk1"/>
            </a:fillRef>
            <a:effectRef idx="0">
              <a:schemeClr val="dk1"/>
            </a:effectRef>
            <a:fontRef idx="minor">
              <a:schemeClr val="tx1"/>
            </a:fontRef>
          </p:style>
        </p:cxnSp>
        <p:cxnSp>
          <p:nvCxnSpPr>
            <p:cNvPr id="35" name="Conector recto de flecha 89">
              <a:extLst>
                <a:ext uri="{FF2B5EF4-FFF2-40B4-BE49-F238E27FC236}">
                  <a16:creationId xmlns:a16="http://schemas.microsoft.com/office/drawing/2014/main" id="{D436420F-3C09-4C40-BFF6-503DC6DE86F4}"/>
                </a:ext>
              </a:extLst>
            </p:cNvPr>
            <p:cNvCxnSpPr>
              <a:cxnSpLocks/>
            </p:cNvCxnSpPr>
            <p:nvPr/>
          </p:nvCxnSpPr>
          <p:spPr bwMode="auto">
            <a:xfrm flipV="1">
              <a:off x="4611682" y="1313957"/>
              <a:ext cx="0" cy="207432"/>
            </a:xfrm>
            <a:prstGeom prst="straightConnector1">
              <a:avLst/>
            </a:prstGeom>
            <a:ln w="19050">
              <a:solidFill>
                <a:schemeClr val="bg1"/>
              </a:solidFill>
              <a:headEnd type="none" w="med" len="med"/>
              <a:tailEnd type="triangle"/>
            </a:ln>
            <a:effectLst/>
          </p:spPr>
          <p:style>
            <a:lnRef idx="1">
              <a:schemeClr val="dk1"/>
            </a:lnRef>
            <a:fillRef idx="0">
              <a:schemeClr val="dk1"/>
            </a:fillRef>
            <a:effectRef idx="0">
              <a:schemeClr val="dk1"/>
            </a:effectRef>
            <a:fontRef idx="minor">
              <a:schemeClr val="tx1"/>
            </a:fontRef>
          </p:style>
        </p:cxnSp>
      </p:grpSp>
      <p:pic>
        <p:nvPicPr>
          <p:cNvPr id="49" name="Imagen 60" descr="Imagen que contiene blanco, lado, computadora, luz&#10;&#10;Descripción generada automáticamente">
            <a:extLst>
              <a:ext uri="{FF2B5EF4-FFF2-40B4-BE49-F238E27FC236}">
                <a16:creationId xmlns:a16="http://schemas.microsoft.com/office/drawing/2014/main" id="{8F686B5B-CB4A-4EB3-9A2E-EB6B00044CD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355881" y="1451381"/>
            <a:ext cx="636713" cy="2004649"/>
          </a:xfrm>
          <a:prstGeom prst="rect">
            <a:avLst/>
          </a:prstGeom>
        </p:spPr>
      </p:pic>
      <p:pic>
        <p:nvPicPr>
          <p:cNvPr id="2" name="Picture 1">
            <a:extLst>
              <a:ext uri="{FF2B5EF4-FFF2-40B4-BE49-F238E27FC236}">
                <a16:creationId xmlns:a16="http://schemas.microsoft.com/office/drawing/2014/main" id="{282EC74A-C59A-4057-8275-9A6BD3C9735A}"/>
              </a:ext>
            </a:extLst>
          </p:cNvPr>
          <p:cNvPicPr>
            <a:picLocks noChangeAspect="1"/>
          </p:cNvPicPr>
          <p:nvPr/>
        </p:nvPicPr>
        <p:blipFill>
          <a:blip r:embed="rId4"/>
          <a:stretch>
            <a:fillRect/>
          </a:stretch>
        </p:blipFill>
        <p:spPr>
          <a:xfrm>
            <a:off x="6150328" y="3719998"/>
            <a:ext cx="3168289" cy="2476057"/>
          </a:xfrm>
          <a:prstGeom prst="rect">
            <a:avLst/>
          </a:prstGeom>
        </p:spPr>
      </p:pic>
      <p:cxnSp>
        <p:nvCxnSpPr>
          <p:cNvPr id="32" name="Conector recto de flecha 71">
            <a:extLst>
              <a:ext uri="{FF2B5EF4-FFF2-40B4-BE49-F238E27FC236}">
                <a16:creationId xmlns:a16="http://schemas.microsoft.com/office/drawing/2014/main" id="{35465FDC-D842-4360-BF7F-C862B0A7D6BB}"/>
              </a:ext>
            </a:extLst>
          </p:cNvPr>
          <p:cNvCxnSpPr>
            <a:cxnSpLocks/>
          </p:cNvCxnSpPr>
          <p:nvPr/>
        </p:nvCxnSpPr>
        <p:spPr bwMode="auto">
          <a:xfrm flipV="1">
            <a:off x="8865166" y="3552823"/>
            <a:ext cx="972105" cy="1167020"/>
          </a:xfrm>
          <a:prstGeom prst="straightConnector1">
            <a:avLst/>
          </a:prstGeom>
          <a:ln w="38100">
            <a:solidFill>
              <a:schemeClr val="bg1"/>
            </a:solidFill>
            <a:headEnd type="none" w="med" len="med"/>
            <a:tailEnd type="triangle"/>
          </a:ln>
          <a:effectLst/>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35F2E38D-82BD-4B35-840A-8C8086EA396E}"/>
              </a:ext>
            </a:extLst>
          </p:cNvPr>
          <p:cNvSpPr txBox="1"/>
          <p:nvPr/>
        </p:nvSpPr>
        <p:spPr>
          <a:xfrm>
            <a:off x="9898719" y="5151395"/>
            <a:ext cx="1922132" cy="769634"/>
          </a:xfrm>
          <a:prstGeom prst="rect">
            <a:avLst/>
          </a:prstGeom>
          <a:noFill/>
        </p:spPr>
        <p:txBody>
          <a:bodyPr wrap="square" rtlCol="0">
            <a:spAutoFit/>
          </a:bodyPr>
          <a:lstStyle/>
          <a:p>
            <a:pPr algn="ctr" defTabSz="914621">
              <a:defRPr/>
            </a:pPr>
            <a:r>
              <a:rPr lang="en-US" sz="1467">
                <a:solidFill>
                  <a:srgbClr val="FFFFFF"/>
                </a:solidFill>
                <a:latin typeface="Arial" panose="020B0604020202020204"/>
                <a:ea typeface="IBM Plex Sans" charset="0"/>
                <a:cs typeface="IBM Plex Sans" charset="0"/>
              </a:rPr>
              <a:t>Empty TS7770 Cloud Connect </a:t>
            </a:r>
          </a:p>
          <a:p>
            <a:pPr algn="ctr" defTabSz="914621">
              <a:defRPr/>
            </a:pPr>
            <a:r>
              <a:rPr lang="en-US" sz="1467">
                <a:solidFill>
                  <a:srgbClr val="FFFFFF"/>
                </a:solidFill>
                <a:latin typeface="Arial" panose="020B0604020202020204"/>
                <a:ea typeface="IBM Plex Sans" charset="0"/>
                <a:cs typeface="IBM Plex Sans" charset="0"/>
              </a:rPr>
              <a:t>For DR</a:t>
            </a:r>
          </a:p>
        </p:txBody>
      </p:sp>
      <p:sp>
        <p:nvSpPr>
          <p:cNvPr id="43" name="Content Placeholder 2">
            <a:extLst>
              <a:ext uri="{FF2B5EF4-FFF2-40B4-BE49-F238E27FC236}">
                <a16:creationId xmlns:a16="http://schemas.microsoft.com/office/drawing/2014/main" id="{08A4AB1E-8A9D-42E0-BD32-D5E21C1CE58F}"/>
              </a:ext>
            </a:extLst>
          </p:cNvPr>
          <p:cNvSpPr txBox="1">
            <a:spLocks/>
          </p:cNvSpPr>
          <p:nvPr/>
        </p:nvSpPr>
        <p:spPr>
          <a:xfrm>
            <a:off x="309912" y="1200180"/>
            <a:ext cx="5782323" cy="4322656"/>
          </a:xfrm>
          <a:prstGeom prst="rect">
            <a:avLst/>
          </a:prstGeom>
        </p:spPr>
        <p:txBody>
          <a:bodyPr vert="horz" lIns="0" tIns="0" rIns="0" bIns="0" rtlCol="0">
            <a:noAutofit/>
          </a:bodyPr>
          <a:lstStyle>
            <a:lvl1pPr marL="0" indent="0" algn="l" defTabSz="457189" rtl="0" eaLnBrk="1" latinLnBrk="0" hangingPunct="1">
              <a:lnSpc>
                <a:spcPct val="100000"/>
              </a:lnSpc>
              <a:spcBef>
                <a:spcPts val="1100"/>
              </a:spcBef>
              <a:buFont typeface="Arial"/>
              <a:buNone/>
              <a:defRPr sz="2000" kern="1200">
                <a:solidFill>
                  <a:schemeClr val="tx1">
                    <a:lumMod val="95000"/>
                    <a:lumOff val="5000"/>
                  </a:schemeClr>
                </a:solidFill>
                <a:latin typeface="IBM Plex Sans" panose="020B0503050000000000" pitchFamily="34" charset="0"/>
                <a:ea typeface="Arial" charset="0"/>
                <a:cs typeface="Arial" charset="0"/>
              </a:defRPr>
            </a:lvl1pPr>
            <a:lvl2pPr marL="173034" indent="-173034" algn="l" defTabSz="457189" rtl="0" eaLnBrk="1" latinLnBrk="0" hangingPunct="1">
              <a:lnSpc>
                <a:spcPct val="100000"/>
              </a:lnSpc>
              <a:spcBef>
                <a:spcPts val="1100"/>
              </a:spcBef>
              <a:spcAft>
                <a:spcPts val="0"/>
              </a:spcAft>
              <a:buFont typeface="Arial"/>
              <a:buChar char="–"/>
              <a:defRPr sz="1800" kern="1200">
                <a:solidFill>
                  <a:schemeClr val="tx1">
                    <a:lumMod val="95000"/>
                    <a:lumOff val="5000"/>
                  </a:schemeClr>
                </a:solidFill>
                <a:latin typeface="IBM Plex Sans" panose="020B0503050000000000" pitchFamily="34" charset="0"/>
                <a:ea typeface="Arial" charset="0"/>
                <a:cs typeface="Arial" charset="0"/>
              </a:defRPr>
            </a:lvl2pPr>
            <a:lvl3pPr marL="396865" indent="-173034" algn="l" defTabSz="457189" rtl="0" eaLnBrk="1" latinLnBrk="0" hangingPunct="1">
              <a:lnSpc>
                <a:spcPct val="100000"/>
              </a:lnSpc>
              <a:spcBef>
                <a:spcPts val="1100"/>
              </a:spcBef>
              <a:spcAft>
                <a:spcPts val="0"/>
              </a:spcAft>
              <a:buFont typeface="Arial"/>
              <a:buChar char="•"/>
              <a:defRPr sz="1600" kern="1200">
                <a:solidFill>
                  <a:schemeClr val="tx1">
                    <a:lumMod val="95000"/>
                    <a:lumOff val="5000"/>
                  </a:schemeClr>
                </a:solidFill>
                <a:latin typeface="IBM Plex Sans" panose="020B0503050000000000" pitchFamily="34" charset="0"/>
                <a:ea typeface="Arial" charset="0"/>
                <a:cs typeface="Arial" charset="0"/>
              </a:defRPr>
            </a:lvl3pPr>
            <a:lvl4pPr marL="625460" indent="-168271" algn="l" defTabSz="457189" rtl="0" eaLnBrk="1" latinLnBrk="0" hangingPunct="1">
              <a:lnSpc>
                <a:spcPct val="100000"/>
              </a:lnSpc>
              <a:spcBef>
                <a:spcPts val="1100"/>
              </a:spcBef>
              <a:spcAft>
                <a:spcPts val="0"/>
              </a:spcAft>
              <a:buFont typeface="Arial"/>
              <a:buChar char="–"/>
              <a:defRPr sz="1600" kern="1200">
                <a:solidFill>
                  <a:schemeClr val="tx1">
                    <a:lumMod val="95000"/>
                    <a:lumOff val="5000"/>
                  </a:schemeClr>
                </a:solidFill>
                <a:latin typeface="IBM Plex Sans" panose="020B0503050000000000" pitchFamily="34" charset="0"/>
                <a:ea typeface="Arial" charset="0"/>
                <a:cs typeface="Arial" charset="0"/>
              </a:defRPr>
            </a:lvl4pPr>
            <a:lvl5pPr marL="803255" indent="-173034" algn="l" defTabSz="457189" rtl="0" eaLnBrk="1" latinLnBrk="0" hangingPunct="1">
              <a:lnSpc>
                <a:spcPct val="100000"/>
              </a:lnSpc>
              <a:spcBef>
                <a:spcPts val="1100"/>
              </a:spcBef>
              <a:spcAft>
                <a:spcPts val="0"/>
              </a:spcAft>
              <a:buFont typeface="Arial"/>
              <a:buChar char="»"/>
              <a:defRPr sz="1400" kern="1200">
                <a:solidFill>
                  <a:schemeClr val="tx2"/>
                </a:solidFill>
                <a:latin typeface="+mn-lt"/>
                <a:ea typeface="Arial" charset="0"/>
                <a:cs typeface="Arial" charset="0"/>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defTabSz="609555">
              <a:spcBef>
                <a:spcPts val="1200"/>
              </a:spcBef>
              <a:defRPr/>
            </a:pPr>
            <a:endParaRPr lang="en-US" sz="533" dirty="0">
              <a:solidFill>
                <a:srgbClr val="FFFFFF"/>
              </a:solidFill>
              <a:latin typeface="Arial" panose="020B0604020202020204" pitchFamily="34" charset="0"/>
              <a:cs typeface="Arial" panose="020B0604020202020204" pitchFamily="34" charset="0"/>
            </a:endParaRPr>
          </a:p>
          <a:p>
            <a:pPr defTabSz="609555">
              <a:spcBef>
                <a:spcPts val="1200"/>
              </a:spcBef>
              <a:defRPr/>
            </a:pPr>
            <a:r>
              <a:rPr lang="en-US" sz="2133" b="1" dirty="0">
                <a:solidFill>
                  <a:srgbClr val="92D050"/>
                </a:solidFill>
                <a:latin typeface="Arial" panose="020B0604020202020204" pitchFamily="34" charset="0"/>
                <a:cs typeface="Arial" panose="020B0604020202020204" pitchFamily="34" charset="0"/>
              </a:rPr>
              <a:t>Tape IP addressable in case of a disaster:</a:t>
            </a:r>
          </a:p>
          <a:p>
            <a:pPr marL="380990" indent="-380990" defTabSz="609555">
              <a:spcBef>
                <a:spcPts val="1200"/>
              </a:spcBef>
              <a:buFont typeface="Arial" panose="020B0604020202020204" pitchFamily="34" charset="0"/>
              <a:buChar char="•"/>
              <a:defRPr/>
            </a:pPr>
            <a:r>
              <a:rPr lang="en-US" sz="1867" dirty="0">
                <a:solidFill>
                  <a:srgbClr val="0063FF"/>
                </a:solidFill>
                <a:latin typeface="Arial" panose="020B0604020202020204" pitchFamily="34" charset="0"/>
                <a:cs typeface="Arial" panose="020B0604020202020204" pitchFamily="34" charset="0"/>
              </a:rPr>
              <a:t>Use</a:t>
            </a:r>
            <a:r>
              <a:rPr lang="en-US" sz="1867" dirty="0">
                <a:solidFill>
                  <a:srgbClr val="FFFFFF"/>
                </a:solidFill>
                <a:latin typeface="Arial" panose="020B0604020202020204" pitchFamily="34" charset="0"/>
                <a:cs typeface="Arial" panose="020B0604020202020204" pitchFamily="34" charset="0"/>
              </a:rPr>
              <a:t> the saved copies of your </a:t>
            </a:r>
            <a:r>
              <a:rPr lang="en-US" sz="1867" dirty="0">
                <a:solidFill>
                  <a:srgbClr val="0062FF"/>
                </a:solidFill>
                <a:latin typeface="Arial" panose="020B0604020202020204" pitchFamily="34" charset="0"/>
                <a:cs typeface="Arial" panose="020B0604020202020204" pitchFamily="34" charset="0"/>
              </a:rPr>
              <a:t>data in the cloud </a:t>
            </a:r>
            <a:r>
              <a:rPr lang="en-US" sz="1867" dirty="0">
                <a:solidFill>
                  <a:srgbClr val="FFFFFF"/>
                </a:solidFill>
                <a:latin typeface="Arial" panose="020B0604020202020204" pitchFamily="34" charset="0"/>
                <a:cs typeface="Arial" panose="020B0604020202020204" pitchFamily="34" charset="0"/>
              </a:rPr>
              <a:t>to </a:t>
            </a:r>
            <a:r>
              <a:rPr lang="en-US" sz="1867" dirty="0">
                <a:solidFill>
                  <a:srgbClr val="0062FF"/>
                </a:solidFill>
                <a:latin typeface="Arial" panose="020B0604020202020204" pitchFamily="34" charset="0"/>
                <a:cs typeface="Arial" panose="020B0604020202020204" pitchFamily="34" charset="0"/>
              </a:rPr>
              <a:t>restore outside the grid </a:t>
            </a:r>
          </a:p>
          <a:p>
            <a:pPr marL="380990" indent="-380990" defTabSz="609555">
              <a:spcBef>
                <a:spcPts val="1200"/>
              </a:spcBef>
              <a:buFont typeface="Arial" panose="020B0604020202020204" pitchFamily="34" charset="0"/>
              <a:buChar char="•"/>
              <a:defRPr/>
            </a:pPr>
            <a:r>
              <a:rPr lang="en-US" sz="1867" dirty="0">
                <a:solidFill>
                  <a:srgbClr val="FFFFFF"/>
                </a:solidFill>
                <a:latin typeface="Arial" panose="020B0604020202020204" pitchFamily="34" charset="0"/>
                <a:cs typeface="Arial" panose="020B0604020202020204" pitchFamily="34" charset="0"/>
              </a:rPr>
              <a:t>Add a </a:t>
            </a:r>
            <a:r>
              <a:rPr lang="en-US" sz="1867" dirty="0">
                <a:solidFill>
                  <a:srgbClr val="0062FF"/>
                </a:solidFill>
                <a:latin typeface="Arial" panose="020B0604020202020204" pitchFamily="34" charset="0"/>
                <a:cs typeface="Arial" panose="020B0604020202020204" pitchFamily="34" charset="0"/>
              </a:rPr>
              <a:t>layer of security, </a:t>
            </a:r>
            <a:r>
              <a:rPr lang="en-US" sz="1867" dirty="0">
                <a:solidFill>
                  <a:srgbClr val="FFFFFF"/>
                </a:solidFill>
                <a:latin typeface="Arial" panose="020B0604020202020204" pitchFamily="34" charset="0"/>
                <a:cs typeface="Arial" panose="020B0604020202020204" pitchFamily="34" charset="0"/>
              </a:rPr>
              <a:t>ensuring critical data is always available</a:t>
            </a:r>
            <a:endParaRPr lang="en-US" altLang="en-US" sz="1867" dirty="0">
              <a:solidFill>
                <a:srgbClr val="FFFFFF"/>
              </a:solidFill>
              <a:latin typeface="Arial" panose="020B0604020202020204" pitchFamily="34" charset="0"/>
              <a:cs typeface="Arial" panose="020B0604020202020204" pitchFamily="34" charset="0"/>
            </a:endParaRPr>
          </a:p>
          <a:p>
            <a:pPr marL="380990" indent="-380990" defTabSz="609555">
              <a:spcBef>
                <a:spcPts val="1200"/>
              </a:spcBef>
              <a:buFont typeface="Arial" panose="020B0604020202020204" pitchFamily="34" charset="0"/>
              <a:buChar char="•"/>
              <a:defRPr/>
            </a:pPr>
            <a:r>
              <a:rPr lang="en-US" sz="1867" dirty="0">
                <a:solidFill>
                  <a:srgbClr val="0062FF"/>
                </a:solidFill>
                <a:latin typeface="Arial" panose="020B0604020202020204" pitchFamily="34" charset="0"/>
                <a:cs typeface="Arial" panose="020B0604020202020204" pitchFamily="34" charset="0"/>
              </a:rPr>
              <a:t>Copy point-in-time backups</a:t>
            </a:r>
            <a:r>
              <a:rPr lang="en-US" sz="1867" dirty="0">
                <a:solidFill>
                  <a:srgbClr val="FFFFFF"/>
                </a:solidFill>
                <a:latin typeface="Arial" panose="020B0604020202020204" pitchFamily="34" charset="0"/>
                <a:cs typeface="Arial" panose="020B0604020202020204" pitchFamily="34" charset="0"/>
              </a:rPr>
              <a:t> from TS7770 Cloud Connect</a:t>
            </a:r>
            <a:r>
              <a:rPr lang="en-US" sz="1867" baseline="30000" dirty="0">
                <a:solidFill>
                  <a:srgbClr val="FFFFFF"/>
                </a:solidFill>
                <a:latin typeface="Arial" panose="020B0604020202020204" pitchFamily="34" charset="0"/>
                <a:cs typeface="Arial" panose="020B0604020202020204" pitchFamily="34" charset="0"/>
              </a:rPr>
              <a:t>1</a:t>
            </a:r>
            <a:r>
              <a:rPr lang="en-US" sz="1867" dirty="0">
                <a:solidFill>
                  <a:srgbClr val="FFFFFF"/>
                </a:solidFill>
                <a:latin typeface="Arial" panose="020B0604020202020204" pitchFamily="34" charset="0"/>
                <a:cs typeface="Arial" panose="020B0604020202020204" pitchFamily="34" charset="0"/>
              </a:rPr>
              <a:t> to the cloud</a:t>
            </a:r>
          </a:p>
          <a:p>
            <a:pPr marL="380990" indent="-380990" defTabSz="609555">
              <a:spcBef>
                <a:spcPts val="1200"/>
              </a:spcBef>
              <a:buFont typeface="Arial" panose="020B0604020202020204" pitchFamily="34" charset="0"/>
              <a:buChar char="•"/>
              <a:defRPr/>
            </a:pPr>
            <a:r>
              <a:rPr lang="en-US" sz="1867" dirty="0">
                <a:solidFill>
                  <a:srgbClr val="0062FF"/>
                </a:solidFill>
                <a:latin typeface="Arial" panose="020B0604020202020204" pitchFamily="34" charset="0"/>
                <a:cs typeface="Arial" panose="020B0604020202020204" pitchFamily="34" charset="0"/>
              </a:rPr>
              <a:t>Manage cloud pools </a:t>
            </a:r>
            <a:r>
              <a:rPr lang="en-US" sz="1867" dirty="0">
                <a:solidFill>
                  <a:srgbClr val="FFFFFF"/>
                </a:solidFill>
                <a:latin typeface="Arial" panose="020B0604020202020204" pitchFamily="34" charset="0"/>
                <a:cs typeface="Arial" panose="020B0604020202020204" pitchFamily="34" charset="0"/>
              </a:rPr>
              <a:t>with DFSMS</a:t>
            </a:r>
          </a:p>
          <a:p>
            <a:pPr marL="380990" indent="-380990" defTabSz="609555">
              <a:spcBef>
                <a:spcPts val="1200"/>
              </a:spcBef>
              <a:buFont typeface="Arial" panose="020B0604020202020204" pitchFamily="34" charset="0"/>
              <a:buChar char="•"/>
              <a:defRPr/>
            </a:pPr>
            <a:r>
              <a:rPr lang="en-US" sz="1867" dirty="0">
                <a:solidFill>
                  <a:srgbClr val="FFFFFF"/>
                </a:solidFill>
                <a:latin typeface="Arial" panose="020B0604020202020204" pitchFamily="34" charset="0"/>
                <a:cs typeface="Arial" panose="020B0604020202020204" pitchFamily="34" charset="0"/>
              </a:rPr>
              <a:t>Control copies with cloud pool </a:t>
            </a:r>
            <a:r>
              <a:rPr lang="en-US" sz="1867" dirty="0">
                <a:solidFill>
                  <a:srgbClr val="0062FF"/>
                </a:solidFill>
                <a:latin typeface="Arial" panose="020B0604020202020204" pitchFamily="34" charset="0"/>
                <a:cs typeface="Arial" panose="020B0604020202020204" pitchFamily="34" charset="0"/>
              </a:rPr>
              <a:t>copy versioning</a:t>
            </a:r>
          </a:p>
          <a:p>
            <a:pPr marL="380990" indent="-380990" defTabSz="609555">
              <a:spcBef>
                <a:spcPts val="1200"/>
              </a:spcBef>
              <a:buFont typeface="Arial" panose="020B0604020202020204" pitchFamily="34" charset="0"/>
              <a:buChar char="•"/>
              <a:defRPr/>
            </a:pPr>
            <a:r>
              <a:rPr lang="en-US" sz="1867" dirty="0">
                <a:solidFill>
                  <a:srgbClr val="0062FF"/>
                </a:solidFill>
                <a:latin typeface="Arial" panose="020B0604020202020204" pitchFamily="34" charset="0"/>
                <a:cs typeface="Arial" panose="020B0604020202020204" pitchFamily="34" charset="0"/>
              </a:rPr>
              <a:t>Restore</a:t>
            </a:r>
            <a:r>
              <a:rPr lang="en-US" sz="1867" dirty="0">
                <a:solidFill>
                  <a:srgbClr val="FFFFFF"/>
                </a:solidFill>
                <a:latin typeface="Arial" panose="020B0604020202020204" pitchFamily="34" charset="0"/>
                <a:cs typeface="Arial" panose="020B0604020202020204" pitchFamily="34" charset="0"/>
              </a:rPr>
              <a:t> to any empty TS7700 Cloud Connect</a:t>
            </a:r>
            <a:r>
              <a:rPr lang="en-US" sz="1867" baseline="30000" dirty="0">
                <a:solidFill>
                  <a:srgbClr val="FFFFFF"/>
                </a:solidFill>
                <a:latin typeface="Arial" panose="020B0604020202020204" pitchFamily="34" charset="0"/>
                <a:cs typeface="Arial" panose="020B0604020202020204" pitchFamily="34" charset="0"/>
              </a:rPr>
              <a:t>1</a:t>
            </a:r>
            <a:r>
              <a:rPr lang="en-US" sz="1867" dirty="0">
                <a:solidFill>
                  <a:srgbClr val="FFFFFF"/>
                </a:solidFill>
                <a:latin typeface="Arial" panose="020B0604020202020204" pitchFamily="34" charset="0"/>
                <a:cs typeface="Arial" panose="020B0604020202020204" pitchFamily="34" charset="0"/>
              </a:rPr>
              <a:t> outside the grid</a:t>
            </a:r>
          </a:p>
          <a:p>
            <a:pPr marL="380990" indent="-380990" defTabSz="609555">
              <a:spcBef>
                <a:spcPts val="1200"/>
              </a:spcBef>
              <a:buFont typeface="Arial" panose="020B0604020202020204" pitchFamily="34" charset="0"/>
              <a:buChar char="•"/>
              <a:defRPr/>
            </a:pPr>
            <a:r>
              <a:rPr lang="en-US" sz="1867" dirty="0">
                <a:solidFill>
                  <a:srgbClr val="FFFFFF"/>
                </a:solidFill>
                <a:latin typeface="Arial" panose="020B0604020202020204" pitchFamily="34" charset="0"/>
                <a:cs typeface="Arial" panose="020B0604020202020204" pitchFamily="34" charset="0"/>
              </a:rPr>
              <a:t>Supports IBM Cloud, AWS S3, IBM Cloud Object Storage and </a:t>
            </a:r>
            <a:r>
              <a:rPr lang="en-US" sz="1867" dirty="0" err="1">
                <a:solidFill>
                  <a:srgbClr val="FFFFFF"/>
                </a:solidFill>
                <a:latin typeface="Arial" panose="020B0604020202020204" pitchFamily="34" charset="0"/>
                <a:cs typeface="Arial" panose="020B0604020202020204" pitchFamily="34" charset="0"/>
              </a:rPr>
              <a:t>RStor</a:t>
            </a:r>
            <a:endParaRPr lang="en-US" sz="1867" dirty="0">
              <a:solidFill>
                <a:srgbClr val="FFFFFF"/>
              </a:solidFill>
              <a:latin typeface="Arial" panose="020B0604020202020204" pitchFamily="34" charset="0"/>
              <a:cs typeface="Arial" panose="020B0604020202020204" pitchFamily="34" charset="0"/>
            </a:endParaRPr>
          </a:p>
          <a:p>
            <a:pPr marL="380990" indent="-380990" defTabSz="609555">
              <a:spcBef>
                <a:spcPts val="1200"/>
              </a:spcBef>
              <a:buFont typeface="Arial" panose="020B0604020202020204" pitchFamily="34" charset="0"/>
              <a:buChar char="•"/>
              <a:defRPr/>
            </a:pPr>
            <a:endParaRPr lang="en-US" sz="1867" dirty="0">
              <a:solidFill>
                <a:srgbClr val="FFFFFF"/>
              </a:solidFill>
              <a:latin typeface="Arial" panose="020B0604020202020204" pitchFamily="34" charset="0"/>
              <a:cs typeface="Arial" panose="020B0604020202020204" pitchFamily="34" charset="0"/>
            </a:endParaRPr>
          </a:p>
        </p:txBody>
      </p:sp>
      <p:sp>
        <p:nvSpPr>
          <p:cNvPr id="44" name="Title 1">
            <a:extLst>
              <a:ext uri="{FF2B5EF4-FFF2-40B4-BE49-F238E27FC236}">
                <a16:creationId xmlns:a16="http://schemas.microsoft.com/office/drawing/2014/main" id="{9974E8BD-5F48-4A96-AB70-7164CB20F2EC}"/>
              </a:ext>
            </a:extLst>
          </p:cNvPr>
          <p:cNvSpPr txBox="1">
            <a:spLocks/>
          </p:cNvSpPr>
          <p:nvPr/>
        </p:nvSpPr>
        <p:spPr>
          <a:xfrm>
            <a:off x="280415" y="230709"/>
            <a:ext cx="11269900" cy="1072896"/>
          </a:xfrm>
          <a:prstGeom prst="rect">
            <a:avLst/>
          </a:prstGeom>
        </p:spPr>
        <p:txBody>
          <a:bodyPr vert="horz" lIns="0" tIns="0" rIns="0" bIns="0" rtlCol="0" anchor="t">
            <a:noAutofit/>
          </a:bodyPr>
          <a:lstStyle>
            <a:lvl1pPr algn="l" rtl="0" eaLnBrk="1" fontAlgn="base" hangingPunct="1">
              <a:lnSpc>
                <a:spcPct val="90000"/>
              </a:lnSpc>
              <a:spcBef>
                <a:spcPct val="0"/>
              </a:spcBef>
              <a:spcAft>
                <a:spcPct val="0"/>
              </a:spcAft>
              <a:defRPr sz="2400" b="0">
                <a:solidFill>
                  <a:schemeClr val="bg1"/>
                </a:solidFill>
                <a:latin typeface="+mj-lt"/>
                <a:ea typeface="IBM Plex Sans" charset="0"/>
                <a:cs typeface="IBM Plex Sans" charset="0"/>
              </a:defRPr>
            </a:lvl1pPr>
            <a:lvl2pPr algn="l" rtl="0" eaLnBrk="1" fontAlgn="base" hangingPunct="1">
              <a:lnSpc>
                <a:spcPct val="90000"/>
              </a:lnSpc>
              <a:spcBef>
                <a:spcPct val="0"/>
              </a:spcBef>
              <a:spcAft>
                <a:spcPct val="0"/>
              </a:spcAft>
              <a:defRPr sz="2220">
                <a:solidFill>
                  <a:srgbClr val="191919"/>
                </a:solidFill>
                <a:latin typeface="HelvNeue Light for IBM" pitchFamily="34" charset="0"/>
              </a:defRPr>
            </a:lvl2pPr>
            <a:lvl3pPr algn="l" rtl="0" eaLnBrk="1" fontAlgn="base" hangingPunct="1">
              <a:lnSpc>
                <a:spcPct val="90000"/>
              </a:lnSpc>
              <a:spcBef>
                <a:spcPct val="0"/>
              </a:spcBef>
              <a:spcAft>
                <a:spcPct val="0"/>
              </a:spcAft>
              <a:defRPr sz="2220">
                <a:solidFill>
                  <a:srgbClr val="191919"/>
                </a:solidFill>
                <a:latin typeface="HelvNeue Light for IBM" pitchFamily="34" charset="0"/>
              </a:defRPr>
            </a:lvl3pPr>
            <a:lvl4pPr algn="l" rtl="0" eaLnBrk="1" fontAlgn="base" hangingPunct="1">
              <a:lnSpc>
                <a:spcPct val="90000"/>
              </a:lnSpc>
              <a:spcBef>
                <a:spcPct val="0"/>
              </a:spcBef>
              <a:spcAft>
                <a:spcPct val="0"/>
              </a:spcAft>
              <a:defRPr sz="2220">
                <a:solidFill>
                  <a:srgbClr val="191919"/>
                </a:solidFill>
                <a:latin typeface="HelvNeue Light for IBM" pitchFamily="34" charset="0"/>
              </a:defRPr>
            </a:lvl4pPr>
            <a:lvl5pPr algn="l" rtl="0" eaLnBrk="1" fontAlgn="base" hangingPunct="1">
              <a:lnSpc>
                <a:spcPct val="90000"/>
              </a:lnSpc>
              <a:spcBef>
                <a:spcPct val="0"/>
              </a:spcBef>
              <a:spcAft>
                <a:spcPct val="0"/>
              </a:spcAft>
              <a:defRPr sz="2220">
                <a:solidFill>
                  <a:srgbClr val="191919"/>
                </a:solidFill>
                <a:latin typeface="HelvNeue Light for IBM" pitchFamily="34" charset="0"/>
              </a:defRPr>
            </a:lvl5pPr>
            <a:lvl6pPr marL="362568" algn="l" rtl="0" eaLnBrk="1" fontAlgn="base" hangingPunct="1">
              <a:lnSpc>
                <a:spcPct val="90000"/>
              </a:lnSpc>
              <a:spcBef>
                <a:spcPct val="0"/>
              </a:spcBef>
              <a:spcAft>
                <a:spcPct val="0"/>
              </a:spcAft>
              <a:defRPr sz="2220">
                <a:solidFill>
                  <a:srgbClr val="191919"/>
                </a:solidFill>
                <a:latin typeface="HelvNeue Light for IBM" pitchFamily="34" charset="0"/>
              </a:defRPr>
            </a:lvl6pPr>
            <a:lvl7pPr marL="725139" algn="l" rtl="0" eaLnBrk="1" fontAlgn="base" hangingPunct="1">
              <a:lnSpc>
                <a:spcPct val="90000"/>
              </a:lnSpc>
              <a:spcBef>
                <a:spcPct val="0"/>
              </a:spcBef>
              <a:spcAft>
                <a:spcPct val="0"/>
              </a:spcAft>
              <a:defRPr sz="2220">
                <a:solidFill>
                  <a:srgbClr val="191919"/>
                </a:solidFill>
                <a:latin typeface="HelvNeue Light for IBM" pitchFamily="34" charset="0"/>
              </a:defRPr>
            </a:lvl7pPr>
            <a:lvl8pPr marL="1087707" algn="l" rtl="0" eaLnBrk="1" fontAlgn="base" hangingPunct="1">
              <a:lnSpc>
                <a:spcPct val="90000"/>
              </a:lnSpc>
              <a:spcBef>
                <a:spcPct val="0"/>
              </a:spcBef>
              <a:spcAft>
                <a:spcPct val="0"/>
              </a:spcAft>
              <a:defRPr sz="2220">
                <a:solidFill>
                  <a:srgbClr val="191919"/>
                </a:solidFill>
                <a:latin typeface="HelvNeue Light for IBM" pitchFamily="34" charset="0"/>
              </a:defRPr>
            </a:lvl8pPr>
            <a:lvl9pPr marL="1450276" algn="l" rtl="0" eaLnBrk="1" fontAlgn="base" hangingPunct="1">
              <a:lnSpc>
                <a:spcPct val="90000"/>
              </a:lnSpc>
              <a:spcBef>
                <a:spcPct val="0"/>
              </a:spcBef>
              <a:spcAft>
                <a:spcPct val="0"/>
              </a:spcAft>
              <a:defRPr sz="2220">
                <a:solidFill>
                  <a:srgbClr val="191919"/>
                </a:solidFill>
                <a:latin typeface="HelvNeue Light for IBM" pitchFamily="34" charset="0"/>
              </a:defRPr>
            </a:lvl9pPr>
          </a:lstStyle>
          <a:p>
            <a:pPr defTabSz="1219170">
              <a:defRPr/>
            </a:pPr>
            <a:r>
              <a:rPr lang="en-US" sz="3200" b="1" kern="0" dirty="0">
                <a:solidFill>
                  <a:srgbClr val="FFC000"/>
                </a:solidFill>
                <a:latin typeface="Arial" panose="020B0604020202020204"/>
              </a:rPr>
              <a:t>Cloud-Based Disaster Recovery for Tape</a:t>
            </a:r>
            <a:br>
              <a:rPr lang="en-US" sz="3733" kern="0" dirty="0">
                <a:solidFill>
                  <a:srgbClr val="FFFFFF"/>
                </a:solidFill>
                <a:latin typeface="Arial" panose="020B0604020202020204"/>
              </a:rPr>
            </a:br>
            <a:r>
              <a:rPr lang="en-US" sz="2133" kern="0" dirty="0">
                <a:solidFill>
                  <a:srgbClr val="FFFFFF"/>
                </a:solidFill>
                <a:latin typeface="Arial" panose="020B0604020202020204" pitchFamily="34" charset="0"/>
                <a:cs typeface="Arial" panose="020B0604020202020204" pitchFamily="34" charset="0"/>
              </a:rPr>
              <a:t>E</a:t>
            </a:r>
            <a:r>
              <a:rPr lang="en-US" altLang="en-US" sz="2133" kern="0" dirty="0">
                <a:solidFill>
                  <a:srgbClr val="FFFFFF"/>
                </a:solidFill>
                <a:latin typeface="Arial" panose="020B0604020202020204" pitchFamily="34" charset="0"/>
                <a:cs typeface="Arial" panose="020B0604020202020204" pitchFamily="34" charset="0"/>
              </a:rPr>
              <a:t>nsure your critical data is available where and when it is needed, while building up your grid</a:t>
            </a:r>
            <a:endParaRPr lang="en-US" sz="3200" kern="0" dirty="0">
              <a:solidFill>
                <a:srgbClr val="FFFFFF"/>
              </a:solidFill>
              <a:latin typeface="Arial" panose="020B0604020202020204"/>
            </a:endParaRPr>
          </a:p>
        </p:txBody>
      </p:sp>
      <p:sp>
        <p:nvSpPr>
          <p:cNvPr id="46" name="Rectangle 45">
            <a:extLst>
              <a:ext uri="{FF2B5EF4-FFF2-40B4-BE49-F238E27FC236}">
                <a16:creationId xmlns:a16="http://schemas.microsoft.com/office/drawing/2014/main" id="{7A888F61-2194-4DAE-9C97-183B932A32E5}"/>
              </a:ext>
            </a:extLst>
          </p:cNvPr>
          <p:cNvSpPr/>
          <p:nvPr/>
        </p:nvSpPr>
        <p:spPr>
          <a:xfrm>
            <a:off x="222527" y="6564743"/>
            <a:ext cx="9742669" cy="256545"/>
          </a:xfrm>
          <a:prstGeom prst="rect">
            <a:avLst/>
          </a:prstGeom>
        </p:spPr>
        <p:txBody>
          <a:bodyPr wrap="square">
            <a:spAutoFit/>
          </a:bodyPr>
          <a:lstStyle/>
          <a:p>
            <a:pPr defTabSz="914621">
              <a:defRPr/>
            </a:pPr>
            <a:r>
              <a:rPr lang="en-US" sz="1067" baseline="30000">
                <a:solidFill>
                  <a:srgbClr val="FFFFFF"/>
                </a:solidFill>
                <a:latin typeface="Arial" panose="020B0604020202020204"/>
              </a:rPr>
              <a:t>1 </a:t>
            </a:r>
            <a:r>
              <a:rPr lang="es-MX" sz="1067">
                <a:solidFill>
                  <a:srgbClr val="FFFFFF"/>
                </a:solidFill>
                <a:latin typeface="Arial" panose="020B0604020202020204"/>
              </a:rPr>
              <a:t>TS7770 and TS7760 require R5.1 code or later applied</a:t>
            </a:r>
            <a:endParaRPr lang="en-US" sz="1067">
              <a:solidFill>
                <a:srgbClr val="FFFFFF"/>
              </a:solidFill>
              <a:latin typeface="Arial" panose="020B0604020202020204"/>
            </a:endParaRPr>
          </a:p>
        </p:txBody>
      </p:sp>
      <p:sp>
        <p:nvSpPr>
          <p:cNvPr id="15" name="TextBox 14">
            <a:extLst>
              <a:ext uri="{FF2B5EF4-FFF2-40B4-BE49-F238E27FC236}">
                <a16:creationId xmlns:a16="http://schemas.microsoft.com/office/drawing/2014/main" id="{2D696420-7D48-CC46-8F39-7C43C8A4E9A8}"/>
              </a:ext>
            </a:extLst>
          </p:cNvPr>
          <p:cNvSpPr txBox="1"/>
          <p:nvPr/>
        </p:nvSpPr>
        <p:spPr>
          <a:xfrm>
            <a:off x="6245549" y="3417987"/>
            <a:ext cx="2191024" cy="215444"/>
          </a:xfrm>
          <a:prstGeom prst="rect">
            <a:avLst/>
          </a:prstGeom>
          <a:noFill/>
        </p:spPr>
        <p:txBody>
          <a:bodyPr wrap="square" rtlCol="0">
            <a:spAutoFit/>
          </a:bodyPr>
          <a:lstStyle/>
          <a:p>
            <a:pPr algn="ctr" defTabSz="914621">
              <a:defRPr/>
            </a:pPr>
            <a:r>
              <a:rPr lang="en-US" sz="800">
                <a:solidFill>
                  <a:srgbClr val="FFFFFF"/>
                </a:solidFill>
                <a:latin typeface="Arial" panose="020B0604020202020204"/>
                <a:ea typeface="IBM Plex Sans" charset="0"/>
                <a:cs typeface="IBM Plex Sans" charset="0"/>
              </a:rPr>
              <a:t>Small Grid</a:t>
            </a:r>
          </a:p>
        </p:txBody>
      </p:sp>
      <p:pic>
        <p:nvPicPr>
          <p:cNvPr id="17" name="Imagen 39">
            <a:extLst>
              <a:ext uri="{FF2B5EF4-FFF2-40B4-BE49-F238E27FC236}">
                <a16:creationId xmlns:a16="http://schemas.microsoft.com/office/drawing/2014/main" id="{6A30DE11-C331-8644-9208-B48E6A79420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443192" y="1292615"/>
            <a:ext cx="2697248" cy="4045871"/>
          </a:xfrm>
          <a:prstGeom prst="rect">
            <a:avLst/>
          </a:prstGeom>
        </p:spPr>
      </p:pic>
      <p:sp>
        <p:nvSpPr>
          <p:cNvPr id="20" name="Rectangle 19">
            <a:extLst>
              <a:ext uri="{FF2B5EF4-FFF2-40B4-BE49-F238E27FC236}">
                <a16:creationId xmlns:a16="http://schemas.microsoft.com/office/drawing/2014/main" id="{3238CFAF-7FB2-D643-8B8A-C961ABB06341}"/>
              </a:ext>
            </a:extLst>
          </p:cNvPr>
          <p:cNvSpPr/>
          <p:nvPr/>
        </p:nvSpPr>
        <p:spPr>
          <a:xfrm>
            <a:off x="6590425" y="6467142"/>
            <a:ext cx="7216729" cy="338554"/>
          </a:xfrm>
          <a:prstGeom prst="rect">
            <a:avLst/>
          </a:prstGeom>
        </p:spPr>
        <p:txBody>
          <a:bodyPr wrap="square">
            <a:spAutoFit/>
          </a:bodyPr>
          <a:lstStyle/>
          <a:p>
            <a:pPr algn="ctr" defTabSz="914377">
              <a:defRPr/>
            </a:pPr>
            <a:r>
              <a:rPr lang="en-US" sz="800" dirty="0">
                <a:solidFill>
                  <a:schemeClr val="bg1"/>
                </a:solidFill>
              </a:rPr>
              <a:t>This educational document is intended for IBM and IBM Business Partner staff only.</a:t>
            </a:r>
            <a:br>
              <a:rPr lang="en-US" sz="800" dirty="0">
                <a:solidFill>
                  <a:schemeClr val="bg1"/>
                </a:solidFill>
              </a:rPr>
            </a:br>
            <a:r>
              <a:rPr lang="en-US" sz="800" dirty="0">
                <a:solidFill>
                  <a:schemeClr val="bg1"/>
                </a:solidFill>
              </a:rPr>
              <a:t>Not intended for distribution to clients or other third parties until announced. </a:t>
            </a:r>
          </a:p>
        </p:txBody>
      </p:sp>
    </p:spTree>
    <p:extLst>
      <p:ext uri="{BB962C8B-B14F-4D97-AF65-F5344CB8AC3E}">
        <p14:creationId xmlns:p14="http://schemas.microsoft.com/office/powerpoint/2010/main" val="2602102463"/>
      </p:ext>
    </p:extLst>
  </p:cSld>
  <p:clrMapOvr>
    <a:masterClrMapping/>
  </p:clrMapOvr>
  <p:transition>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79DBCCB-5239-DB4D-8E9B-93736B04EACF}"/>
              </a:ext>
            </a:extLst>
          </p:cNvPr>
          <p:cNvPicPr>
            <a:picLocks noChangeAspect="1"/>
          </p:cNvPicPr>
          <p:nvPr/>
        </p:nvPicPr>
        <p:blipFill rotWithShape="1">
          <a:blip r:embed="rId3"/>
          <a:srcRect l="2648" t="9091" r="32110" b="-2"/>
          <a:stretch/>
        </p:blipFill>
        <p:spPr>
          <a:xfrm>
            <a:off x="4818888" y="13"/>
            <a:ext cx="7373112" cy="6857987"/>
          </a:xfrm>
          <a:prstGeom prst="rect">
            <a:avLst/>
          </a:prstGeom>
        </p:spPr>
      </p:pic>
      <p:pic>
        <p:nvPicPr>
          <p:cNvPr id="19" name="Picture 18"/>
          <p:cNvPicPr>
            <a:picLocks noChangeAspect="1"/>
          </p:cNvPicPr>
          <p:nvPr/>
        </p:nvPicPr>
        <p:blipFill>
          <a:blip r:embed="rId4" cstate="hq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tretch>
            <a:fillRect/>
          </a:stretch>
        </p:blipFill>
        <p:spPr>
          <a:xfrm>
            <a:off x="10621686" y="5922170"/>
            <a:ext cx="832375" cy="337449"/>
          </a:xfrm>
          <a:prstGeom prst="rect">
            <a:avLst/>
          </a:prstGeom>
        </p:spPr>
      </p:pic>
      <p:sp>
        <p:nvSpPr>
          <p:cNvPr id="5" name="CuadroTexto 4">
            <a:extLst>
              <a:ext uri="{FF2B5EF4-FFF2-40B4-BE49-F238E27FC236}">
                <a16:creationId xmlns:a16="http://schemas.microsoft.com/office/drawing/2014/main" id="{4083422A-204F-F64F-ABCB-5D5D1C989A8C}"/>
              </a:ext>
            </a:extLst>
          </p:cNvPr>
          <p:cNvSpPr txBox="1"/>
          <p:nvPr/>
        </p:nvSpPr>
        <p:spPr>
          <a:xfrm>
            <a:off x="633985" y="1614059"/>
            <a:ext cx="3553503" cy="3991542"/>
          </a:xfrm>
          <a:prstGeom prst="rect">
            <a:avLst/>
          </a:prstGeom>
          <a:noFill/>
        </p:spPr>
        <p:txBody>
          <a:bodyPr wrap="square" rtlCol="0">
            <a:spAutoFit/>
          </a:bodyPr>
          <a:lstStyle/>
          <a:p>
            <a:r>
              <a:rPr lang="en-US" sz="4800" dirty="0">
                <a:solidFill>
                  <a:schemeClr val="bg1"/>
                </a:solidFill>
                <a:latin typeface="Arial" panose="020B0604020202020204" pitchFamily="34" charset="0"/>
                <a:cs typeface="Arial" panose="020B0604020202020204" pitchFamily="34" charset="0"/>
              </a:rPr>
              <a:t>Thank you!</a:t>
            </a:r>
          </a:p>
          <a:p>
            <a:endParaRPr lang="en-US" sz="1867" dirty="0">
              <a:solidFill>
                <a:schemeClr val="bg1"/>
              </a:solidFill>
              <a:latin typeface="Arial" panose="020B0604020202020204" pitchFamily="34" charset="0"/>
              <a:cs typeface="Arial" panose="020B0604020202020204" pitchFamily="34" charset="0"/>
            </a:endParaRPr>
          </a:p>
          <a:p>
            <a:endParaRPr lang="en-US" sz="1867" dirty="0">
              <a:solidFill>
                <a:schemeClr val="bg1"/>
              </a:solidFill>
              <a:latin typeface="Arial" panose="020B0604020202020204" pitchFamily="34" charset="0"/>
              <a:cs typeface="Arial" panose="020B0604020202020204" pitchFamily="34" charset="0"/>
            </a:endParaRPr>
          </a:p>
          <a:p>
            <a:endParaRPr lang="en-US" sz="1867" dirty="0">
              <a:solidFill>
                <a:schemeClr val="bg1"/>
              </a:solidFill>
              <a:latin typeface="Arial" panose="020B0604020202020204" pitchFamily="34" charset="0"/>
              <a:cs typeface="Arial" panose="020B0604020202020204" pitchFamily="34" charset="0"/>
            </a:endParaRPr>
          </a:p>
          <a:p>
            <a:endParaRPr lang="en-US" sz="1867" dirty="0">
              <a:solidFill>
                <a:schemeClr val="bg1"/>
              </a:solidFill>
              <a:latin typeface="Arial" panose="020B0604020202020204" pitchFamily="34" charset="0"/>
              <a:cs typeface="Arial" panose="020B0604020202020204" pitchFamily="34" charset="0"/>
            </a:endParaRPr>
          </a:p>
          <a:p>
            <a:r>
              <a:rPr lang="en-US" sz="1867" dirty="0">
                <a:solidFill>
                  <a:schemeClr val="bg1"/>
                </a:solidFill>
                <a:latin typeface="Arial" panose="020B0604020202020204" pitchFamily="34" charset="0"/>
                <a:cs typeface="Arial" panose="020B0604020202020204" pitchFamily="34" charset="0"/>
              </a:rPr>
              <a:t>John Wolfgang</a:t>
            </a:r>
          </a:p>
          <a:p>
            <a:r>
              <a:rPr lang="en-US" sz="1867" dirty="0">
                <a:latin typeface="Arial" panose="020B0604020202020204" pitchFamily="34" charset="0"/>
                <a:cs typeface="Arial" panose="020B0604020202020204" pitchFamily="34" charset="0"/>
                <a:hlinkClick r:id="rId6"/>
              </a:rPr>
              <a:t>jwolfgang@vicominfinity.com</a:t>
            </a:r>
            <a:endParaRPr lang="en-US" sz="1867" dirty="0">
              <a:latin typeface="Arial" panose="020B0604020202020204" pitchFamily="34" charset="0"/>
              <a:cs typeface="Arial" panose="020B0604020202020204" pitchFamily="34" charset="0"/>
            </a:endParaRPr>
          </a:p>
          <a:p>
            <a:endParaRPr lang="en-US" sz="1867" dirty="0">
              <a:latin typeface="Arial" panose="020B0604020202020204" pitchFamily="34" charset="0"/>
              <a:cs typeface="Arial" panose="020B0604020202020204" pitchFamily="34" charset="0"/>
            </a:endParaRPr>
          </a:p>
          <a:p>
            <a:r>
              <a:rPr lang="en-US" sz="1867" dirty="0">
                <a:solidFill>
                  <a:schemeClr val="bg1"/>
                </a:solidFill>
                <a:latin typeface="Arial" panose="020B0604020202020204" pitchFamily="34" charset="0"/>
                <a:cs typeface="Arial" panose="020B0604020202020204" pitchFamily="34" charset="0"/>
              </a:rPr>
              <a:t>Mark Tansey</a:t>
            </a:r>
          </a:p>
          <a:p>
            <a:r>
              <a:rPr lang="en-US" sz="1867" dirty="0">
                <a:latin typeface="Arial" panose="020B0604020202020204" pitchFamily="34" charset="0"/>
                <a:cs typeface="Arial" panose="020B0604020202020204" pitchFamily="34" charset="0"/>
                <a:hlinkClick r:id="rId6"/>
              </a:rPr>
              <a:t>mtansey@vicominfinity.com</a:t>
            </a:r>
            <a:endParaRPr lang="en-US" sz="1867" dirty="0">
              <a:latin typeface="Arial" panose="020B0604020202020204" pitchFamily="34" charset="0"/>
              <a:cs typeface="Arial" panose="020B0604020202020204" pitchFamily="34" charset="0"/>
            </a:endParaRPr>
          </a:p>
          <a:p>
            <a:endParaRPr lang="en-US" sz="1867" dirty="0">
              <a:latin typeface="Arial" panose="020B0604020202020204" pitchFamily="34" charset="0"/>
              <a:cs typeface="Arial" panose="020B0604020202020204" pitchFamily="34" charset="0"/>
            </a:endParaRPr>
          </a:p>
          <a:p>
            <a:endParaRPr lang="en-US" sz="1867" dirty="0">
              <a:latin typeface="Arial" panose="020B0604020202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BA6D5C2B-5791-1F47-913F-71C51D053DFD}"/>
              </a:ext>
            </a:extLst>
          </p:cNvPr>
          <p:cNvCxnSpPr>
            <a:cxnSpLocks/>
          </p:cNvCxnSpPr>
          <p:nvPr/>
        </p:nvCxnSpPr>
        <p:spPr>
          <a:xfrm flipH="1">
            <a:off x="756302" y="3151799"/>
            <a:ext cx="31903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7" name="Picture 6">
            <a:extLst>
              <a:ext uri="{FF2B5EF4-FFF2-40B4-BE49-F238E27FC236}">
                <a16:creationId xmlns:a16="http://schemas.microsoft.com/office/drawing/2014/main" id="{2AB476CC-7A90-48A8-8EF1-7C1D792C86E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0950" b="51049"/>
          <a:stretch/>
        </p:blipFill>
        <p:spPr>
          <a:xfrm>
            <a:off x="633985" y="5674175"/>
            <a:ext cx="3316051" cy="495990"/>
          </a:xfrm>
          <a:prstGeom prst="rect">
            <a:avLst/>
          </a:prstGeom>
        </p:spPr>
      </p:pic>
    </p:spTree>
    <p:extLst>
      <p:ext uri="{BB962C8B-B14F-4D97-AF65-F5344CB8AC3E}">
        <p14:creationId xmlns:p14="http://schemas.microsoft.com/office/powerpoint/2010/main" val="3892529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E220A43D-A539-5049-B307-B99F882C3B14}"/>
              </a:ext>
            </a:extLst>
          </p:cNvPr>
          <p:cNvSpPr/>
          <p:nvPr/>
        </p:nvSpPr>
        <p:spPr bwMode="auto">
          <a:xfrm>
            <a:off x="6289287" y="0"/>
            <a:ext cx="5992525" cy="6858000"/>
          </a:xfrm>
          <a:prstGeom prst="rect">
            <a:avLst/>
          </a:prstGeom>
          <a:solidFill>
            <a:srgbClr val="051243"/>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685983" rtl="0" eaLnBrk="1" fontAlgn="auto" latinLnBrk="0" hangingPunct="1">
              <a:lnSpc>
                <a:spcPct val="100000"/>
              </a:lnSpc>
              <a:spcBef>
                <a:spcPts val="0"/>
              </a:spcBef>
              <a:spcAft>
                <a:spcPts val="0"/>
              </a:spcAft>
              <a:buClrTx/>
              <a:buSzTx/>
              <a:buFontTx/>
              <a:buNone/>
              <a:tabLst/>
            </a:pPr>
            <a:endParaRPr kumimoji="0" lang="en-US" sz="1400" b="0" i="0" u="none" strike="noStrike" kern="1200" cap="none" spc="0" normalizeH="0" baseline="0" noProof="0" dirty="0">
              <a:ln>
                <a:noFill/>
              </a:ln>
              <a:solidFill>
                <a:schemeClr val="tx1"/>
              </a:solidFill>
              <a:effectLst/>
              <a:uLnTx/>
              <a:uFillTx/>
              <a:latin typeface="+mn-lt"/>
              <a:ea typeface="IBM Plex Sans" charset="0"/>
              <a:cs typeface="IBM Plex Sans" charset="0"/>
            </a:endParaRPr>
          </a:p>
        </p:txBody>
      </p:sp>
      <p:sp>
        <p:nvSpPr>
          <p:cNvPr id="2" name="Título 1">
            <a:extLst>
              <a:ext uri="{FF2B5EF4-FFF2-40B4-BE49-F238E27FC236}">
                <a16:creationId xmlns:a16="http://schemas.microsoft.com/office/drawing/2014/main" id="{3F41B88F-9F0B-1C47-BF6C-1E93D725F39E}"/>
              </a:ext>
            </a:extLst>
          </p:cNvPr>
          <p:cNvSpPr>
            <a:spLocks noGrp="1"/>
          </p:cNvSpPr>
          <p:nvPr>
            <p:ph type="title"/>
          </p:nvPr>
        </p:nvSpPr>
        <p:spPr>
          <a:xfrm>
            <a:off x="280416" y="268224"/>
            <a:ext cx="4503457" cy="1072896"/>
          </a:xfrm>
        </p:spPr>
        <p:txBody>
          <a:bodyPr/>
          <a:lstStyle/>
          <a:p>
            <a:r>
              <a:rPr lang="en-CA" dirty="0"/>
              <a:t>Why IBM Storage for IBM Z ?</a:t>
            </a:r>
            <a:endParaRPr lang="en-US" dirty="0"/>
          </a:p>
        </p:txBody>
      </p:sp>
      <p:sp>
        <p:nvSpPr>
          <p:cNvPr id="3" name="Rectángulo 2">
            <a:extLst>
              <a:ext uri="{FF2B5EF4-FFF2-40B4-BE49-F238E27FC236}">
                <a16:creationId xmlns:a16="http://schemas.microsoft.com/office/drawing/2014/main" id="{4272BEB5-B8E8-9C4E-A700-E3DE129BA5FB}"/>
              </a:ext>
            </a:extLst>
          </p:cNvPr>
          <p:cNvSpPr/>
          <p:nvPr/>
        </p:nvSpPr>
        <p:spPr>
          <a:xfrm>
            <a:off x="280416" y="1341120"/>
            <a:ext cx="5450778" cy="3231654"/>
          </a:xfrm>
          <a:prstGeom prst="rect">
            <a:avLst/>
          </a:prstGeom>
        </p:spPr>
        <p:txBody>
          <a:bodyPr wrap="square">
            <a:spAutoFit/>
          </a:bodyPr>
          <a:lstStyle/>
          <a:p>
            <a:r>
              <a:rPr lang="en-CA" sz="2000" b="1" i="1" dirty="0">
                <a:solidFill>
                  <a:schemeClr val="accent2">
                    <a:lumMod val="60000"/>
                    <a:lumOff val="40000"/>
                  </a:schemeClr>
                </a:solidFill>
              </a:rPr>
              <a:t>IBM DS8900</a:t>
            </a:r>
          </a:p>
          <a:p>
            <a:pPr marL="285750" indent="-285750">
              <a:buFont typeface="Arial" panose="020B0604020202020204" pitchFamily="34" charset="0"/>
              <a:buChar char="•"/>
            </a:pPr>
            <a:r>
              <a:rPr lang="en-CA" sz="1400" kern="0" dirty="0">
                <a:solidFill>
                  <a:schemeClr val="bg1"/>
                </a:solidFill>
                <a:latin typeface="IBM Plex Sans"/>
                <a:cs typeface="Arial" panose="020B0604020202020204" pitchFamily="34" charset="0"/>
              </a:rPr>
              <a:t>Deepest synergy</a:t>
            </a:r>
            <a:r>
              <a:rPr lang="en-CA" sz="1600" kern="0" dirty="0">
                <a:solidFill>
                  <a:schemeClr val="bg1"/>
                </a:solidFill>
                <a:latin typeface="IBM Plex Sans"/>
                <a:cs typeface="Arial" panose="020B0604020202020204" pitchFamily="34" charset="0"/>
              </a:rPr>
              <a:t> </a:t>
            </a:r>
            <a:r>
              <a:rPr lang="en-CA" sz="1400" kern="0" dirty="0">
                <a:solidFill>
                  <a:schemeClr val="bg1"/>
                </a:solidFill>
                <a:latin typeface="IBM Plex Sans"/>
                <a:cs typeface="Arial" panose="020B0604020202020204" pitchFamily="34" charset="0"/>
              </a:rPr>
              <a:t>with z/OS</a:t>
            </a:r>
          </a:p>
          <a:p>
            <a:pPr marL="742950" lvl="1" indent="-285750">
              <a:buFont typeface="Arial" panose="020B0604020202020204" pitchFamily="34" charset="0"/>
              <a:buChar char="•"/>
            </a:pPr>
            <a:r>
              <a:rPr lang="es-MX" sz="1200" kern="0" dirty="0">
                <a:solidFill>
                  <a:schemeClr val="bg1"/>
                </a:solidFill>
                <a:latin typeface="IBM Plex Sans"/>
                <a:cs typeface="Arial" panose="020B0604020202020204" pitchFamily="34" charset="0"/>
              </a:rPr>
              <a:t>IBM Storage drives innovation in z/OS, Dell EMC &amp; HDS are significantly behind</a:t>
            </a:r>
            <a:r>
              <a:rPr lang="en-CA" sz="1200" kern="0" dirty="0">
                <a:solidFill>
                  <a:schemeClr val="bg1"/>
                </a:solidFill>
                <a:latin typeface="IBM Plex Sans"/>
                <a:cs typeface="Arial" panose="020B0604020202020204" pitchFamily="34" charset="0"/>
              </a:rPr>
              <a:t>.</a:t>
            </a:r>
          </a:p>
          <a:p>
            <a:pPr marL="742950" lvl="1" indent="-285750">
              <a:buFont typeface="Arial" panose="020B0604020202020204" pitchFamily="34" charset="0"/>
              <a:buChar char="•"/>
            </a:pPr>
            <a:r>
              <a:rPr lang="en-CA" sz="1200" kern="0" dirty="0">
                <a:solidFill>
                  <a:schemeClr val="bg1"/>
                </a:solidFill>
                <a:latin typeface="IBM Plex Sans"/>
                <a:cs typeface="Arial" panose="020B0604020202020204" pitchFamily="34" charset="0"/>
              </a:rPr>
              <a:t>Db2 on IBM Z with IBM Storage reduces MIPS and improves performance</a:t>
            </a:r>
          </a:p>
          <a:p>
            <a:pPr marL="742950" lvl="1" indent="-285750">
              <a:buFont typeface="Arial" panose="020B0604020202020204" pitchFamily="34" charset="0"/>
              <a:buChar char="•"/>
            </a:pPr>
            <a:r>
              <a:rPr lang="en-CA" sz="1200" kern="0" dirty="0">
                <a:solidFill>
                  <a:schemeClr val="bg1"/>
                </a:solidFill>
                <a:latin typeface="IBM Plex Sans"/>
                <a:cs typeface="Arial" panose="020B0604020202020204" pitchFamily="34" charset="0"/>
              </a:rPr>
              <a:t>Cloud flexibility via Transparent Cloud Tiering </a:t>
            </a:r>
          </a:p>
          <a:p>
            <a:pPr marL="742950" lvl="1" indent="-285750">
              <a:buFont typeface="Arial" panose="020B0604020202020204" pitchFamily="34" charset="0"/>
              <a:buChar char="•"/>
            </a:pPr>
            <a:r>
              <a:rPr lang="en-US" sz="1200" kern="0" dirty="0">
                <a:solidFill>
                  <a:schemeClr val="bg1"/>
                </a:solidFill>
                <a:latin typeface="IBM Plex Sans"/>
                <a:cs typeface="Arial" panose="020B0604020202020204" pitchFamily="34" charset="0"/>
              </a:rPr>
              <a:t>IBM zHyperLink exclusive connectivity with IBM Storage delivers unmatched I/O throughput for demanding workloads</a:t>
            </a:r>
          </a:p>
          <a:p>
            <a:pPr marL="742950" lvl="1" indent="-285750">
              <a:buFont typeface="Arial" panose="020B0604020202020204" pitchFamily="34" charset="0"/>
              <a:buChar char="•"/>
            </a:pPr>
            <a:endParaRPr lang="en-CA" sz="1400" kern="0" dirty="0">
              <a:solidFill>
                <a:schemeClr val="bg1"/>
              </a:solidFill>
              <a:latin typeface="IBM Plex Sans"/>
              <a:cs typeface="Arial" panose="020B0604020202020204" pitchFamily="34" charset="0"/>
            </a:endParaRPr>
          </a:p>
          <a:p>
            <a:pPr marL="285750" indent="-285750">
              <a:buFont typeface="Arial" panose="020B0604020202020204" pitchFamily="34" charset="0"/>
              <a:buChar char="•"/>
            </a:pPr>
            <a:r>
              <a:rPr lang="en-CA" sz="1400" kern="0" dirty="0">
                <a:solidFill>
                  <a:schemeClr val="bg1"/>
                </a:solidFill>
                <a:latin typeface="IBM Plex Sans"/>
                <a:cs typeface="Arial" panose="020B0604020202020204" pitchFamily="34" charset="0"/>
              </a:rPr>
              <a:t>Lowest RPO/RTO in the industry, due to superior POWER9 processors</a:t>
            </a:r>
          </a:p>
          <a:p>
            <a:pPr marL="285750" indent="-285750">
              <a:buFont typeface="Arial" panose="020B0604020202020204" pitchFamily="34" charset="0"/>
              <a:buChar char="•"/>
            </a:pPr>
            <a:r>
              <a:rPr lang="en-US" sz="1400" kern="0" dirty="0">
                <a:solidFill>
                  <a:schemeClr val="bg1"/>
                </a:solidFill>
                <a:latin typeface="IBM Plex Sans"/>
                <a:cs typeface="Arial" panose="020B0604020202020204" pitchFamily="34" charset="0"/>
              </a:rPr>
              <a:t>IBM continues to invest in storage technology to enhance and develop new capabilities that customers need to run their business</a:t>
            </a:r>
            <a:endParaRPr lang="en-CA" sz="1400" kern="0" dirty="0">
              <a:solidFill>
                <a:schemeClr val="bg1"/>
              </a:solidFill>
              <a:latin typeface="IBM Plex Sans"/>
              <a:cs typeface="Arial" panose="020B0604020202020204" pitchFamily="34" charset="0"/>
            </a:endParaRPr>
          </a:p>
        </p:txBody>
      </p:sp>
      <p:sp>
        <p:nvSpPr>
          <p:cNvPr id="4" name="Rectángulo 3">
            <a:extLst>
              <a:ext uri="{FF2B5EF4-FFF2-40B4-BE49-F238E27FC236}">
                <a16:creationId xmlns:a16="http://schemas.microsoft.com/office/drawing/2014/main" id="{9175E037-77C0-A04E-B600-0CBDBF12AA0C}"/>
              </a:ext>
            </a:extLst>
          </p:cNvPr>
          <p:cNvSpPr/>
          <p:nvPr/>
        </p:nvSpPr>
        <p:spPr>
          <a:xfrm>
            <a:off x="7335418" y="342540"/>
            <a:ext cx="3960764" cy="707886"/>
          </a:xfrm>
          <a:prstGeom prst="rect">
            <a:avLst/>
          </a:prstGeom>
        </p:spPr>
        <p:txBody>
          <a:bodyPr wrap="square">
            <a:spAutoFit/>
          </a:bodyPr>
          <a:lstStyle/>
          <a:p>
            <a:pPr algn="ctr"/>
            <a:r>
              <a:rPr lang="es-MX" sz="2000" i="1" dirty="0">
                <a:solidFill>
                  <a:schemeClr val="bg1"/>
                </a:solidFill>
              </a:rPr>
              <a:t>Analysts recognize IBM as a market leader </a:t>
            </a:r>
            <a:endParaRPr lang="en-CA" sz="2000" i="1" kern="0" dirty="0">
              <a:solidFill>
                <a:schemeClr val="bg1"/>
              </a:solidFill>
              <a:latin typeface="IBM Plex Sans"/>
              <a:cs typeface="Arial" panose="020B0604020202020204" pitchFamily="34" charset="0"/>
            </a:endParaRPr>
          </a:p>
        </p:txBody>
      </p:sp>
      <p:sp>
        <p:nvSpPr>
          <p:cNvPr id="6" name="Rectángulo 5">
            <a:extLst>
              <a:ext uri="{FF2B5EF4-FFF2-40B4-BE49-F238E27FC236}">
                <a16:creationId xmlns:a16="http://schemas.microsoft.com/office/drawing/2014/main" id="{B83A4746-4856-794C-99BA-1C0BFA324DF4}"/>
              </a:ext>
            </a:extLst>
          </p:cNvPr>
          <p:cNvSpPr/>
          <p:nvPr/>
        </p:nvSpPr>
        <p:spPr>
          <a:xfrm>
            <a:off x="280416" y="4507017"/>
            <a:ext cx="5622298" cy="1908215"/>
          </a:xfrm>
          <a:prstGeom prst="rect">
            <a:avLst/>
          </a:prstGeom>
        </p:spPr>
        <p:txBody>
          <a:bodyPr wrap="square">
            <a:spAutoFit/>
          </a:bodyPr>
          <a:lstStyle/>
          <a:p>
            <a:r>
              <a:rPr lang="en-CA" sz="2000" b="1" i="1" dirty="0">
                <a:solidFill>
                  <a:schemeClr val="accent2">
                    <a:lumMod val="60000"/>
                    <a:lumOff val="40000"/>
                  </a:schemeClr>
                </a:solidFill>
              </a:rPr>
              <a:t>TS7770</a:t>
            </a:r>
          </a:p>
          <a:p>
            <a:pPr marL="285750" indent="-285750">
              <a:buFont typeface="Arial" panose="020B0604020202020204" pitchFamily="34" charset="0"/>
              <a:buChar char="•"/>
            </a:pPr>
            <a:r>
              <a:rPr lang="en-CA" sz="1400" kern="0" dirty="0">
                <a:solidFill>
                  <a:schemeClr val="bg1"/>
                </a:solidFill>
                <a:latin typeface="IBM Plex Sans"/>
                <a:cs typeface="Arial" panose="020B0604020202020204" pitchFamily="34" charset="0"/>
              </a:rPr>
              <a:t>Replication technology provides unmatched availability with simplest administration</a:t>
            </a:r>
          </a:p>
          <a:p>
            <a:pPr marL="285750" indent="-285750">
              <a:buFont typeface="Arial" panose="020B0604020202020204" pitchFamily="34" charset="0"/>
              <a:buChar char="•"/>
            </a:pPr>
            <a:r>
              <a:rPr lang="en-CA" sz="1400" kern="0" dirty="0">
                <a:solidFill>
                  <a:schemeClr val="bg1"/>
                </a:solidFill>
                <a:latin typeface="IBM Plex Sans"/>
                <a:cs typeface="Arial" panose="020B0604020202020204" pitchFamily="34" charset="0"/>
              </a:rPr>
              <a:t>Lowest latency reads. Superior POWER9 and data reduction technology</a:t>
            </a:r>
          </a:p>
          <a:p>
            <a:pPr marL="285750" indent="-285750">
              <a:buFont typeface="Arial" panose="020B0604020202020204" pitchFamily="34" charset="0"/>
              <a:buChar char="•"/>
            </a:pPr>
            <a:r>
              <a:rPr lang="en-CA" sz="1400" kern="0" dirty="0">
                <a:solidFill>
                  <a:schemeClr val="bg1"/>
                </a:solidFill>
                <a:latin typeface="IBM Plex Sans"/>
                <a:cs typeface="Arial" panose="020B0604020202020204" pitchFamily="34" charset="0"/>
              </a:rPr>
              <a:t>Pervasive encryption for data in flight</a:t>
            </a:r>
          </a:p>
          <a:p>
            <a:pPr marL="285750" indent="-285750">
              <a:buFont typeface="Arial" panose="020B0604020202020204" pitchFamily="34" charset="0"/>
              <a:buChar char="•"/>
            </a:pPr>
            <a:r>
              <a:rPr lang="en-CA" sz="1400" kern="0" dirty="0">
                <a:solidFill>
                  <a:schemeClr val="bg1"/>
                </a:solidFill>
                <a:latin typeface="IBM Plex Sans"/>
                <a:cs typeface="Arial" panose="020B0604020202020204" pitchFamily="34" charset="0"/>
              </a:rPr>
              <a:t>Lowest risk and least intensive data migration</a:t>
            </a:r>
          </a:p>
          <a:p>
            <a:pPr marL="285750" indent="-285750">
              <a:buFont typeface="Arial" panose="020B0604020202020204" pitchFamily="34" charset="0"/>
              <a:buChar char="•"/>
            </a:pPr>
            <a:r>
              <a:rPr lang="en-CA" sz="1400" kern="0" dirty="0">
                <a:solidFill>
                  <a:schemeClr val="bg1"/>
                </a:solidFill>
                <a:latin typeface="IBM Plex Sans"/>
                <a:cs typeface="Arial" panose="020B0604020202020204" pitchFamily="34" charset="0"/>
              </a:rPr>
              <a:t>Lowest latency for replication</a:t>
            </a:r>
          </a:p>
        </p:txBody>
      </p:sp>
      <p:pic>
        <p:nvPicPr>
          <p:cNvPr id="12" name="Imagen 11">
            <a:extLst>
              <a:ext uri="{FF2B5EF4-FFF2-40B4-BE49-F238E27FC236}">
                <a16:creationId xmlns:a16="http://schemas.microsoft.com/office/drawing/2014/main" id="{BEB7002D-A78F-4E44-8915-E9DBFCB9A3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29948" y="1438507"/>
            <a:ext cx="2748338" cy="4122507"/>
          </a:xfrm>
          <a:prstGeom prst="rect">
            <a:avLst/>
          </a:prstGeom>
        </p:spPr>
      </p:pic>
      <p:pic>
        <p:nvPicPr>
          <p:cNvPr id="14" name="Imagen 13">
            <a:extLst>
              <a:ext uri="{FF2B5EF4-FFF2-40B4-BE49-F238E27FC236}">
                <a16:creationId xmlns:a16="http://schemas.microsoft.com/office/drawing/2014/main" id="{90403F18-20F5-234B-AA77-3235B59A510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76467" y="1366372"/>
            <a:ext cx="2833599" cy="4250398"/>
          </a:xfrm>
          <a:prstGeom prst="rect">
            <a:avLst/>
          </a:prstGeom>
        </p:spPr>
      </p:pic>
      <p:sp>
        <p:nvSpPr>
          <p:cNvPr id="9" name="Rectángulo 8">
            <a:extLst>
              <a:ext uri="{FF2B5EF4-FFF2-40B4-BE49-F238E27FC236}">
                <a16:creationId xmlns:a16="http://schemas.microsoft.com/office/drawing/2014/main" id="{3AC7ED25-FF59-7548-91A8-3D10E59F5912}"/>
              </a:ext>
            </a:extLst>
          </p:cNvPr>
          <p:cNvSpPr/>
          <p:nvPr/>
        </p:nvSpPr>
        <p:spPr>
          <a:xfrm>
            <a:off x="7253110" y="5628768"/>
            <a:ext cx="1697901" cy="369332"/>
          </a:xfrm>
          <a:prstGeom prst="rect">
            <a:avLst/>
          </a:prstGeom>
        </p:spPr>
        <p:txBody>
          <a:bodyPr wrap="none">
            <a:spAutoFit/>
          </a:bodyPr>
          <a:lstStyle/>
          <a:p>
            <a:r>
              <a:rPr lang="en-US" dirty="0">
                <a:solidFill>
                  <a:schemeClr val="bg1"/>
                </a:solidFill>
                <a:ea typeface="IBM Plex Sans" charset="0"/>
                <a:cs typeface="Arial" panose="020B0604020202020204" pitchFamily="34" charset="0"/>
              </a:rPr>
              <a:t>IBM DS8900F </a:t>
            </a:r>
            <a:endParaRPr lang="en-US" dirty="0">
              <a:solidFill>
                <a:schemeClr val="bg1"/>
              </a:solidFill>
            </a:endParaRPr>
          </a:p>
        </p:txBody>
      </p:sp>
      <p:sp>
        <p:nvSpPr>
          <p:cNvPr id="16" name="Rectángulo 15">
            <a:extLst>
              <a:ext uri="{FF2B5EF4-FFF2-40B4-BE49-F238E27FC236}">
                <a16:creationId xmlns:a16="http://schemas.microsoft.com/office/drawing/2014/main" id="{97028416-1C35-C04C-89DB-38281D415B66}"/>
              </a:ext>
            </a:extLst>
          </p:cNvPr>
          <p:cNvSpPr/>
          <p:nvPr/>
        </p:nvSpPr>
        <p:spPr>
          <a:xfrm>
            <a:off x="9651981" y="5643364"/>
            <a:ext cx="1462901" cy="369332"/>
          </a:xfrm>
          <a:prstGeom prst="rect">
            <a:avLst/>
          </a:prstGeom>
        </p:spPr>
        <p:txBody>
          <a:bodyPr wrap="none">
            <a:spAutoFit/>
          </a:bodyPr>
          <a:lstStyle/>
          <a:p>
            <a:r>
              <a:rPr lang="en-US" dirty="0">
                <a:solidFill>
                  <a:schemeClr val="bg1"/>
                </a:solidFill>
                <a:ea typeface="IBM Plex Sans" charset="0"/>
                <a:cs typeface="Arial" panose="020B0604020202020204" pitchFamily="34" charset="0"/>
              </a:rPr>
              <a:t>IBM TS7700</a:t>
            </a:r>
            <a:endParaRPr lang="en-US" dirty="0">
              <a:solidFill>
                <a:schemeClr val="bg1"/>
              </a:solidFill>
            </a:endParaRPr>
          </a:p>
        </p:txBody>
      </p:sp>
    </p:spTree>
    <p:extLst>
      <p:ext uri="{BB962C8B-B14F-4D97-AF65-F5344CB8AC3E}">
        <p14:creationId xmlns:p14="http://schemas.microsoft.com/office/powerpoint/2010/main" val="333508325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a:extLst>
              <a:ext uri="{FF2B5EF4-FFF2-40B4-BE49-F238E27FC236}">
                <a16:creationId xmlns:a16="http://schemas.microsoft.com/office/drawing/2014/main" id="{176F2244-EFA2-BA45-8FDD-3169E0240206}"/>
              </a:ext>
            </a:extLst>
          </p:cNvPr>
          <p:cNvSpPr txBox="1"/>
          <p:nvPr/>
        </p:nvSpPr>
        <p:spPr>
          <a:xfrm>
            <a:off x="421086" y="341760"/>
            <a:ext cx="5459014" cy="150810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4800" b="1" i="1" dirty="0">
                <a:solidFill>
                  <a:schemeClr val="accent2">
                    <a:lumMod val="40000"/>
                    <a:lumOff val="60000"/>
                  </a:schemeClr>
                </a:solidFill>
                <a:latin typeface="IBM Plex Sans" panose="020B0503050203000203" pitchFamily="34" charset="0"/>
              </a:rPr>
              <a:t>New</a:t>
            </a:r>
            <a:r>
              <a:rPr kumimoji="0" lang="en-US" sz="4800" b="0" i="0" u="none" strike="noStrike" kern="1200" cap="none" spc="0" normalizeH="0" baseline="0" noProof="0" dirty="0">
                <a:ln>
                  <a:noFill/>
                </a:ln>
                <a:solidFill>
                  <a:schemeClr val="bg1"/>
                </a:solidFill>
                <a:effectLst/>
                <a:uLnTx/>
                <a:uFillTx/>
                <a:latin typeface="IBM Plex Sans" charset="0"/>
                <a:ea typeface="IBM Plex Sans" charset="0"/>
                <a:cs typeface="IBM Plex Sans" charset="0"/>
              </a:rPr>
              <a:t> IBM DS8980F </a:t>
            </a:r>
          </a:p>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chemeClr val="bg1"/>
                </a:solidFill>
                <a:effectLst/>
                <a:uLnTx/>
                <a:uFillTx/>
                <a:latin typeface="IBM Plex Sans" charset="0"/>
                <a:ea typeface="IBM Plex Sans" charset="0"/>
                <a:cs typeface="IBM Plex Sans" charset="0"/>
              </a:rPr>
              <a:t>Analytics Class</a:t>
            </a:r>
          </a:p>
        </p:txBody>
      </p:sp>
      <p:pic>
        <p:nvPicPr>
          <p:cNvPr id="19" name="Imagen 18">
            <a:extLst>
              <a:ext uri="{FF2B5EF4-FFF2-40B4-BE49-F238E27FC236}">
                <a16:creationId xmlns:a16="http://schemas.microsoft.com/office/drawing/2014/main" id="{4C33D733-7B18-4D4F-9D71-C1855FB125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43091" y="561397"/>
            <a:ext cx="2647091" cy="3970636"/>
          </a:xfrm>
          <a:prstGeom prst="rect">
            <a:avLst/>
          </a:prstGeom>
        </p:spPr>
      </p:pic>
      <p:pic>
        <p:nvPicPr>
          <p:cNvPr id="10" name="Imagen 9">
            <a:extLst>
              <a:ext uri="{FF2B5EF4-FFF2-40B4-BE49-F238E27FC236}">
                <a16:creationId xmlns:a16="http://schemas.microsoft.com/office/drawing/2014/main" id="{8C1647EA-2502-5B47-95A6-79ED745830B3}"/>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r="-2"/>
          <a:stretch/>
        </p:blipFill>
        <p:spPr>
          <a:xfrm>
            <a:off x="7189932" y="-139690"/>
            <a:ext cx="6096000" cy="6997690"/>
          </a:xfrm>
          <a:prstGeom prst="rect">
            <a:avLst/>
          </a:prstGeom>
          <a:noFill/>
        </p:spPr>
      </p:pic>
      <p:sp>
        <p:nvSpPr>
          <p:cNvPr id="7" name="Rectángulo 6">
            <a:extLst>
              <a:ext uri="{FF2B5EF4-FFF2-40B4-BE49-F238E27FC236}">
                <a16:creationId xmlns:a16="http://schemas.microsoft.com/office/drawing/2014/main" id="{3384025D-0572-F94F-91C5-9F413D3EFDD8}"/>
              </a:ext>
            </a:extLst>
          </p:cNvPr>
          <p:cNvSpPr/>
          <p:nvPr/>
        </p:nvSpPr>
        <p:spPr>
          <a:xfrm>
            <a:off x="516335" y="2726035"/>
            <a:ext cx="5283331" cy="2677656"/>
          </a:xfrm>
          <a:prstGeom prst="rect">
            <a:avLst/>
          </a:prstGeom>
        </p:spPr>
        <p:txBody>
          <a:bodyPr wrap="square">
            <a:spAutoFit/>
          </a:bodyPr>
          <a:lstStyle/>
          <a:p>
            <a:r>
              <a:rPr lang="es-MX" sz="2800" dirty="0">
                <a:solidFill>
                  <a:schemeClr val="bg1"/>
                </a:solidFill>
                <a:latin typeface="IBM Plex Sans" panose="020B0503050203000203" pitchFamily="34" charset="0"/>
                <a:cs typeface="Times New Roman" panose="02020603050405020304" pitchFamily="18" charset="0"/>
              </a:rPr>
              <a:t>Next level performance to help customers process transactions faster, while allowing them to expand their workload possibilities to AI and Business intelligence.</a:t>
            </a:r>
            <a:endParaRPr lang="en-US" sz="2800" dirty="0">
              <a:solidFill>
                <a:schemeClr val="bg1"/>
              </a:solidFill>
            </a:endParaRPr>
          </a:p>
        </p:txBody>
      </p:sp>
    </p:spTree>
    <p:extLst>
      <p:ext uri="{BB962C8B-B14F-4D97-AF65-F5344CB8AC3E}">
        <p14:creationId xmlns:p14="http://schemas.microsoft.com/office/powerpoint/2010/main" val="1658517050"/>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3E45EB07-EDE1-C548-A7C3-BAD465CD7DD4}"/>
              </a:ext>
            </a:extLst>
          </p:cNvPr>
          <p:cNvSpPr/>
          <p:nvPr/>
        </p:nvSpPr>
        <p:spPr bwMode="auto">
          <a:xfrm>
            <a:off x="0" y="3062958"/>
            <a:ext cx="12192000" cy="3795039"/>
          </a:xfrm>
          <a:prstGeom prst="rect">
            <a:avLst/>
          </a:prstGeom>
          <a:solidFill>
            <a:schemeClr val="tx1"/>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191919"/>
              </a:solidFill>
              <a:effectLst/>
              <a:uLnTx/>
              <a:uFillTx/>
              <a:latin typeface="HelvNeue Light for IBM" pitchFamily="34" charset="0"/>
              <a:ea typeface="+mn-ea"/>
              <a:cs typeface="+mn-cs"/>
            </a:endParaRPr>
          </a:p>
        </p:txBody>
      </p:sp>
      <p:sp>
        <p:nvSpPr>
          <p:cNvPr id="6" name="Rectángulo 5">
            <a:extLst>
              <a:ext uri="{FF2B5EF4-FFF2-40B4-BE49-F238E27FC236}">
                <a16:creationId xmlns:a16="http://schemas.microsoft.com/office/drawing/2014/main" id="{9D1F5BE2-A6BB-1C47-B126-D649A0431285}"/>
              </a:ext>
            </a:extLst>
          </p:cNvPr>
          <p:cNvSpPr/>
          <p:nvPr/>
        </p:nvSpPr>
        <p:spPr bwMode="auto">
          <a:xfrm>
            <a:off x="0" y="0"/>
            <a:ext cx="12192000" cy="3290301"/>
          </a:xfrm>
          <a:prstGeom prst="rect">
            <a:avLst/>
          </a:prstGeom>
          <a:solidFill>
            <a:schemeClr val="accent2">
              <a:lumMod val="5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191919"/>
              </a:solidFill>
              <a:effectLst/>
              <a:uLnTx/>
              <a:uFillTx/>
              <a:latin typeface="HelvNeue Light for IBM" pitchFamily="34" charset="0"/>
              <a:ea typeface="+mn-ea"/>
              <a:cs typeface="+mn-cs"/>
            </a:endParaRPr>
          </a:p>
        </p:txBody>
      </p:sp>
      <p:graphicFrame>
        <p:nvGraphicFramePr>
          <p:cNvPr id="5" name="Table 19">
            <a:extLst>
              <a:ext uri="{FF2B5EF4-FFF2-40B4-BE49-F238E27FC236}">
                <a16:creationId xmlns:a16="http://schemas.microsoft.com/office/drawing/2014/main" id="{8C6A8157-7591-4349-B0B0-6B87AC16949E}"/>
              </a:ext>
            </a:extLst>
          </p:cNvPr>
          <p:cNvGraphicFramePr>
            <a:graphicFrameLocks noGrp="1"/>
          </p:cNvGraphicFramePr>
          <p:nvPr>
            <p:extLst>
              <p:ext uri="{D42A27DB-BD31-4B8C-83A1-F6EECF244321}">
                <p14:modId xmlns:p14="http://schemas.microsoft.com/office/powerpoint/2010/main" val="369358540"/>
              </p:ext>
            </p:extLst>
          </p:nvPr>
        </p:nvGraphicFramePr>
        <p:xfrm>
          <a:off x="81643" y="3293373"/>
          <a:ext cx="12028714" cy="3430812"/>
        </p:xfrm>
        <a:graphic>
          <a:graphicData uri="http://schemas.openxmlformats.org/drawingml/2006/table">
            <a:tbl>
              <a:tblPr firstRow="1" bandRow="1">
                <a:effectLst/>
                <a:tableStyleId>{5202B0CA-FC54-4496-8BCA-5EF66A818D29}</a:tableStyleId>
              </a:tblPr>
              <a:tblGrid>
                <a:gridCol w="3486281">
                  <a:extLst>
                    <a:ext uri="{9D8B030D-6E8A-4147-A177-3AD203B41FA5}">
                      <a16:colId xmlns:a16="http://schemas.microsoft.com/office/drawing/2014/main" val="3343700224"/>
                    </a:ext>
                  </a:extLst>
                </a:gridCol>
                <a:gridCol w="2952235">
                  <a:extLst>
                    <a:ext uri="{9D8B030D-6E8A-4147-A177-3AD203B41FA5}">
                      <a16:colId xmlns:a16="http://schemas.microsoft.com/office/drawing/2014/main" val="2209130832"/>
                    </a:ext>
                  </a:extLst>
                </a:gridCol>
                <a:gridCol w="2787542">
                  <a:extLst>
                    <a:ext uri="{9D8B030D-6E8A-4147-A177-3AD203B41FA5}">
                      <a16:colId xmlns:a16="http://schemas.microsoft.com/office/drawing/2014/main" val="1659674616"/>
                    </a:ext>
                  </a:extLst>
                </a:gridCol>
                <a:gridCol w="2802656">
                  <a:extLst>
                    <a:ext uri="{9D8B030D-6E8A-4147-A177-3AD203B41FA5}">
                      <a16:colId xmlns:a16="http://schemas.microsoft.com/office/drawing/2014/main" val="2480390799"/>
                    </a:ext>
                  </a:extLst>
                </a:gridCol>
              </a:tblGrid>
              <a:tr h="605480">
                <a:tc>
                  <a:txBody>
                    <a:bodyPr/>
                    <a:lstStyle/>
                    <a:p>
                      <a:pPr marL="0" marR="0" lvl="0" indent="0" algn="l" defTabSz="914498" rtl="0" eaLnBrk="1" fontAlgn="auto" latinLnBrk="0" hangingPunct="1">
                        <a:lnSpc>
                          <a:spcPct val="100000"/>
                        </a:lnSpc>
                        <a:spcBef>
                          <a:spcPts val="0"/>
                        </a:spcBef>
                        <a:spcAft>
                          <a:spcPts val="0"/>
                        </a:spcAft>
                        <a:buClrTx/>
                        <a:buSzTx/>
                        <a:buFontTx/>
                        <a:buNone/>
                        <a:tabLst/>
                        <a:defRPr/>
                      </a:pPr>
                      <a:r>
                        <a:rPr lang="en-US" sz="1600" b="0" i="0" kern="1200" noProof="0" dirty="0">
                          <a:solidFill>
                            <a:schemeClr val="bg1"/>
                          </a:solidFill>
                          <a:latin typeface="IBM Plex Sans" panose="020B0503050203000203" pitchFamily="34" charset="0"/>
                          <a:ea typeface="+mn-ea"/>
                          <a:cs typeface="Arial" panose="020B0604020202020204" pitchFamily="34" charset="0"/>
                        </a:rPr>
                        <a:t>System</a:t>
                      </a:r>
                    </a:p>
                  </a:txBody>
                  <a:tcPr marL="91349" marR="91349" marT="45673" marB="456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marL="0" marR="0" lvl="0" indent="0" algn="ctr" defTabSz="914498" rtl="0" eaLnBrk="1" fontAlgn="auto" latinLnBrk="0" hangingPunct="1">
                        <a:lnSpc>
                          <a:spcPct val="100000"/>
                        </a:lnSpc>
                        <a:spcBef>
                          <a:spcPts val="0"/>
                        </a:spcBef>
                        <a:spcAft>
                          <a:spcPts val="0"/>
                        </a:spcAft>
                        <a:buClrTx/>
                        <a:buSzTx/>
                        <a:buFontTx/>
                        <a:buNone/>
                        <a:tabLst/>
                        <a:defRPr/>
                      </a:pPr>
                      <a:r>
                        <a:rPr lang="en-US" sz="1600" b="1" i="0" kern="1200" dirty="0">
                          <a:solidFill>
                            <a:schemeClr val="bg1"/>
                          </a:solidFill>
                          <a:latin typeface="Arial" panose="020B0604020202020204" pitchFamily="34" charset="0"/>
                          <a:ea typeface="+mn-ea"/>
                          <a:cs typeface="Arial" panose="020B0604020202020204" pitchFamily="34" charset="0"/>
                        </a:rPr>
                        <a:t>IBM DS8888F</a:t>
                      </a:r>
                      <a:endParaRPr lang="en-US" sz="1400" b="0" i="0" u="none" kern="1200" dirty="0">
                        <a:solidFill>
                          <a:schemeClr val="bg1"/>
                        </a:solidFill>
                        <a:latin typeface="IBM Plex Sans" panose="020B0503050203000203" pitchFamily="34" charset="0"/>
                        <a:ea typeface="+mn-ea"/>
                        <a:cs typeface="Arial" panose="020B0604020202020204" pitchFamily="34" charset="0"/>
                      </a:endParaRPr>
                    </a:p>
                    <a:p>
                      <a:pPr marL="0" marR="0" lvl="0" indent="0" algn="ctr" defTabSz="914498" rtl="0" eaLnBrk="1" fontAlgn="auto" latinLnBrk="0" hangingPunct="1">
                        <a:lnSpc>
                          <a:spcPct val="100000"/>
                        </a:lnSpc>
                        <a:spcBef>
                          <a:spcPts val="0"/>
                        </a:spcBef>
                        <a:spcAft>
                          <a:spcPts val="0"/>
                        </a:spcAft>
                        <a:buClrTx/>
                        <a:buSzTx/>
                        <a:buFontTx/>
                        <a:buNone/>
                        <a:tabLst/>
                        <a:defRPr/>
                      </a:pPr>
                      <a:r>
                        <a:rPr lang="en-US" sz="1400" b="0" i="0" u="none" kern="1200" dirty="0">
                          <a:solidFill>
                            <a:schemeClr val="bg1"/>
                          </a:solidFill>
                          <a:latin typeface="IBM Plex Sans" panose="020B0503050203000203" pitchFamily="34" charset="0"/>
                          <a:ea typeface="+mn-ea"/>
                          <a:cs typeface="Arial" panose="020B0604020202020204" pitchFamily="34" charset="0"/>
                        </a:rPr>
                        <a:t>Model 982</a:t>
                      </a:r>
                      <a:endParaRPr lang="en-US" sz="1600" b="1" i="0" kern="1200" dirty="0">
                        <a:solidFill>
                          <a:schemeClr val="bg1"/>
                        </a:solidFill>
                        <a:latin typeface="Arial" panose="020B0604020202020204" pitchFamily="34" charset="0"/>
                        <a:ea typeface="+mn-ea"/>
                        <a:cs typeface="Arial" panose="020B0604020202020204" pitchFamily="34" charset="0"/>
                      </a:endParaRPr>
                    </a:p>
                  </a:txBody>
                  <a:tcPr marL="91349" marR="91349" marT="45673" marB="456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marL="0" marR="0" lvl="0" indent="0" algn="ctr" defTabSz="914498" rtl="0" eaLnBrk="1" fontAlgn="auto" latinLnBrk="0" hangingPunct="1">
                        <a:lnSpc>
                          <a:spcPct val="100000"/>
                        </a:lnSpc>
                        <a:spcBef>
                          <a:spcPts val="0"/>
                        </a:spcBef>
                        <a:spcAft>
                          <a:spcPts val="0"/>
                        </a:spcAft>
                        <a:buClrTx/>
                        <a:buSzTx/>
                        <a:buFontTx/>
                        <a:buNone/>
                        <a:tabLst/>
                        <a:defRPr/>
                      </a:pPr>
                      <a:r>
                        <a:rPr lang="en-US" sz="1600" b="1" i="0" kern="1200" noProof="0" dirty="0">
                          <a:solidFill>
                            <a:schemeClr val="bg1"/>
                          </a:solidFill>
                          <a:latin typeface="Arial" panose="020B0604020202020204" pitchFamily="34" charset="0"/>
                          <a:ea typeface="+mn-ea"/>
                          <a:cs typeface="Arial" panose="020B0604020202020204" pitchFamily="34" charset="0"/>
                        </a:rPr>
                        <a:t>IBM DS8888F</a:t>
                      </a:r>
                    </a:p>
                    <a:p>
                      <a:pPr marL="0" marR="0" lvl="0" indent="0" algn="ctr" defTabSz="914498" rtl="0" eaLnBrk="1" fontAlgn="auto" latinLnBrk="0" hangingPunct="1">
                        <a:lnSpc>
                          <a:spcPct val="100000"/>
                        </a:lnSpc>
                        <a:spcBef>
                          <a:spcPts val="0"/>
                        </a:spcBef>
                        <a:spcAft>
                          <a:spcPts val="0"/>
                        </a:spcAft>
                        <a:buClrTx/>
                        <a:buSzTx/>
                        <a:buFontTx/>
                        <a:buNone/>
                        <a:tabLst/>
                        <a:defRPr/>
                      </a:pPr>
                      <a:r>
                        <a:rPr lang="en-US" sz="1400" b="0" i="0" u="none" kern="1200" noProof="0" dirty="0">
                          <a:solidFill>
                            <a:schemeClr val="bg1"/>
                          </a:solidFill>
                          <a:latin typeface="IBM Plex Sans" panose="020B0503050203000203" pitchFamily="34" charset="0"/>
                          <a:ea typeface="+mn-ea"/>
                          <a:cs typeface="Arial" panose="020B0604020202020204" pitchFamily="34" charset="0"/>
                        </a:rPr>
                        <a:t>Model 988</a:t>
                      </a:r>
                    </a:p>
                  </a:txBody>
                  <a:tcPr marL="91349" marR="91349" marT="45673" marB="456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marL="0" marR="0" lvl="0" indent="0" algn="ctr" defTabSz="914498" rtl="0" eaLnBrk="1" fontAlgn="auto" latinLnBrk="0" hangingPunct="1">
                        <a:lnSpc>
                          <a:spcPct val="100000"/>
                        </a:lnSpc>
                        <a:spcBef>
                          <a:spcPts val="0"/>
                        </a:spcBef>
                        <a:spcAft>
                          <a:spcPts val="0"/>
                        </a:spcAft>
                        <a:buClrTx/>
                        <a:buSzTx/>
                        <a:buFontTx/>
                        <a:buNone/>
                        <a:tabLst/>
                        <a:defRPr/>
                      </a:pPr>
                      <a:r>
                        <a:rPr lang="en-US" sz="1600" b="1" i="0" kern="1200" noProof="0" dirty="0">
                          <a:solidFill>
                            <a:schemeClr val="bg1"/>
                          </a:solidFill>
                          <a:latin typeface="Arial" panose="020B0604020202020204" pitchFamily="34" charset="0"/>
                          <a:ea typeface="+mn-ea"/>
                          <a:cs typeface="Arial" panose="020B0604020202020204" pitchFamily="34" charset="0"/>
                        </a:rPr>
                        <a:t>IBM DS8980F</a:t>
                      </a:r>
                    </a:p>
                    <a:p>
                      <a:pPr marL="0" marR="0" lvl="0" indent="0" algn="ctr" defTabSz="914498" rtl="0" eaLnBrk="1" fontAlgn="auto" latinLnBrk="0" hangingPunct="1">
                        <a:lnSpc>
                          <a:spcPct val="100000"/>
                        </a:lnSpc>
                        <a:spcBef>
                          <a:spcPts val="0"/>
                        </a:spcBef>
                        <a:spcAft>
                          <a:spcPts val="0"/>
                        </a:spcAft>
                        <a:buClrTx/>
                        <a:buSzTx/>
                        <a:buFontTx/>
                        <a:buNone/>
                        <a:tabLst/>
                        <a:defRPr/>
                      </a:pPr>
                      <a:r>
                        <a:rPr lang="en-US" sz="1400" b="0" i="0" u="none" kern="1200" noProof="0" dirty="0">
                          <a:solidFill>
                            <a:schemeClr val="bg1"/>
                          </a:solidFill>
                          <a:latin typeface="IBM Plex Sans" panose="020B0503050203000203" pitchFamily="34" charset="0"/>
                          <a:ea typeface="+mn-ea"/>
                          <a:cs typeface="Arial" panose="020B0604020202020204" pitchFamily="34" charset="0"/>
                        </a:rPr>
                        <a:t>Model 998</a:t>
                      </a:r>
                    </a:p>
                  </a:txBody>
                  <a:tcPr marL="91349" marR="91349" marT="45673" marB="456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extLst>
                  <a:ext uri="{0D108BD9-81ED-4DB2-BD59-A6C34878D82A}">
                    <a16:rowId xmlns:a16="http://schemas.microsoft.com/office/drawing/2014/main" val="18994308"/>
                  </a:ext>
                </a:extLst>
              </a:tr>
              <a:tr h="336332">
                <a:tc>
                  <a:txBody>
                    <a:bodyPr/>
                    <a:lstStyle/>
                    <a:p>
                      <a:pPr marL="0" marR="0" lvl="0" indent="0" algn="l" defTabSz="914498" rtl="0" eaLnBrk="1" fontAlgn="auto" latinLnBrk="0" hangingPunct="1">
                        <a:lnSpc>
                          <a:spcPct val="100000"/>
                        </a:lnSpc>
                        <a:spcBef>
                          <a:spcPts val="0"/>
                        </a:spcBef>
                        <a:spcAft>
                          <a:spcPts val="0"/>
                        </a:spcAft>
                        <a:buClrTx/>
                        <a:buSzTx/>
                        <a:buFontTx/>
                        <a:buNone/>
                        <a:tabLst/>
                        <a:defRPr/>
                      </a:pPr>
                      <a:r>
                        <a:rPr lang="en-US" sz="1400" b="0" kern="1200" noProof="0" dirty="0">
                          <a:solidFill>
                            <a:schemeClr val="bg1"/>
                          </a:solidFill>
                          <a:latin typeface="Arial" panose="020B0604020202020204" pitchFamily="34" charset="0"/>
                          <a:ea typeface="+mn-ea"/>
                          <a:cs typeface="Arial" panose="020B0604020202020204" pitchFamily="34" charset="0"/>
                        </a:rPr>
                        <a:t>Processor</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98" rtl="0" eaLnBrk="1" fontAlgn="auto" latinLnBrk="0" hangingPunct="1">
                        <a:lnSpc>
                          <a:spcPct val="100000"/>
                        </a:lnSpc>
                        <a:spcBef>
                          <a:spcPts val="0"/>
                        </a:spcBef>
                        <a:spcAft>
                          <a:spcPts val="0"/>
                        </a:spcAft>
                        <a:buClrTx/>
                        <a:buSzTx/>
                        <a:buFontTx/>
                        <a:buNone/>
                        <a:tabLst/>
                        <a:defRPr/>
                      </a:pPr>
                      <a:r>
                        <a:rPr lang="en-US" sz="1300" b="0" kern="1200" noProof="0" dirty="0">
                          <a:solidFill>
                            <a:schemeClr val="bg1"/>
                          </a:solidFill>
                          <a:latin typeface="Arial" panose="020B0604020202020204" pitchFamily="34" charset="0"/>
                          <a:cs typeface="Arial" panose="020B0604020202020204" pitchFamily="34" charset="0"/>
                        </a:rPr>
                        <a:t>POWER8</a:t>
                      </a:r>
                      <a:endParaRPr lang="en-US" sz="1300" b="0" kern="1200" noProof="0" dirty="0">
                        <a:solidFill>
                          <a:schemeClr val="bg1"/>
                        </a:solidFill>
                        <a:latin typeface="Arial" panose="020B0604020202020204" pitchFamily="34" charset="0"/>
                        <a:ea typeface="+mn-ea"/>
                        <a:cs typeface="Arial" panose="020B0604020202020204" pitchFamily="34" charset="0"/>
                      </a:endParaRP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98" rtl="0" eaLnBrk="1" fontAlgn="auto" latinLnBrk="0" hangingPunct="1">
                        <a:lnSpc>
                          <a:spcPct val="100000"/>
                        </a:lnSpc>
                        <a:spcBef>
                          <a:spcPts val="0"/>
                        </a:spcBef>
                        <a:spcAft>
                          <a:spcPts val="0"/>
                        </a:spcAft>
                        <a:buClrTx/>
                        <a:buSzTx/>
                        <a:buFontTx/>
                        <a:buNone/>
                        <a:tabLst/>
                        <a:defRPr/>
                      </a:pPr>
                      <a:r>
                        <a:rPr lang="en-US" sz="1300" b="0" kern="1200" noProof="0" dirty="0">
                          <a:solidFill>
                            <a:schemeClr val="bg1"/>
                          </a:solidFill>
                          <a:latin typeface="Arial" panose="020B0604020202020204" pitchFamily="34" charset="0"/>
                          <a:cs typeface="Arial" panose="020B0604020202020204" pitchFamily="34" charset="0"/>
                        </a:rPr>
                        <a:t>POWER8</a:t>
                      </a:r>
                      <a:endParaRPr lang="en-US" sz="1300" b="0" kern="1200" noProof="0" dirty="0">
                        <a:solidFill>
                          <a:schemeClr val="bg1"/>
                        </a:solidFill>
                        <a:latin typeface="Arial" panose="020B0604020202020204" pitchFamily="34" charset="0"/>
                        <a:ea typeface="+mn-ea"/>
                        <a:cs typeface="Arial" panose="020B0604020202020204" pitchFamily="34" charset="0"/>
                      </a:endParaRP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98" rtl="0" eaLnBrk="1" fontAlgn="auto" latinLnBrk="0" hangingPunct="1">
                        <a:lnSpc>
                          <a:spcPct val="100000"/>
                        </a:lnSpc>
                        <a:spcBef>
                          <a:spcPts val="0"/>
                        </a:spcBef>
                        <a:spcAft>
                          <a:spcPts val="0"/>
                        </a:spcAft>
                        <a:buClrTx/>
                        <a:buSzTx/>
                        <a:buFontTx/>
                        <a:buNone/>
                        <a:tabLst/>
                        <a:defRPr/>
                      </a:pPr>
                      <a:r>
                        <a:rPr lang="en-US" sz="1300" b="0" kern="1200" noProof="0" dirty="0">
                          <a:solidFill>
                            <a:schemeClr val="bg1"/>
                          </a:solidFill>
                          <a:latin typeface="Arial" panose="020B0604020202020204" pitchFamily="34" charset="0"/>
                          <a:cs typeface="Arial" panose="020B0604020202020204" pitchFamily="34" charset="0"/>
                        </a:rPr>
                        <a:t>POWER9</a:t>
                      </a:r>
                      <a:endParaRPr lang="en-US" sz="1300" b="0" kern="1200" noProof="0" dirty="0">
                        <a:solidFill>
                          <a:schemeClr val="bg1"/>
                        </a:solidFill>
                        <a:latin typeface="Arial" panose="020B0604020202020204" pitchFamily="34" charset="0"/>
                        <a:ea typeface="+mn-ea"/>
                        <a:cs typeface="Arial" panose="020B0604020202020204" pitchFamily="34" charset="0"/>
                      </a:endParaRP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2133245430"/>
                  </a:ext>
                </a:extLst>
              </a:tr>
              <a:tr h="336332">
                <a:tc>
                  <a:txBody>
                    <a:bodyPr/>
                    <a:lstStyle/>
                    <a:p>
                      <a:pPr marL="0" marR="0" lvl="0" indent="0" algn="l" defTabSz="914498" rtl="0" eaLnBrk="1" fontAlgn="auto" latinLnBrk="0" hangingPunct="1">
                        <a:lnSpc>
                          <a:spcPct val="100000"/>
                        </a:lnSpc>
                        <a:spcBef>
                          <a:spcPts val="0"/>
                        </a:spcBef>
                        <a:spcAft>
                          <a:spcPts val="0"/>
                        </a:spcAft>
                        <a:buClrTx/>
                        <a:buSzTx/>
                        <a:buFontTx/>
                        <a:buNone/>
                        <a:tabLst/>
                        <a:defRPr/>
                      </a:pPr>
                      <a:r>
                        <a:rPr lang="es-MX" sz="1400" b="0" kern="1200" dirty="0">
                          <a:solidFill>
                            <a:schemeClr val="bg1"/>
                          </a:solidFill>
                          <a:latin typeface="Arial" panose="020B0604020202020204" pitchFamily="34" charset="0"/>
                          <a:ea typeface="+mn-ea"/>
                          <a:cs typeface="Arial" panose="020B0604020202020204" pitchFamily="34" charset="0"/>
                        </a:rPr>
                        <a:t>System cache </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s-MX" sz="1300" b="0" kern="1200" dirty="0">
                          <a:solidFill>
                            <a:schemeClr val="bg1"/>
                          </a:solidFill>
                          <a:latin typeface="Arial" panose="020B0604020202020204" pitchFamily="34" charset="0"/>
                          <a:ea typeface="+mn-ea"/>
                          <a:cs typeface="Arial" panose="020B0604020202020204" pitchFamily="34" charset="0"/>
                        </a:rPr>
                        <a:t>2 TB</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1300" b="0" kern="1200" noProof="0" dirty="0">
                          <a:solidFill>
                            <a:schemeClr val="bg1"/>
                          </a:solidFill>
                          <a:latin typeface="Arial" panose="020B0604020202020204" pitchFamily="34" charset="0"/>
                          <a:ea typeface="+mn-ea"/>
                          <a:cs typeface="Arial" panose="020B0604020202020204" pitchFamily="34" charset="0"/>
                        </a:rPr>
                        <a:t>2 TB</a:t>
                      </a:r>
                      <a:endParaRPr lang="es-MX" sz="1300" b="0" kern="1200" dirty="0">
                        <a:solidFill>
                          <a:schemeClr val="bg1"/>
                        </a:solidFill>
                        <a:latin typeface="Arial" panose="020B0604020202020204" pitchFamily="34" charset="0"/>
                        <a:ea typeface="+mn-ea"/>
                        <a:cs typeface="Arial" panose="020B0604020202020204" pitchFamily="34" charset="0"/>
                      </a:endParaRP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1300" b="1" kern="1200" noProof="0" dirty="0">
                          <a:solidFill>
                            <a:schemeClr val="bg1"/>
                          </a:solidFill>
                          <a:latin typeface="Arial" panose="020B0604020202020204" pitchFamily="34" charset="0"/>
                          <a:ea typeface="+mn-ea"/>
                          <a:cs typeface="Arial" panose="020B0604020202020204" pitchFamily="34" charset="0"/>
                        </a:rPr>
                        <a:t>4.3 TB</a:t>
                      </a:r>
                      <a:endParaRPr lang="es-MX" sz="1300" b="1" kern="1200" dirty="0">
                        <a:solidFill>
                          <a:schemeClr val="bg1"/>
                        </a:solidFill>
                        <a:latin typeface="Arial" panose="020B0604020202020204" pitchFamily="34" charset="0"/>
                        <a:ea typeface="+mn-ea"/>
                        <a:cs typeface="Arial" panose="020B0604020202020204" pitchFamily="34" charset="0"/>
                      </a:endParaRP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3159761206"/>
                  </a:ext>
                </a:extLst>
              </a:tr>
              <a:tr h="571836">
                <a:tc>
                  <a:txBody>
                    <a:bodyPr/>
                    <a:lstStyle/>
                    <a:p>
                      <a:pPr marL="0" marR="0" lvl="0" indent="0" algn="l" defTabSz="914498" rtl="0" eaLnBrk="1" fontAlgn="auto" latinLnBrk="0" hangingPunct="1">
                        <a:lnSpc>
                          <a:spcPct val="100000"/>
                        </a:lnSpc>
                        <a:spcBef>
                          <a:spcPts val="0"/>
                        </a:spcBef>
                        <a:spcAft>
                          <a:spcPts val="0"/>
                        </a:spcAft>
                        <a:buClrTx/>
                        <a:buSzTx/>
                        <a:buFontTx/>
                        <a:buNone/>
                        <a:tabLst/>
                        <a:defRPr/>
                      </a:pPr>
                      <a:r>
                        <a:rPr lang="es-MX" sz="1400" b="0" kern="1200" dirty="0">
                          <a:solidFill>
                            <a:schemeClr val="bg1"/>
                          </a:solidFill>
                          <a:latin typeface="Arial" panose="020B0604020202020204" pitchFamily="34" charset="0"/>
                          <a:ea typeface="+mn-ea"/>
                          <a:cs typeface="Arial" panose="020B0604020202020204" pitchFamily="34" charset="0"/>
                        </a:rPr>
                        <a:t>High-Performance Flash Enclosures (HPFE)</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s-MX" sz="1300" b="0" kern="1200" dirty="0">
                          <a:solidFill>
                            <a:schemeClr val="bg1"/>
                          </a:solidFill>
                          <a:latin typeface="Arial" panose="020B0604020202020204" pitchFamily="34" charset="0"/>
                          <a:ea typeface="+mn-ea"/>
                          <a:cs typeface="Arial" panose="020B0604020202020204" pitchFamily="34" charset="0"/>
                        </a:rPr>
                        <a:t>Gen 1</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s-MX" sz="1300" b="0" kern="1200" dirty="0">
                          <a:solidFill>
                            <a:schemeClr val="bg1"/>
                          </a:solidFill>
                          <a:latin typeface="Arial" panose="020B0604020202020204" pitchFamily="34" charset="0"/>
                          <a:ea typeface="+mn-ea"/>
                          <a:cs typeface="Arial" panose="020B0604020202020204" pitchFamily="34" charset="0"/>
                        </a:rPr>
                        <a:t>Gen 2</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s-MX" sz="1300" b="1" kern="1200" dirty="0">
                          <a:solidFill>
                            <a:schemeClr val="bg1"/>
                          </a:solidFill>
                          <a:latin typeface="Arial" panose="020B0604020202020204" pitchFamily="34" charset="0"/>
                          <a:ea typeface="+mn-ea"/>
                          <a:cs typeface="Arial" panose="020B0604020202020204" pitchFamily="34" charset="0"/>
                        </a:rPr>
                        <a:t>Gen 2</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1679641565"/>
                  </a:ext>
                </a:extLst>
              </a:tr>
              <a:tr h="336332">
                <a:tc>
                  <a:txBody>
                    <a:bodyPr/>
                    <a:lstStyle/>
                    <a:p>
                      <a:pPr marL="0" marR="0" lvl="0" indent="0" algn="l" defTabSz="914498" rtl="0" eaLnBrk="1" fontAlgn="auto" latinLnBrk="0" hangingPunct="1">
                        <a:lnSpc>
                          <a:spcPct val="100000"/>
                        </a:lnSpc>
                        <a:spcBef>
                          <a:spcPts val="0"/>
                        </a:spcBef>
                        <a:spcAft>
                          <a:spcPts val="0"/>
                        </a:spcAft>
                        <a:buClrTx/>
                        <a:buSzTx/>
                        <a:buFontTx/>
                        <a:buNone/>
                        <a:tabLst/>
                        <a:defRPr/>
                      </a:pPr>
                      <a:r>
                        <a:rPr lang="en-US" sz="1400" b="0" kern="1200" noProof="0" dirty="0">
                          <a:solidFill>
                            <a:schemeClr val="bg1"/>
                          </a:solidFill>
                          <a:latin typeface="Arial" panose="020B0604020202020204" pitchFamily="34" charset="0"/>
                          <a:ea typeface="+mn-ea"/>
                          <a:cs typeface="Arial" panose="020B0604020202020204" pitchFamily="34" charset="0"/>
                        </a:rPr>
                        <a:t>Number of cores per system</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s-MX" sz="1300" b="0" kern="1200" dirty="0">
                          <a:solidFill>
                            <a:schemeClr val="bg1"/>
                          </a:solidFill>
                          <a:latin typeface="Arial" panose="020B0604020202020204" pitchFamily="34" charset="0"/>
                          <a:ea typeface="+mn-ea"/>
                          <a:cs typeface="Arial" panose="020B0604020202020204" pitchFamily="34" charset="0"/>
                        </a:rPr>
                        <a:t>96</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s-MX" sz="1300" b="0" kern="1200" dirty="0">
                          <a:solidFill>
                            <a:schemeClr val="bg1"/>
                          </a:solidFill>
                          <a:latin typeface="Arial" panose="020B0604020202020204" pitchFamily="34" charset="0"/>
                          <a:ea typeface="+mn-ea"/>
                          <a:cs typeface="Arial" panose="020B0604020202020204" pitchFamily="34" charset="0"/>
                        </a:rPr>
                        <a:t>96</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s-MX" sz="1300" b="0" kern="1200" dirty="0">
                          <a:solidFill>
                            <a:schemeClr val="bg1"/>
                          </a:solidFill>
                          <a:latin typeface="Arial" panose="020B0604020202020204" pitchFamily="34" charset="0"/>
                          <a:ea typeface="+mn-ea"/>
                          <a:cs typeface="Arial" panose="020B0604020202020204" pitchFamily="34" charset="0"/>
                        </a:rPr>
                        <a:t>44</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2936730025"/>
                  </a:ext>
                </a:extLst>
              </a:tr>
              <a:tr h="336332">
                <a:tc>
                  <a:txBody>
                    <a:bodyPr/>
                    <a:lstStyle/>
                    <a:p>
                      <a:pPr marL="0" marR="0" lvl="0" indent="0" algn="l" defTabSz="914498" rtl="0" eaLnBrk="1" fontAlgn="auto" latinLnBrk="0" hangingPunct="1">
                        <a:lnSpc>
                          <a:spcPct val="100000"/>
                        </a:lnSpc>
                        <a:spcBef>
                          <a:spcPts val="0"/>
                        </a:spcBef>
                        <a:spcAft>
                          <a:spcPts val="0"/>
                        </a:spcAft>
                        <a:buClrTx/>
                        <a:buSzTx/>
                        <a:buFontTx/>
                        <a:buNone/>
                        <a:tabLst/>
                        <a:defRPr/>
                      </a:pPr>
                      <a:r>
                        <a:rPr lang="en-US" sz="1400" b="0" kern="1200" noProof="0" dirty="0">
                          <a:solidFill>
                            <a:schemeClr val="bg1"/>
                          </a:solidFill>
                          <a:latin typeface="Arial" panose="020B0604020202020204" pitchFamily="34" charset="0"/>
                          <a:ea typeface="+mn-ea"/>
                          <a:cs typeface="Arial" panose="020B0604020202020204" pitchFamily="34" charset="0"/>
                        </a:rPr>
                        <a:t>Host Adapter Ports </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98" rtl="0" eaLnBrk="1" fontAlgn="auto" latinLnBrk="0" hangingPunct="1">
                        <a:lnSpc>
                          <a:spcPct val="100000"/>
                        </a:lnSpc>
                        <a:spcBef>
                          <a:spcPts val="0"/>
                        </a:spcBef>
                        <a:spcAft>
                          <a:spcPts val="0"/>
                        </a:spcAft>
                        <a:buClrTx/>
                        <a:buSzTx/>
                        <a:buFontTx/>
                        <a:buNone/>
                        <a:tabLst/>
                        <a:defRPr/>
                      </a:pPr>
                      <a:r>
                        <a:rPr lang="en-US" sz="1300" b="0" kern="1200" noProof="0" dirty="0">
                          <a:solidFill>
                            <a:schemeClr val="bg1"/>
                          </a:solidFill>
                          <a:latin typeface="Arial" panose="020B0604020202020204" pitchFamily="34" charset="0"/>
                          <a:cs typeface="Arial" panose="020B0604020202020204" pitchFamily="34" charset="0"/>
                        </a:rPr>
                        <a:t>128</a:t>
                      </a:r>
                      <a:endParaRPr lang="en-US" sz="1300" b="0" kern="1200" noProof="0" dirty="0">
                        <a:solidFill>
                          <a:schemeClr val="bg1"/>
                        </a:solidFill>
                        <a:latin typeface="Arial" panose="020B0604020202020204" pitchFamily="34" charset="0"/>
                        <a:ea typeface="+mn-ea"/>
                        <a:cs typeface="Arial" panose="020B0604020202020204" pitchFamily="34" charset="0"/>
                      </a:endParaRP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98" rtl="0" eaLnBrk="1" fontAlgn="auto" latinLnBrk="0" hangingPunct="1">
                        <a:lnSpc>
                          <a:spcPct val="100000"/>
                        </a:lnSpc>
                        <a:spcBef>
                          <a:spcPts val="0"/>
                        </a:spcBef>
                        <a:spcAft>
                          <a:spcPts val="0"/>
                        </a:spcAft>
                        <a:buClrTx/>
                        <a:buSzTx/>
                        <a:buFontTx/>
                        <a:buNone/>
                        <a:tabLst/>
                        <a:defRPr/>
                      </a:pPr>
                      <a:r>
                        <a:rPr lang="en-US" sz="1300" b="0" kern="1200" noProof="0" dirty="0">
                          <a:solidFill>
                            <a:schemeClr val="bg1"/>
                          </a:solidFill>
                          <a:latin typeface="Arial" panose="020B0604020202020204" pitchFamily="34" charset="0"/>
                          <a:cs typeface="Arial" panose="020B0604020202020204" pitchFamily="34" charset="0"/>
                        </a:rPr>
                        <a:t>128</a:t>
                      </a:r>
                      <a:endParaRPr lang="en-US" sz="1300" b="0" kern="1200" noProof="0" dirty="0">
                        <a:solidFill>
                          <a:schemeClr val="bg1"/>
                        </a:solidFill>
                        <a:latin typeface="Arial" panose="020B0604020202020204" pitchFamily="34" charset="0"/>
                        <a:ea typeface="+mn-ea"/>
                        <a:cs typeface="Arial" panose="020B0604020202020204" pitchFamily="34" charset="0"/>
                      </a:endParaRP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98" rtl="0" eaLnBrk="1" fontAlgn="auto" latinLnBrk="0" hangingPunct="1">
                        <a:lnSpc>
                          <a:spcPct val="100000"/>
                        </a:lnSpc>
                        <a:spcBef>
                          <a:spcPts val="0"/>
                        </a:spcBef>
                        <a:spcAft>
                          <a:spcPts val="0"/>
                        </a:spcAft>
                        <a:buClrTx/>
                        <a:buSzTx/>
                        <a:buFontTx/>
                        <a:buNone/>
                        <a:tabLst/>
                        <a:defRPr/>
                      </a:pPr>
                      <a:r>
                        <a:rPr lang="en-US" sz="1300" b="0" kern="1200" noProof="0" dirty="0">
                          <a:solidFill>
                            <a:schemeClr val="bg1"/>
                          </a:solidFill>
                          <a:latin typeface="Arial" panose="020B0604020202020204" pitchFamily="34" charset="0"/>
                          <a:cs typeface="Arial" panose="020B0604020202020204" pitchFamily="34" charset="0"/>
                        </a:rPr>
                        <a:t>128</a:t>
                      </a:r>
                      <a:endParaRPr lang="en-US" sz="1300" b="0" kern="1200" noProof="0" dirty="0">
                        <a:solidFill>
                          <a:schemeClr val="bg1"/>
                        </a:solidFill>
                        <a:latin typeface="Arial" panose="020B0604020202020204" pitchFamily="34" charset="0"/>
                        <a:ea typeface="+mn-ea"/>
                        <a:cs typeface="Arial" panose="020B0604020202020204" pitchFamily="34" charset="0"/>
                      </a:endParaRP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3542977208"/>
                  </a:ext>
                </a:extLst>
              </a:tr>
              <a:tr h="336332">
                <a:tc>
                  <a:txBody>
                    <a:bodyPr/>
                    <a:lstStyle/>
                    <a:p>
                      <a:pPr marL="0" marR="0" lvl="0" indent="0" algn="l" defTabSz="914498" rtl="0" eaLnBrk="1" fontAlgn="auto" latinLnBrk="0" hangingPunct="1">
                        <a:lnSpc>
                          <a:spcPct val="100000"/>
                        </a:lnSpc>
                        <a:spcBef>
                          <a:spcPts val="0"/>
                        </a:spcBef>
                        <a:spcAft>
                          <a:spcPts val="0"/>
                        </a:spcAft>
                        <a:buClrTx/>
                        <a:buSzTx/>
                        <a:buFontTx/>
                        <a:buNone/>
                        <a:tabLst/>
                        <a:defRPr/>
                      </a:pPr>
                      <a:r>
                        <a:rPr lang="en-US" sz="1400" b="0" kern="1200" noProof="0" dirty="0">
                          <a:solidFill>
                            <a:schemeClr val="bg1"/>
                          </a:solidFill>
                          <a:latin typeface="Arial" panose="020B0604020202020204" pitchFamily="34" charset="0"/>
                          <a:ea typeface="+mn-ea"/>
                          <a:cs typeface="Arial" panose="020B0604020202020204" pitchFamily="34" charset="0"/>
                        </a:rPr>
                        <a:t>Minimum response time (4K read hit)</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98" rtl="0" eaLnBrk="1" fontAlgn="auto" latinLnBrk="0" hangingPunct="1">
                        <a:lnSpc>
                          <a:spcPct val="100000"/>
                        </a:lnSpc>
                        <a:spcBef>
                          <a:spcPts val="0"/>
                        </a:spcBef>
                        <a:spcAft>
                          <a:spcPts val="0"/>
                        </a:spcAft>
                        <a:buClrTx/>
                        <a:buSzTx/>
                        <a:buFontTx/>
                        <a:buNone/>
                        <a:tabLst/>
                        <a:defRPr/>
                      </a:pPr>
                      <a:r>
                        <a:rPr lang="en-US" sz="1300" b="0" kern="1200" noProof="0" dirty="0">
                          <a:solidFill>
                            <a:schemeClr val="bg1"/>
                          </a:solidFill>
                          <a:latin typeface="Arial" panose="020B0604020202020204" pitchFamily="34" charset="0"/>
                          <a:ea typeface="+mn-ea"/>
                          <a:cs typeface="Arial" panose="020B0604020202020204" pitchFamily="34" charset="0"/>
                        </a:rPr>
                        <a:t>90 µsec</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98" rtl="0" eaLnBrk="1" fontAlgn="auto" latinLnBrk="0" hangingPunct="1">
                        <a:lnSpc>
                          <a:spcPct val="100000"/>
                        </a:lnSpc>
                        <a:spcBef>
                          <a:spcPts val="0"/>
                        </a:spcBef>
                        <a:spcAft>
                          <a:spcPts val="0"/>
                        </a:spcAft>
                        <a:buClrTx/>
                        <a:buSzTx/>
                        <a:buFontTx/>
                        <a:buNone/>
                        <a:tabLst/>
                        <a:defRPr/>
                      </a:pPr>
                      <a:r>
                        <a:rPr lang="en-US" sz="1300" b="0" kern="1200" noProof="0" dirty="0">
                          <a:solidFill>
                            <a:schemeClr val="bg1"/>
                          </a:solidFill>
                          <a:latin typeface="Arial" panose="020B0604020202020204" pitchFamily="34" charset="0"/>
                          <a:cs typeface="Arial" panose="020B0604020202020204" pitchFamily="34" charset="0"/>
                        </a:rPr>
                        <a:t>90 µsec</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98" rtl="0" eaLnBrk="1" fontAlgn="auto" latinLnBrk="0" hangingPunct="1">
                        <a:lnSpc>
                          <a:spcPct val="100000"/>
                        </a:lnSpc>
                        <a:spcBef>
                          <a:spcPts val="0"/>
                        </a:spcBef>
                        <a:spcAft>
                          <a:spcPts val="0"/>
                        </a:spcAft>
                        <a:buClrTx/>
                        <a:buSzTx/>
                        <a:buFontTx/>
                        <a:buNone/>
                        <a:tabLst/>
                        <a:defRPr/>
                      </a:pPr>
                      <a:r>
                        <a:rPr lang="en-US" sz="1300" b="1" kern="1200" noProof="0" dirty="0">
                          <a:solidFill>
                            <a:schemeClr val="bg1"/>
                          </a:solidFill>
                          <a:latin typeface="Arial" panose="020B0604020202020204" pitchFamily="34" charset="0"/>
                          <a:cs typeface="Arial" panose="020B0604020202020204" pitchFamily="34" charset="0"/>
                        </a:rPr>
                        <a:t>80 µsec</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1115309699"/>
                  </a:ext>
                </a:extLst>
              </a:tr>
              <a:tr h="571836">
                <a:tc>
                  <a:txBody>
                    <a:bodyPr/>
                    <a:lstStyle/>
                    <a:p>
                      <a:pPr marL="0" marR="0" lvl="0" indent="0" algn="l" defTabSz="914498" rtl="0" eaLnBrk="1" fontAlgn="auto" latinLnBrk="0" hangingPunct="1">
                        <a:lnSpc>
                          <a:spcPct val="100000"/>
                        </a:lnSpc>
                        <a:spcBef>
                          <a:spcPts val="0"/>
                        </a:spcBef>
                        <a:spcAft>
                          <a:spcPts val="0"/>
                        </a:spcAft>
                        <a:buClrTx/>
                        <a:buSzTx/>
                        <a:buFontTx/>
                        <a:buNone/>
                        <a:tabLst/>
                        <a:defRPr/>
                      </a:pPr>
                      <a:r>
                        <a:rPr lang="en-US" sz="1400" b="0" kern="1200" noProof="0" dirty="0">
                          <a:solidFill>
                            <a:schemeClr val="bg1"/>
                          </a:solidFill>
                          <a:latin typeface="Arial" panose="020B0604020202020204" pitchFamily="34" charset="0"/>
                          <a:ea typeface="+mn-ea"/>
                          <a:cs typeface="Arial" panose="020B0604020202020204" pitchFamily="34" charset="0"/>
                        </a:rPr>
                        <a:t>Minimum response time w/ zHyperLink (4K read)</a:t>
                      </a: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98" rtl="0" eaLnBrk="1" fontAlgn="auto" latinLnBrk="0" hangingPunct="1">
                        <a:lnSpc>
                          <a:spcPct val="100000"/>
                        </a:lnSpc>
                        <a:spcBef>
                          <a:spcPts val="0"/>
                        </a:spcBef>
                        <a:spcAft>
                          <a:spcPts val="0"/>
                        </a:spcAft>
                        <a:buClrTx/>
                        <a:buSzTx/>
                        <a:buFontTx/>
                        <a:buNone/>
                        <a:tabLst/>
                        <a:defRPr/>
                      </a:pPr>
                      <a:r>
                        <a:rPr lang="en-US" sz="1300" b="0" kern="1200" noProof="0" dirty="0">
                          <a:solidFill>
                            <a:schemeClr val="bg1"/>
                          </a:solidFill>
                          <a:latin typeface="Arial" panose="020B0604020202020204" pitchFamily="34" charset="0"/>
                          <a:cs typeface="Arial" panose="020B0604020202020204" pitchFamily="34" charset="0"/>
                        </a:rPr>
                        <a:t>N/A</a:t>
                      </a:r>
                      <a:endParaRPr lang="en-US" sz="1300" b="0" kern="1200" baseline="30000" noProof="0" dirty="0">
                        <a:solidFill>
                          <a:schemeClr val="bg1"/>
                        </a:solidFill>
                        <a:latin typeface="Arial" panose="020B0604020202020204" pitchFamily="34" charset="0"/>
                        <a:ea typeface="+mn-ea"/>
                        <a:cs typeface="Arial" panose="020B0604020202020204" pitchFamily="34" charset="0"/>
                      </a:endParaRP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98" rtl="0" eaLnBrk="1" fontAlgn="auto" latinLnBrk="0" hangingPunct="1">
                        <a:lnSpc>
                          <a:spcPct val="100000"/>
                        </a:lnSpc>
                        <a:spcBef>
                          <a:spcPts val="0"/>
                        </a:spcBef>
                        <a:spcAft>
                          <a:spcPts val="0"/>
                        </a:spcAft>
                        <a:buClrTx/>
                        <a:buSzTx/>
                        <a:buFontTx/>
                        <a:buNone/>
                        <a:tabLst/>
                        <a:defRPr/>
                      </a:pPr>
                      <a:r>
                        <a:rPr lang="en-US" sz="1300" b="0" kern="1200" noProof="0" dirty="0">
                          <a:solidFill>
                            <a:schemeClr val="bg1"/>
                          </a:solidFill>
                          <a:latin typeface="Arial" panose="020B0604020202020204" pitchFamily="34" charset="0"/>
                          <a:ea typeface="+mn-ea"/>
                          <a:cs typeface="Arial" panose="020B0604020202020204" pitchFamily="34" charset="0"/>
                        </a:rPr>
                        <a:t>18  </a:t>
                      </a:r>
                      <a:r>
                        <a:rPr lang="en-US" sz="1300" b="0" kern="1200" noProof="0" dirty="0">
                          <a:solidFill>
                            <a:schemeClr val="bg1"/>
                          </a:solidFill>
                          <a:latin typeface="Arial" panose="020B0604020202020204" pitchFamily="34" charset="0"/>
                          <a:cs typeface="Arial" panose="020B0604020202020204" pitchFamily="34" charset="0"/>
                        </a:rPr>
                        <a:t>µsec</a:t>
                      </a:r>
                      <a:endParaRPr lang="en-US" sz="1300" b="0" kern="1200" noProof="0" dirty="0">
                        <a:solidFill>
                          <a:schemeClr val="bg1"/>
                        </a:solidFill>
                        <a:latin typeface="Arial" panose="020B0604020202020204" pitchFamily="34" charset="0"/>
                        <a:ea typeface="+mn-ea"/>
                        <a:cs typeface="Arial" panose="020B0604020202020204" pitchFamily="34" charset="0"/>
                      </a:endParaRP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98" rtl="0" eaLnBrk="1" fontAlgn="auto" latinLnBrk="0" hangingPunct="1">
                        <a:lnSpc>
                          <a:spcPct val="100000"/>
                        </a:lnSpc>
                        <a:spcBef>
                          <a:spcPts val="0"/>
                        </a:spcBef>
                        <a:spcAft>
                          <a:spcPts val="0"/>
                        </a:spcAft>
                        <a:buClrTx/>
                        <a:buSzTx/>
                        <a:buFontTx/>
                        <a:buNone/>
                        <a:tabLst/>
                        <a:defRPr/>
                      </a:pPr>
                      <a:r>
                        <a:rPr lang="en-US" sz="1300" b="1" kern="1200" noProof="0" dirty="0">
                          <a:solidFill>
                            <a:schemeClr val="bg1"/>
                          </a:solidFill>
                          <a:latin typeface="Arial" panose="020B0604020202020204" pitchFamily="34" charset="0"/>
                          <a:cs typeface="Arial" panose="020B0604020202020204" pitchFamily="34" charset="0"/>
                        </a:rPr>
                        <a:t>18 µsec</a:t>
                      </a:r>
                      <a:endParaRPr lang="en-US" sz="1300" b="1" kern="1200" baseline="30000" noProof="0" dirty="0">
                        <a:solidFill>
                          <a:schemeClr val="bg1"/>
                        </a:solidFill>
                        <a:latin typeface="Arial" panose="020B0604020202020204" pitchFamily="34" charset="0"/>
                        <a:ea typeface="+mn-ea"/>
                        <a:cs typeface="Arial" panose="020B0604020202020204" pitchFamily="34" charset="0"/>
                      </a:endParaRPr>
                    </a:p>
                  </a:txBody>
                  <a:tcPr marL="91349" marR="91349" marT="45673" marB="45673"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02915310"/>
                  </a:ext>
                </a:extLst>
              </a:tr>
            </a:tbl>
          </a:graphicData>
        </a:graphic>
      </p:graphicFrame>
      <p:pic>
        <p:nvPicPr>
          <p:cNvPr id="16" name="Imagen 15">
            <a:extLst>
              <a:ext uri="{FF2B5EF4-FFF2-40B4-BE49-F238E27FC236}">
                <a16:creationId xmlns:a16="http://schemas.microsoft.com/office/drawing/2014/main" id="{42E09767-D3B4-2E40-A717-2E0E36632DA8}"/>
              </a:ext>
            </a:extLst>
          </p:cNvPr>
          <p:cNvPicPr>
            <a:picLocks noChangeAspect="1"/>
          </p:cNvPicPr>
          <p:nvPr/>
        </p:nvPicPr>
        <p:blipFill>
          <a:blip r:embed="rId3" cstate="print">
            <a:extLst>
              <a:ext uri="{BEBA8EAE-BF5A-486C-A8C5-ECC9F3942E4B}">
                <a14:imgProps xmlns:a14="http://schemas.microsoft.com/office/drawing/2010/main">
                  <a14:imgLayer r:embed="rId4">
                    <a14:imgEffect>
                      <a14:sharpenSoften amount="50000"/>
                    </a14:imgEffect>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10474300" y="453181"/>
            <a:ext cx="496391" cy="1790264"/>
          </a:xfrm>
          <a:prstGeom prst="rect">
            <a:avLst/>
          </a:prstGeom>
          <a:ln>
            <a:solidFill>
              <a:schemeClr val="tx1">
                <a:lumMod val="85000"/>
                <a:lumOff val="15000"/>
              </a:schemeClr>
            </a:solidFill>
          </a:ln>
        </p:spPr>
      </p:pic>
      <p:sp>
        <p:nvSpPr>
          <p:cNvPr id="20" name="Título 1">
            <a:extLst>
              <a:ext uri="{FF2B5EF4-FFF2-40B4-BE49-F238E27FC236}">
                <a16:creationId xmlns:a16="http://schemas.microsoft.com/office/drawing/2014/main" id="{6F4846BF-C20E-9F40-96CE-14B09DF3B576}"/>
              </a:ext>
            </a:extLst>
          </p:cNvPr>
          <p:cNvSpPr txBox="1">
            <a:spLocks/>
          </p:cNvSpPr>
          <p:nvPr/>
        </p:nvSpPr>
        <p:spPr>
          <a:xfrm>
            <a:off x="198400" y="401004"/>
            <a:ext cx="3059558" cy="1697861"/>
          </a:xfrm>
          <a:prstGeom prst="rect">
            <a:avLst/>
          </a:prstGeom>
        </p:spPr>
        <p:txBody>
          <a:bodyPr/>
          <a:lstStyle>
            <a:lvl1pPr algn="l" rtl="0" eaLnBrk="1" fontAlgn="base" hangingPunct="1">
              <a:lnSpc>
                <a:spcPct val="90000"/>
              </a:lnSpc>
              <a:spcBef>
                <a:spcPct val="0"/>
              </a:spcBef>
              <a:spcAft>
                <a:spcPct val="0"/>
              </a:spcAft>
              <a:defRPr sz="3197" b="0">
                <a:solidFill>
                  <a:schemeClr val="tx1"/>
                </a:solidFill>
                <a:latin typeface="IBM Plex Sans" charset="0"/>
                <a:ea typeface="IBM Plex Sans" charset="0"/>
                <a:cs typeface="IBM Plex Sans" charset="0"/>
              </a:defRPr>
            </a:lvl1pPr>
            <a:lvl2pPr algn="l" rtl="0" eaLnBrk="1" fontAlgn="base" hangingPunct="1">
              <a:lnSpc>
                <a:spcPct val="90000"/>
              </a:lnSpc>
              <a:spcBef>
                <a:spcPct val="0"/>
              </a:spcBef>
              <a:spcAft>
                <a:spcPct val="0"/>
              </a:spcAft>
              <a:defRPr sz="2957">
                <a:solidFill>
                  <a:srgbClr val="191919"/>
                </a:solidFill>
                <a:latin typeface="HelvNeue Light for IBM" pitchFamily="34" charset="0"/>
              </a:defRPr>
            </a:lvl2pPr>
            <a:lvl3pPr algn="l" rtl="0" eaLnBrk="1" fontAlgn="base" hangingPunct="1">
              <a:lnSpc>
                <a:spcPct val="90000"/>
              </a:lnSpc>
              <a:spcBef>
                <a:spcPct val="0"/>
              </a:spcBef>
              <a:spcAft>
                <a:spcPct val="0"/>
              </a:spcAft>
              <a:defRPr sz="2957">
                <a:solidFill>
                  <a:srgbClr val="191919"/>
                </a:solidFill>
                <a:latin typeface="HelvNeue Light for IBM" pitchFamily="34" charset="0"/>
              </a:defRPr>
            </a:lvl3pPr>
            <a:lvl4pPr algn="l" rtl="0" eaLnBrk="1" fontAlgn="base" hangingPunct="1">
              <a:lnSpc>
                <a:spcPct val="90000"/>
              </a:lnSpc>
              <a:spcBef>
                <a:spcPct val="0"/>
              </a:spcBef>
              <a:spcAft>
                <a:spcPct val="0"/>
              </a:spcAft>
              <a:defRPr sz="2957">
                <a:solidFill>
                  <a:srgbClr val="191919"/>
                </a:solidFill>
                <a:latin typeface="HelvNeue Light for IBM" pitchFamily="34" charset="0"/>
              </a:defRPr>
            </a:lvl4pPr>
            <a:lvl5pPr algn="l" rtl="0" eaLnBrk="1" fontAlgn="base" hangingPunct="1">
              <a:lnSpc>
                <a:spcPct val="90000"/>
              </a:lnSpc>
              <a:spcBef>
                <a:spcPct val="0"/>
              </a:spcBef>
              <a:spcAft>
                <a:spcPct val="0"/>
              </a:spcAft>
              <a:defRPr sz="2957">
                <a:solidFill>
                  <a:srgbClr val="191919"/>
                </a:solidFill>
                <a:latin typeface="HelvNeue Light for IBM" pitchFamily="34" charset="0"/>
              </a:defRPr>
            </a:lvl5pPr>
            <a:lvl6pPr marL="482923" algn="l" rtl="0" eaLnBrk="1" fontAlgn="base" hangingPunct="1">
              <a:lnSpc>
                <a:spcPct val="90000"/>
              </a:lnSpc>
              <a:spcBef>
                <a:spcPct val="0"/>
              </a:spcBef>
              <a:spcAft>
                <a:spcPct val="0"/>
              </a:spcAft>
              <a:defRPr sz="2957">
                <a:solidFill>
                  <a:srgbClr val="191919"/>
                </a:solidFill>
                <a:latin typeface="HelvNeue Light for IBM" pitchFamily="34" charset="0"/>
              </a:defRPr>
            </a:lvl6pPr>
            <a:lvl7pPr marL="965849" algn="l" rtl="0" eaLnBrk="1" fontAlgn="base" hangingPunct="1">
              <a:lnSpc>
                <a:spcPct val="90000"/>
              </a:lnSpc>
              <a:spcBef>
                <a:spcPct val="0"/>
              </a:spcBef>
              <a:spcAft>
                <a:spcPct val="0"/>
              </a:spcAft>
              <a:defRPr sz="2957">
                <a:solidFill>
                  <a:srgbClr val="191919"/>
                </a:solidFill>
                <a:latin typeface="HelvNeue Light for IBM" pitchFamily="34" charset="0"/>
              </a:defRPr>
            </a:lvl7pPr>
            <a:lvl8pPr marL="1448770" algn="l" rtl="0" eaLnBrk="1" fontAlgn="base" hangingPunct="1">
              <a:lnSpc>
                <a:spcPct val="90000"/>
              </a:lnSpc>
              <a:spcBef>
                <a:spcPct val="0"/>
              </a:spcBef>
              <a:spcAft>
                <a:spcPct val="0"/>
              </a:spcAft>
              <a:defRPr sz="2957">
                <a:solidFill>
                  <a:srgbClr val="191919"/>
                </a:solidFill>
                <a:latin typeface="HelvNeue Light for IBM" pitchFamily="34" charset="0"/>
              </a:defRPr>
            </a:lvl8pPr>
            <a:lvl9pPr marL="1931696" algn="l" rtl="0" eaLnBrk="1" fontAlgn="base" hangingPunct="1">
              <a:lnSpc>
                <a:spcPct val="90000"/>
              </a:lnSpc>
              <a:spcBef>
                <a:spcPct val="0"/>
              </a:spcBef>
              <a:spcAft>
                <a:spcPct val="0"/>
              </a:spcAft>
              <a:defRPr sz="2957">
                <a:solidFill>
                  <a:srgbClr val="191919"/>
                </a:solidFill>
                <a:latin typeface="HelvNeue Light for IBM"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r>
              <a:rPr lang="en-US" sz="3200" dirty="0">
                <a:solidFill>
                  <a:schemeClr val="bg1"/>
                </a:solidFill>
                <a:latin typeface="IBM Plex Sans" panose="020B0503050203000203" pitchFamily="34" charset="0"/>
              </a:rPr>
              <a:t>Evolution of the IBM DS8000 </a:t>
            </a:r>
            <a:r>
              <a:rPr lang="en-US" sz="3200" b="1" i="1" dirty="0">
                <a:solidFill>
                  <a:schemeClr val="accent2">
                    <a:lumMod val="40000"/>
                    <a:lumOff val="60000"/>
                  </a:schemeClr>
                </a:solidFill>
                <a:latin typeface="IBM Plex Sans" panose="020B0503050203000203" pitchFamily="34" charset="0"/>
              </a:rPr>
              <a:t>Analytics Class </a:t>
            </a:r>
            <a:r>
              <a:rPr lang="en-US" sz="3200" dirty="0">
                <a:solidFill>
                  <a:schemeClr val="bg1"/>
                </a:solidFill>
                <a:latin typeface="IBM Plex Sans" panose="020B0503050203000203" pitchFamily="34" charset="0"/>
              </a:rPr>
              <a:t>Storage System </a:t>
            </a:r>
          </a:p>
        </p:txBody>
      </p:sp>
      <p:grpSp>
        <p:nvGrpSpPr>
          <p:cNvPr id="25" name="Grupo 24">
            <a:extLst>
              <a:ext uri="{FF2B5EF4-FFF2-40B4-BE49-F238E27FC236}">
                <a16:creationId xmlns:a16="http://schemas.microsoft.com/office/drawing/2014/main" id="{A242B404-4C7A-9440-9012-2ACD2793E294}"/>
              </a:ext>
            </a:extLst>
          </p:cNvPr>
          <p:cNvGrpSpPr/>
          <p:nvPr/>
        </p:nvGrpSpPr>
        <p:grpSpPr>
          <a:xfrm>
            <a:off x="9732815" y="401005"/>
            <a:ext cx="667578" cy="675179"/>
            <a:chOff x="8975362" y="724086"/>
            <a:chExt cx="812800" cy="812800"/>
          </a:xfrm>
        </p:grpSpPr>
        <p:sp>
          <p:nvSpPr>
            <p:cNvPr id="24" name="Elipse 23">
              <a:extLst>
                <a:ext uri="{FF2B5EF4-FFF2-40B4-BE49-F238E27FC236}">
                  <a16:creationId xmlns:a16="http://schemas.microsoft.com/office/drawing/2014/main" id="{F1EA51B1-E9FC-A842-8F16-15313536F25A}"/>
                </a:ext>
              </a:extLst>
            </p:cNvPr>
            <p:cNvSpPr/>
            <p:nvPr/>
          </p:nvSpPr>
          <p:spPr bwMode="auto">
            <a:xfrm rot="19968300">
              <a:off x="9054557" y="862501"/>
              <a:ext cx="656926" cy="535970"/>
            </a:xfrm>
            <a:prstGeom prst="ellipse">
              <a:avLst/>
            </a:prstGeom>
            <a:solidFill>
              <a:schemeClr val="bg1"/>
            </a:solidFill>
            <a:ln w="1905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191919"/>
                </a:solidFill>
                <a:effectLst/>
                <a:uLnTx/>
                <a:uFillTx/>
                <a:latin typeface="HelvNeue Light for IBM" pitchFamily="34" charset="0"/>
                <a:ea typeface="+mn-ea"/>
                <a:cs typeface="+mn-cs"/>
              </a:endParaRPr>
            </a:p>
          </p:txBody>
        </p:sp>
        <p:pic>
          <p:nvPicPr>
            <p:cNvPr id="23" name="Imagen 22">
              <a:extLst>
                <a:ext uri="{FF2B5EF4-FFF2-40B4-BE49-F238E27FC236}">
                  <a16:creationId xmlns:a16="http://schemas.microsoft.com/office/drawing/2014/main" id="{48520C09-CF3E-E941-A9CA-BC520DB700F5}"/>
                </a:ext>
              </a:extLst>
            </p:cNvPr>
            <p:cNvPicPr>
              <a:picLocks noChangeAspect="1"/>
            </p:cNvPicPr>
            <p:nvPr/>
          </p:nvPicPr>
          <p:blipFill>
            <a:blip r:embed="rId5"/>
            <a:stretch>
              <a:fillRect/>
            </a:stretch>
          </p:blipFill>
          <p:spPr>
            <a:xfrm rot="19456850">
              <a:off x="8975362" y="724086"/>
              <a:ext cx="812800" cy="812800"/>
            </a:xfrm>
            <a:prstGeom prst="rect">
              <a:avLst/>
            </a:prstGeom>
          </p:spPr>
        </p:pic>
      </p:grpSp>
      <p:pic>
        <p:nvPicPr>
          <p:cNvPr id="28" name="Picture 1">
            <a:extLst>
              <a:ext uri="{FF2B5EF4-FFF2-40B4-BE49-F238E27FC236}">
                <a16:creationId xmlns:a16="http://schemas.microsoft.com/office/drawing/2014/main" id="{F3585D14-A535-1744-A1DA-5BDFCAA4708B}"/>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a:ext>
            </a:extLst>
          </a:blip>
          <a:stretch>
            <a:fillRect/>
          </a:stretch>
        </p:blipFill>
        <p:spPr>
          <a:xfrm>
            <a:off x="4739194" y="321102"/>
            <a:ext cx="639393" cy="1981201"/>
          </a:xfrm>
          <a:prstGeom prst="rect">
            <a:avLst/>
          </a:prstGeom>
        </p:spPr>
      </p:pic>
      <p:pic>
        <p:nvPicPr>
          <p:cNvPr id="31" name="Picture 4">
            <a:extLst>
              <a:ext uri="{FF2B5EF4-FFF2-40B4-BE49-F238E27FC236}">
                <a16:creationId xmlns:a16="http://schemas.microsoft.com/office/drawing/2014/main" id="{4DE81081-9002-5643-9B4A-F030E55187DA}"/>
              </a:ext>
            </a:extLst>
          </p:cNvPr>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693777" y="1203397"/>
            <a:ext cx="1283464" cy="456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 name="Grupo 50">
            <a:extLst>
              <a:ext uri="{FF2B5EF4-FFF2-40B4-BE49-F238E27FC236}">
                <a16:creationId xmlns:a16="http://schemas.microsoft.com/office/drawing/2014/main" id="{887F7A6C-42C4-464D-A7EA-29E9B7DF9422}"/>
              </a:ext>
            </a:extLst>
          </p:cNvPr>
          <p:cNvGrpSpPr/>
          <p:nvPr/>
        </p:nvGrpSpPr>
        <p:grpSpPr>
          <a:xfrm>
            <a:off x="9526518" y="1271595"/>
            <a:ext cx="1084036" cy="512924"/>
            <a:chOff x="11652250" y="1576425"/>
            <a:chExt cx="5791200" cy="1679699"/>
          </a:xfrm>
        </p:grpSpPr>
        <p:sp>
          <p:nvSpPr>
            <p:cNvPr id="52" name="Rectangle 20">
              <a:extLst>
                <a:ext uri="{FF2B5EF4-FFF2-40B4-BE49-F238E27FC236}">
                  <a16:creationId xmlns:a16="http://schemas.microsoft.com/office/drawing/2014/main" id="{15D3A90D-2787-C142-84B1-747C2A672C3D}"/>
                </a:ext>
              </a:extLst>
            </p:cNvPr>
            <p:cNvSpPr>
              <a:spLocks noChangeArrowheads="1"/>
            </p:cNvSpPr>
            <p:nvPr/>
          </p:nvSpPr>
          <p:spPr bwMode="auto">
            <a:xfrm>
              <a:off x="11652250" y="1576425"/>
              <a:ext cx="5770563" cy="163988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altLang="es-MX" sz="2900" b="1" i="0" u="none" strike="noStrike" kern="1200" cap="none" spc="0" normalizeH="0" baseline="0" noProof="0">
                <a:ln>
                  <a:noFill/>
                </a:ln>
                <a:solidFill>
                  <a:srgbClr val="00649D"/>
                </a:solidFill>
                <a:effectLst/>
                <a:uLnTx/>
                <a:uFillTx/>
                <a:latin typeface="HelvNeue for IBM"/>
                <a:ea typeface="MS PGothic" panose="020B0600070205080204" pitchFamily="34" charset="-128"/>
                <a:cs typeface="+mn-cs"/>
              </a:endParaRPr>
            </a:p>
          </p:txBody>
        </p:sp>
        <p:pic>
          <p:nvPicPr>
            <p:cNvPr id="53" name="Picture 21">
              <a:extLst>
                <a:ext uri="{FF2B5EF4-FFF2-40B4-BE49-F238E27FC236}">
                  <a16:creationId xmlns:a16="http://schemas.microsoft.com/office/drawing/2014/main" id="{5C36B843-BBA5-A14E-B4A1-B873092E6E13}"/>
                </a:ext>
              </a:extLst>
            </p:cNvPr>
            <p:cNvPicPr>
              <a:picLocks noChangeAspect="1"/>
            </p:cNvPicPr>
            <p:nvPr/>
          </p:nvPicPr>
          <p:blipFill>
            <a:blip r:embed="rId9" cstate="print">
              <a:extLst>
                <a:ext uri="{28A0092B-C50C-407E-A947-70E740481C1C}">
                  <a14:useLocalDpi xmlns:a14="http://schemas.microsoft.com/office/drawing/2010/main"/>
                </a:ext>
              </a:extLst>
            </a:blip>
            <a:srcRect/>
            <a:stretch>
              <a:fillRect/>
            </a:stretch>
          </p:blipFill>
          <p:spPr bwMode="auto">
            <a:xfrm>
              <a:off x="11652250" y="1595561"/>
              <a:ext cx="5770563" cy="840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22">
              <a:extLst>
                <a:ext uri="{FF2B5EF4-FFF2-40B4-BE49-F238E27FC236}">
                  <a16:creationId xmlns:a16="http://schemas.microsoft.com/office/drawing/2014/main" id="{3D12CB75-34EC-D34F-A5F0-D040E378D03B}"/>
                </a:ext>
              </a:extLst>
            </p:cNvPr>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bwMode="auto">
            <a:xfrm>
              <a:off x="11652250" y="2456855"/>
              <a:ext cx="5770563" cy="799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Rectángulo 54">
              <a:extLst>
                <a:ext uri="{FF2B5EF4-FFF2-40B4-BE49-F238E27FC236}">
                  <a16:creationId xmlns:a16="http://schemas.microsoft.com/office/drawing/2014/main" id="{B29B9C98-9621-1148-8F49-96ECD3792E36}"/>
                </a:ext>
              </a:extLst>
            </p:cNvPr>
            <p:cNvSpPr/>
            <p:nvPr/>
          </p:nvSpPr>
          <p:spPr>
            <a:xfrm>
              <a:off x="17367250" y="1576425"/>
              <a:ext cx="76200" cy="1679699"/>
            </a:xfrm>
            <a:prstGeom prst="rect">
              <a:avLst/>
            </a:prstGeom>
            <a:solidFill>
              <a:schemeClr val="tx1"/>
            </a:solidFill>
            <a:effectLst/>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900" b="1" i="0" u="none" strike="noStrike" kern="1200" cap="none" spc="0" normalizeH="0" baseline="0" noProof="0" dirty="0">
                <a:ln>
                  <a:noFill/>
                </a:ln>
                <a:solidFill>
                  <a:srgbClr val="00649D"/>
                </a:solidFill>
                <a:effectLst/>
                <a:uLnTx/>
                <a:uFillTx/>
                <a:latin typeface="HelvNeue for IBM" pitchFamily="-84" charset="0"/>
                <a:ea typeface="MS PGothic" pitchFamily="34" charset="-128"/>
                <a:cs typeface="+mn-cs"/>
              </a:endParaRPr>
            </a:p>
          </p:txBody>
        </p:sp>
      </p:grpSp>
      <p:pic>
        <p:nvPicPr>
          <p:cNvPr id="56" name="Picture 1">
            <a:extLst>
              <a:ext uri="{FF2B5EF4-FFF2-40B4-BE49-F238E27FC236}">
                <a16:creationId xmlns:a16="http://schemas.microsoft.com/office/drawing/2014/main" id="{1222A169-9C55-194C-9A74-55896D471650}"/>
              </a:ext>
            </a:extLst>
          </p:cNvPr>
          <p:cNvPicPr>
            <a:picLocks noChangeAspect="1"/>
          </p:cNvPicPr>
          <p:nvPr/>
        </p:nvPicPr>
        <p:blipFill>
          <a:blip r:embed="rId6" cstate="print">
            <a:extLst>
              <a:ext uri="{BEBA8EAE-BF5A-486C-A8C5-ECC9F3942E4B}">
                <a14:imgProps xmlns:a14="http://schemas.microsoft.com/office/drawing/2010/main">
                  <a14:imgLayer r:embed="rId11">
                    <a14:imgEffect>
                      <a14:brightnessContrast bright="20000"/>
                    </a14:imgEffect>
                  </a14:imgLayer>
                </a14:imgProps>
              </a:ext>
              <a:ext uri="{28A0092B-C50C-407E-A947-70E740481C1C}">
                <a14:useLocalDpi xmlns:a14="http://schemas.microsoft.com/office/drawing/2010/main"/>
              </a:ext>
            </a:extLst>
          </a:blip>
          <a:stretch>
            <a:fillRect/>
          </a:stretch>
        </p:blipFill>
        <p:spPr>
          <a:xfrm>
            <a:off x="7631655" y="366093"/>
            <a:ext cx="604261" cy="1872346"/>
          </a:xfrm>
          <a:prstGeom prst="rect">
            <a:avLst/>
          </a:prstGeom>
        </p:spPr>
      </p:pic>
      <p:grpSp>
        <p:nvGrpSpPr>
          <p:cNvPr id="57" name="Grupo 56">
            <a:extLst>
              <a:ext uri="{FF2B5EF4-FFF2-40B4-BE49-F238E27FC236}">
                <a16:creationId xmlns:a16="http://schemas.microsoft.com/office/drawing/2014/main" id="{3688B33B-92A6-9B49-9780-4D74C26AA610}"/>
              </a:ext>
            </a:extLst>
          </p:cNvPr>
          <p:cNvGrpSpPr/>
          <p:nvPr/>
        </p:nvGrpSpPr>
        <p:grpSpPr>
          <a:xfrm>
            <a:off x="6750164" y="1193104"/>
            <a:ext cx="1084036" cy="512924"/>
            <a:chOff x="11652250" y="1576425"/>
            <a:chExt cx="5791200" cy="1679699"/>
          </a:xfrm>
        </p:grpSpPr>
        <p:sp>
          <p:nvSpPr>
            <p:cNvPr id="58" name="Rectangle 20">
              <a:extLst>
                <a:ext uri="{FF2B5EF4-FFF2-40B4-BE49-F238E27FC236}">
                  <a16:creationId xmlns:a16="http://schemas.microsoft.com/office/drawing/2014/main" id="{6AAD5427-2EF9-3E4E-9666-C9AE9795E587}"/>
                </a:ext>
              </a:extLst>
            </p:cNvPr>
            <p:cNvSpPr>
              <a:spLocks noChangeArrowheads="1"/>
            </p:cNvSpPr>
            <p:nvPr/>
          </p:nvSpPr>
          <p:spPr bwMode="auto">
            <a:xfrm>
              <a:off x="11652250" y="1576425"/>
              <a:ext cx="5770563" cy="163988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altLang="es-MX" sz="2900" b="1" i="0" u="none" strike="noStrike" kern="1200" cap="none" spc="0" normalizeH="0" baseline="0" noProof="0">
                <a:ln>
                  <a:noFill/>
                </a:ln>
                <a:solidFill>
                  <a:srgbClr val="00649D"/>
                </a:solidFill>
                <a:effectLst/>
                <a:uLnTx/>
                <a:uFillTx/>
                <a:latin typeface="HelvNeue for IBM"/>
                <a:ea typeface="MS PGothic" panose="020B0600070205080204" pitchFamily="34" charset="-128"/>
                <a:cs typeface="+mn-cs"/>
              </a:endParaRPr>
            </a:p>
          </p:txBody>
        </p:sp>
        <p:pic>
          <p:nvPicPr>
            <p:cNvPr id="59" name="Picture 21">
              <a:extLst>
                <a:ext uri="{FF2B5EF4-FFF2-40B4-BE49-F238E27FC236}">
                  <a16:creationId xmlns:a16="http://schemas.microsoft.com/office/drawing/2014/main" id="{01FA8788-8D24-6249-89AF-41BE493044C2}"/>
                </a:ext>
              </a:extLst>
            </p:cNvPr>
            <p:cNvPicPr>
              <a:picLocks noChangeAspect="1"/>
            </p:cNvPicPr>
            <p:nvPr/>
          </p:nvPicPr>
          <p:blipFill>
            <a:blip r:embed="rId9" cstate="print">
              <a:extLst>
                <a:ext uri="{28A0092B-C50C-407E-A947-70E740481C1C}">
                  <a14:useLocalDpi xmlns:a14="http://schemas.microsoft.com/office/drawing/2010/main"/>
                </a:ext>
              </a:extLst>
            </a:blip>
            <a:srcRect/>
            <a:stretch>
              <a:fillRect/>
            </a:stretch>
          </p:blipFill>
          <p:spPr bwMode="auto">
            <a:xfrm>
              <a:off x="11652250" y="1595561"/>
              <a:ext cx="5770563" cy="840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22">
              <a:extLst>
                <a:ext uri="{FF2B5EF4-FFF2-40B4-BE49-F238E27FC236}">
                  <a16:creationId xmlns:a16="http://schemas.microsoft.com/office/drawing/2014/main" id="{0FE9DD06-50A3-6C46-83B2-B9C81023F539}"/>
                </a:ext>
              </a:extLst>
            </p:cNvPr>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bwMode="auto">
            <a:xfrm>
              <a:off x="11652250" y="2456855"/>
              <a:ext cx="5770563" cy="799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Rectángulo 60">
              <a:extLst>
                <a:ext uri="{FF2B5EF4-FFF2-40B4-BE49-F238E27FC236}">
                  <a16:creationId xmlns:a16="http://schemas.microsoft.com/office/drawing/2014/main" id="{B3AA4E13-1FD7-9547-B548-1F6943E92B81}"/>
                </a:ext>
              </a:extLst>
            </p:cNvPr>
            <p:cNvSpPr/>
            <p:nvPr/>
          </p:nvSpPr>
          <p:spPr>
            <a:xfrm>
              <a:off x="17367250" y="1576425"/>
              <a:ext cx="76200" cy="1679699"/>
            </a:xfrm>
            <a:prstGeom prst="rect">
              <a:avLst/>
            </a:prstGeom>
            <a:solidFill>
              <a:schemeClr val="tx1"/>
            </a:solidFill>
            <a:effectLst/>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900" b="1" i="0" u="none" strike="noStrike" kern="1200" cap="none" spc="0" normalizeH="0" baseline="0" noProof="0" dirty="0">
                <a:ln>
                  <a:noFill/>
                </a:ln>
                <a:solidFill>
                  <a:srgbClr val="00649D"/>
                </a:solidFill>
                <a:effectLst/>
                <a:uLnTx/>
                <a:uFillTx/>
                <a:latin typeface="HelvNeue for IBM" pitchFamily="-84" charset="0"/>
                <a:ea typeface="MS PGothic" pitchFamily="34" charset="-128"/>
                <a:cs typeface="+mn-cs"/>
              </a:endParaRPr>
            </a:p>
          </p:txBody>
        </p:sp>
      </p:grpSp>
      <p:sp>
        <p:nvSpPr>
          <p:cNvPr id="8" name="CuadroTexto 7">
            <a:extLst>
              <a:ext uri="{FF2B5EF4-FFF2-40B4-BE49-F238E27FC236}">
                <a16:creationId xmlns:a16="http://schemas.microsoft.com/office/drawing/2014/main" id="{7909EC80-9105-B143-B68C-D48DC8F5E058}"/>
              </a:ext>
            </a:extLst>
          </p:cNvPr>
          <p:cNvSpPr txBox="1"/>
          <p:nvPr/>
        </p:nvSpPr>
        <p:spPr>
          <a:xfrm>
            <a:off x="3654520" y="1763452"/>
            <a:ext cx="1317172"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1" u="none" strike="noStrike" kern="1200" cap="none" spc="0" normalizeH="0" baseline="0" noProof="0" dirty="0">
                <a:ln>
                  <a:noFill/>
                </a:ln>
                <a:solidFill>
                  <a:srgbClr val="FFFFFF"/>
                </a:solidFill>
                <a:effectLst/>
                <a:uLnTx/>
                <a:uFillTx/>
                <a:latin typeface="IBM Plex Sans" charset="0"/>
                <a:ea typeface="IBM Plex Sans" charset="0"/>
                <a:cs typeface="IBM Plex Sans" charset="0"/>
              </a:rPr>
              <a:t>HPFE Gen 1</a:t>
            </a:r>
          </a:p>
        </p:txBody>
      </p:sp>
      <p:sp>
        <p:nvSpPr>
          <p:cNvPr id="62" name="CuadroTexto 61">
            <a:extLst>
              <a:ext uri="{FF2B5EF4-FFF2-40B4-BE49-F238E27FC236}">
                <a16:creationId xmlns:a16="http://schemas.microsoft.com/office/drawing/2014/main" id="{2CADAC12-31B8-CD49-8B96-E86F80289D8D}"/>
              </a:ext>
            </a:extLst>
          </p:cNvPr>
          <p:cNvSpPr txBox="1"/>
          <p:nvPr/>
        </p:nvSpPr>
        <p:spPr>
          <a:xfrm>
            <a:off x="6517028" y="1777347"/>
            <a:ext cx="1317172"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1" u="none" strike="noStrike" kern="1200" cap="none" spc="0" normalizeH="0" baseline="0" noProof="0" dirty="0">
                <a:ln>
                  <a:noFill/>
                </a:ln>
                <a:solidFill>
                  <a:srgbClr val="FFFFFF"/>
                </a:solidFill>
                <a:effectLst/>
                <a:uLnTx/>
                <a:uFillTx/>
                <a:latin typeface="IBM Plex Sans" charset="0"/>
                <a:ea typeface="IBM Plex Sans" charset="0"/>
                <a:cs typeface="IBM Plex Sans" charset="0"/>
              </a:rPr>
              <a:t>HPFE Gen 2</a:t>
            </a:r>
          </a:p>
        </p:txBody>
      </p:sp>
      <p:sp>
        <p:nvSpPr>
          <p:cNvPr id="63" name="CuadroTexto 62">
            <a:extLst>
              <a:ext uri="{FF2B5EF4-FFF2-40B4-BE49-F238E27FC236}">
                <a16:creationId xmlns:a16="http://schemas.microsoft.com/office/drawing/2014/main" id="{FDCD57FA-4DFD-FB47-83AE-D709CA3E6B4C}"/>
              </a:ext>
            </a:extLst>
          </p:cNvPr>
          <p:cNvSpPr txBox="1"/>
          <p:nvPr/>
        </p:nvSpPr>
        <p:spPr>
          <a:xfrm>
            <a:off x="9377822" y="1837256"/>
            <a:ext cx="1317172"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1" u="none" strike="noStrike" kern="1200" cap="none" spc="0" normalizeH="0" baseline="0" noProof="0" dirty="0">
                <a:ln>
                  <a:noFill/>
                </a:ln>
                <a:solidFill>
                  <a:srgbClr val="FFFFFF"/>
                </a:solidFill>
                <a:effectLst/>
                <a:uLnTx/>
                <a:uFillTx/>
                <a:latin typeface="IBM Plex Sans" charset="0"/>
                <a:ea typeface="IBM Plex Sans" charset="0"/>
                <a:cs typeface="IBM Plex Sans" charset="0"/>
              </a:rPr>
              <a:t>HPFE Gen 2</a:t>
            </a:r>
          </a:p>
        </p:txBody>
      </p:sp>
      <p:sp>
        <p:nvSpPr>
          <p:cNvPr id="3" name="CuadroTexto 2">
            <a:extLst>
              <a:ext uri="{FF2B5EF4-FFF2-40B4-BE49-F238E27FC236}">
                <a16:creationId xmlns:a16="http://schemas.microsoft.com/office/drawing/2014/main" id="{EA486798-D73F-CF42-9AA0-9F976414BF4E}"/>
              </a:ext>
            </a:extLst>
          </p:cNvPr>
          <p:cNvSpPr txBox="1"/>
          <p:nvPr/>
        </p:nvSpPr>
        <p:spPr>
          <a:xfrm>
            <a:off x="3661609" y="2652023"/>
            <a:ext cx="267599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IBM Plex Sans" charset="0"/>
                <a:ea typeface="IBM Plex Sans" charset="0"/>
                <a:cs typeface="IBM Plex Sans" charset="0"/>
              </a:rPr>
              <a:t>2016</a:t>
            </a:r>
          </a:p>
        </p:txBody>
      </p:sp>
      <p:sp>
        <p:nvSpPr>
          <p:cNvPr id="34" name="CuadroTexto 33">
            <a:extLst>
              <a:ext uri="{FF2B5EF4-FFF2-40B4-BE49-F238E27FC236}">
                <a16:creationId xmlns:a16="http://schemas.microsoft.com/office/drawing/2014/main" id="{73945768-9FE3-8B45-B401-1AE95A726514}"/>
              </a:ext>
            </a:extLst>
          </p:cNvPr>
          <p:cNvSpPr txBox="1"/>
          <p:nvPr/>
        </p:nvSpPr>
        <p:spPr>
          <a:xfrm>
            <a:off x="6588809" y="2614662"/>
            <a:ext cx="2675991"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IBM Plex Sans" charset="0"/>
                <a:ea typeface="IBM Plex Sans" charset="0"/>
                <a:cs typeface="IBM Plex Sans" charset="0"/>
              </a:rPr>
              <a:t>2017</a:t>
            </a:r>
          </a:p>
        </p:txBody>
      </p:sp>
      <p:sp>
        <p:nvSpPr>
          <p:cNvPr id="35" name="CuadroTexto 34">
            <a:extLst>
              <a:ext uri="{FF2B5EF4-FFF2-40B4-BE49-F238E27FC236}">
                <a16:creationId xmlns:a16="http://schemas.microsoft.com/office/drawing/2014/main" id="{B0BE1BEF-7B7A-154F-A8A2-AA5D37D7E743}"/>
              </a:ext>
            </a:extLst>
          </p:cNvPr>
          <p:cNvSpPr txBox="1"/>
          <p:nvPr/>
        </p:nvSpPr>
        <p:spPr>
          <a:xfrm>
            <a:off x="9405257" y="2592250"/>
            <a:ext cx="2634929"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IBM Plex Sans" charset="0"/>
                <a:ea typeface="IBM Plex Sans" charset="0"/>
                <a:cs typeface="IBM Plex Sans" charset="0"/>
              </a:rPr>
              <a:t>2021</a:t>
            </a:r>
          </a:p>
        </p:txBody>
      </p:sp>
      <p:grpSp>
        <p:nvGrpSpPr>
          <p:cNvPr id="17" name="Grupo 16">
            <a:extLst>
              <a:ext uri="{FF2B5EF4-FFF2-40B4-BE49-F238E27FC236}">
                <a16:creationId xmlns:a16="http://schemas.microsoft.com/office/drawing/2014/main" id="{C02942DA-6625-1D46-B4DA-F3E6CC0B6B81}"/>
              </a:ext>
            </a:extLst>
          </p:cNvPr>
          <p:cNvGrpSpPr/>
          <p:nvPr/>
        </p:nvGrpSpPr>
        <p:grpSpPr>
          <a:xfrm>
            <a:off x="4984198" y="2404945"/>
            <a:ext cx="5829808" cy="166951"/>
            <a:chOff x="4940175" y="2534799"/>
            <a:chExt cx="5829808" cy="166951"/>
          </a:xfrm>
          <a:solidFill>
            <a:srgbClr val="0CBDBA"/>
          </a:solidFill>
          <a:effectLst>
            <a:outerShdw blurRad="50800" dist="38100" dir="2700000" algn="tl" rotWithShape="0">
              <a:prstClr val="black">
                <a:alpha val="40000"/>
              </a:prstClr>
            </a:outerShdw>
          </a:effectLst>
        </p:grpSpPr>
        <p:cxnSp>
          <p:nvCxnSpPr>
            <p:cNvPr id="9" name="Conector recto 8">
              <a:extLst>
                <a:ext uri="{FF2B5EF4-FFF2-40B4-BE49-F238E27FC236}">
                  <a16:creationId xmlns:a16="http://schemas.microsoft.com/office/drawing/2014/main" id="{65D42333-4339-9D46-9B0F-F976AB26A00C}"/>
                </a:ext>
              </a:extLst>
            </p:cNvPr>
            <p:cNvCxnSpPr>
              <a:cxnSpLocks/>
              <a:stCxn id="12" idx="6"/>
              <a:endCxn id="40" idx="6"/>
            </p:cNvCxnSpPr>
            <p:nvPr/>
          </p:nvCxnSpPr>
          <p:spPr bwMode="auto">
            <a:xfrm>
              <a:off x="5083628" y="2618275"/>
              <a:ext cx="5686355" cy="0"/>
            </a:xfrm>
            <a:prstGeom prst="line">
              <a:avLst/>
            </a:prstGeom>
            <a:grpFill/>
            <a:ln w="19050">
              <a:solidFill>
                <a:schemeClr val="accent2">
                  <a:lumMod val="40000"/>
                  <a:lumOff val="60000"/>
                </a:schemeClr>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2" name="Elipse 11">
              <a:extLst>
                <a:ext uri="{FF2B5EF4-FFF2-40B4-BE49-F238E27FC236}">
                  <a16:creationId xmlns:a16="http://schemas.microsoft.com/office/drawing/2014/main" id="{AC8FFFDF-FA28-9341-8EE3-C338D1FCFBD5}"/>
                </a:ext>
              </a:extLst>
            </p:cNvPr>
            <p:cNvSpPr/>
            <p:nvPr/>
          </p:nvSpPr>
          <p:spPr bwMode="auto">
            <a:xfrm>
              <a:off x="4940175" y="2534799"/>
              <a:ext cx="143453" cy="166951"/>
            </a:xfrm>
            <a:prstGeom prst="ellipse">
              <a:avLst/>
            </a:prstGeom>
            <a:solidFill>
              <a:schemeClr val="accent2">
                <a:lumMod val="60000"/>
                <a:lumOff val="4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191919"/>
                </a:solidFill>
                <a:effectLst/>
                <a:uLnTx/>
                <a:uFillTx/>
                <a:latin typeface="HelvNeue Light for IBM" pitchFamily="34" charset="0"/>
                <a:ea typeface="+mn-ea"/>
                <a:cs typeface="+mn-cs"/>
              </a:endParaRPr>
            </a:p>
          </p:txBody>
        </p:sp>
        <p:sp>
          <p:nvSpPr>
            <p:cNvPr id="39" name="Elipse 38">
              <a:extLst>
                <a:ext uri="{FF2B5EF4-FFF2-40B4-BE49-F238E27FC236}">
                  <a16:creationId xmlns:a16="http://schemas.microsoft.com/office/drawing/2014/main" id="{9F1B6A01-0469-8345-B1E2-F31A28380EF7}"/>
                </a:ext>
              </a:extLst>
            </p:cNvPr>
            <p:cNvSpPr/>
            <p:nvPr/>
          </p:nvSpPr>
          <p:spPr bwMode="auto">
            <a:xfrm>
              <a:off x="7815471" y="2534799"/>
              <a:ext cx="143453" cy="166951"/>
            </a:xfrm>
            <a:prstGeom prst="ellipse">
              <a:avLst/>
            </a:prstGeom>
            <a:solidFill>
              <a:schemeClr val="accent2">
                <a:lumMod val="60000"/>
                <a:lumOff val="4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191919"/>
                </a:solidFill>
                <a:effectLst/>
                <a:uLnTx/>
                <a:uFillTx/>
                <a:latin typeface="HelvNeue Light for IBM" pitchFamily="34" charset="0"/>
                <a:ea typeface="+mn-ea"/>
                <a:cs typeface="+mn-cs"/>
              </a:endParaRPr>
            </a:p>
          </p:txBody>
        </p:sp>
        <p:sp>
          <p:nvSpPr>
            <p:cNvPr id="40" name="Elipse 39">
              <a:extLst>
                <a:ext uri="{FF2B5EF4-FFF2-40B4-BE49-F238E27FC236}">
                  <a16:creationId xmlns:a16="http://schemas.microsoft.com/office/drawing/2014/main" id="{C0991DB9-C956-324E-AF90-2DBC92061BF3}"/>
                </a:ext>
              </a:extLst>
            </p:cNvPr>
            <p:cNvSpPr/>
            <p:nvPr/>
          </p:nvSpPr>
          <p:spPr bwMode="auto">
            <a:xfrm>
              <a:off x="10626530" y="2534799"/>
              <a:ext cx="143453" cy="166951"/>
            </a:xfrm>
            <a:prstGeom prst="ellipse">
              <a:avLst/>
            </a:prstGeom>
            <a:solidFill>
              <a:schemeClr val="accent2">
                <a:lumMod val="60000"/>
                <a:lumOff val="4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191919"/>
                </a:solidFill>
                <a:effectLst/>
                <a:uLnTx/>
                <a:uFillTx/>
                <a:latin typeface="HelvNeue Light for IBM" pitchFamily="34" charset="0"/>
                <a:ea typeface="+mn-ea"/>
                <a:cs typeface="+mn-cs"/>
              </a:endParaRPr>
            </a:p>
          </p:txBody>
        </p:sp>
      </p:grpSp>
    </p:spTree>
    <p:extLst>
      <p:ext uri="{BB962C8B-B14F-4D97-AF65-F5344CB8AC3E}">
        <p14:creationId xmlns:p14="http://schemas.microsoft.com/office/powerpoint/2010/main" val="125150665"/>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FB0AD83-4205-BE48-8E6A-11C936906C79}"/>
              </a:ext>
            </a:extLst>
          </p:cNvPr>
          <p:cNvSpPr/>
          <p:nvPr/>
        </p:nvSpPr>
        <p:spPr>
          <a:xfrm>
            <a:off x="326100" y="245102"/>
            <a:ext cx="7524817" cy="584775"/>
          </a:xfrm>
          <a:prstGeom prst="rect">
            <a:avLst/>
          </a:prstGeom>
        </p:spPr>
        <p:txBody>
          <a:bodyPr wrap="none">
            <a:spAutoFit/>
          </a:bodyPr>
          <a:lstStyle/>
          <a:p>
            <a:pPr lvl="0"/>
            <a:r>
              <a:rPr lang="en-US" sz="3200" dirty="0">
                <a:solidFill>
                  <a:schemeClr val="bg1"/>
                </a:solidFill>
                <a:latin typeface="+mj-lt"/>
                <a:cs typeface="Arial" panose="020B0604020202020204" pitchFamily="34" charset="0"/>
              </a:rPr>
              <a:t>IBM DS8900F all-flash storage portfolio</a:t>
            </a:r>
          </a:p>
        </p:txBody>
      </p:sp>
      <p:pic>
        <p:nvPicPr>
          <p:cNvPr id="29" name="Imagen 28">
            <a:extLst>
              <a:ext uri="{FF2B5EF4-FFF2-40B4-BE49-F238E27FC236}">
                <a16:creationId xmlns:a16="http://schemas.microsoft.com/office/drawing/2014/main" id="{FC2CAB39-FBDB-8C4E-9861-EAD6C6EDDF3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5593" y="2341326"/>
            <a:ext cx="663375" cy="1929195"/>
          </a:xfrm>
          <a:prstGeom prst="rect">
            <a:avLst/>
          </a:prstGeom>
        </p:spPr>
      </p:pic>
      <p:pic>
        <p:nvPicPr>
          <p:cNvPr id="30" name="Imagen 29">
            <a:extLst>
              <a:ext uri="{FF2B5EF4-FFF2-40B4-BE49-F238E27FC236}">
                <a16:creationId xmlns:a16="http://schemas.microsoft.com/office/drawing/2014/main" id="{7DBF1521-2B44-644C-970B-37B5FE7C2412}"/>
              </a:ext>
            </a:extLst>
          </p:cNvPr>
          <p:cNvPicPr>
            <a:picLocks noChangeAspect="1"/>
          </p:cNvPicPr>
          <p:nvPr/>
        </p:nvPicPr>
        <p:blipFill>
          <a:blip r:embed="rId4"/>
          <a:stretch>
            <a:fillRect/>
          </a:stretch>
        </p:blipFill>
        <p:spPr>
          <a:xfrm>
            <a:off x="4013755" y="2387055"/>
            <a:ext cx="816639" cy="2118835"/>
          </a:xfrm>
          <a:prstGeom prst="rect">
            <a:avLst/>
          </a:prstGeom>
        </p:spPr>
      </p:pic>
      <p:pic>
        <p:nvPicPr>
          <p:cNvPr id="32" name="Imagen 31">
            <a:extLst>
              <a:ext uri="{FF2B5EF4-FFF2-40B4-BE49-F238E27FC236}">
                <a16:creationId xmlns:a16="http://schemas.microsoft.com/office/drawing/2014/main" id="{020DC223-4D59-A142-9169-951EA80172B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51132" y="2471504"/>
            <a:ext cx="521787" cy="665158"/>
          </a:xfrm>
          <a:prstGeom prst="rect">
            <a:avLst/>
          </a:prstGeom>
        </p:spPr>
      </p:pic>
      <p:sp>
        <p:nvSpPr>
          <p:cNvPr id="33" name="Rectángulo 32">
            <a:extLst>
              <a:ext uri="{FF2B5EF4-FFF2-40B4-BE49-F238E27FC236}">
                <a16:creationId xmlns:a16="http://schemas.microsoft.com/office/drawing/2014/main" id="{D79695F1-65EB-1145-933F-54AC1D7FBBAE}"/>
              </a:ext>
            </a:extLst>
          </p:cNvPr>
          <p:cNvSpPr/>
          <p:nvPr/>
        </p:nvSpPr>
        <p:spPr>
          <a:xfrm>
            <a:off x="834192" y="2436646"/>
            <a:ext cx="538727" cy="685025"/>
          </a:xfrm>
          <a:prstGeom prst="rect">
            <a:avLst/>
          </a:prstGeom>
          <a:ln w="25400">
            <a:solidFill>
              <a:srgbClr val="FFC000"/>
            </a:solidFill>
          </a:ln>
        </p:spPr>
        <p:txBody>
          <a:bodyPr wrap="square" lIns="0" tIns="0" rIns="0" bIns="0" rtlCol="0" anchor="ctr">
            <a:noAutofit/>
          </a:bodyPr>
          <a:lstStyle/>
          <a:p>
            <a:pPr algn="ctr"/>
            <a:endParaRPr lang="en-US" sz="900" dirty="0">
              <a:solidFill>
                <a:schemeClr val="bg1"/>
              </a:solidFill>
              <a:latin typeface="Arial"/>
              <a:cs typeface="Arial"/>
            </a:endParaRPr>
          </a:p>
        </p:txBody>
      </p:sp>
      <p:pic>
        <p:nvPicPr>
          <p:cNvPr id="34" name="Imagen 33">
            <a:extLst>
              <a:ext uri="{FF2B5EF4-FFF2-40B4-BE49-F238E27FC236}">
                <a16:creationId xmlns:a16="http://schemas.microsoft.com/office/drawing/2014/main" id="{92C7E28A-7407-E445-9B80-225B7972C1E7}"/>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829121" y="2363140"/>
            <a:ext cx="583486" cy="758531"/>
          </a:xfrm>
          <a:prstGeom prst="rect">
            <a:avLst/>
          </a:prstGeom>
        </p:spPr>
      </p:pic>
      <p:pic>
        <p:nvPicPr>
          <p:cNvPr id="35" name="Imagen 34">
            <a:extLst>
              <a:ext uri="{FF2B5EF4-FFF2-40B4-BE49-F238E27FC236}">
                <a16:creationId xmlns:a16="http://schemas.microsoft.com/office/drawing/2014/main" id="{1DDAA6F8-87A0-A84E-A3B3-1CC6F2FEC743}"/>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829121" y="3262302"/>
            <a:ext cx="584620" cy="1006220"/>
          </a:xfrm>
          <a:prstGeom prst="rect">
            <a:avLst/>
          </a:prstGeom>
        </p:spPr>
      </p:pic>
      <p:sp>
        <p:nvSpPr>
          <p:cNvPr id="39" name="Cerrar llave 38">
            <a:extLst>
              <a:ext uri="{FF2B5EF4-FFF2-40B4-BE49-F238E27FC236}">
                <a16:creationId xmlns:a16="http://schemas.microsoft.com/office/drawing/2014/main" id="{9EDFC661-C95B-5A40-B450-77124484B8AD}"/>
              </a:ext>
            </a:extLst>
          </p:cNvPr>
          <p:cNvSpPr/>
          <p:nvPr/>
        </p:nvSpPr>
        <p:spPr>
          <a:xfrm>
            <a:off x="2483753" y="2351303"/>
            <a:ext cx="45719" cy="216209"/>
          </a:xfrm>
          <a:prstGeom prst="rightBrace">
            <a:avLst/>
          </a:prstGeom>
          <a:ln w="6350">
            <a:solidFill>
              <a:schemeClr val="tx2">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bg1"/>
              </a:solidFill>
            </a:endParaRPr>
          </a:p>
        </p:txBody>
      </p:sp>
      <p:sp>
        <p:nvSpPr>
          <p:cNvPr id="40" name="CuadroTexto 39">
            <a:extLst>
              <a:ext uri="{FF2B5EF4-FFF2-40B4-BE49-F238E27FC236}">
                <a16:creationId xmlns:a16="http://schemas.microsoft.com/office/drawing/2014/main" id="{2A0B9407-B761-4844-8326-CCF37443302A}"/>
              </a:ext>
            </a:extLst>
          </p:cNvPr>
          <p:cNvSpPr txBox="1"/>
          <p:nvPr/>
        </p:nvSpPr>
        <p:spPr>
          <a:xfrm>
            <a:off x="2563261" y="2363782"/>
            <a:ext cx="816639" cy="215444"/>
          </a:xfrm>
          <a:prstGeom prst="rect">
            <a:avLst/>
          </a:prstGeom>
          <a:noFill/>
        </p:spPr>
        <p:txBody>
          <a:bodyPr wrap="square" rtlCol="0">
            <a:spAutoFit/>
          </a:bodyPr>
          <a:lstStyle/>
          <a:p>
            <a:r>
              <a:rPr lang="en-US" sz="800" dirty="0">
                <a:solidFill>
                  <a:schemeClr val="bg1"/>
                </a:solidFill>
              </a:rPr>
              <a:t>1 HPFE</a:t>
            </a:r>
          </a:p>
        </p:txBody>
      </p:sp>
      <p:sp>
        <p:nvSpPr>
          <p:cNvPr id="41" name="Cerrar llave 40">
            <a:extLst>
              <a:ext uri="{FF2B5EF4-FFF2-40B4-BE49-F238E27FC236}">
                <a16:creationId xmlns:a16="http://schemas.microsoft.com/office/drawing/2014/main" id="{E64D7CBB-BDF8-4B4A-976F-6E58CDF9C2A5}"/>
              </a:ext>
            </a:extLst>
          </p:cNvPr>
          <p:cNvSpPr/>
          <p:nvPr/>
        </p:nvSpPr>
        <p:spPr>
          <a:xfrm>
            <a:off x="2486895" y="3467987"/>
            <a:ext cx="45719" cy="350915"/>
          </a:xfrm>
          <a:prstGeom prst="rightBrace">
            <a:avLst/>
          </a:prstGeom>
          <a:ln w="6350">
            <a:solidFill>
              <a:schemeClr val="tx2">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bg1"/>
              </a:solidFill>
            </a:endParaRPr>
          </a:p>
        </p:txBody>
      </p:sp>
      <p:sp>
        <p:nvSpPr>
          <p:cNvPr id="42" name="CuadroTexto 41">
            <a:extLst>
              <a:ext uri="{FF2B5EF4-FFF2-40B4-BE49-F238E27FC236}">
                <a16:creationId xmlns:a16="http://schemas.microsoft.com/office/drawing/2014/main" id="{6BB3AF8C-8DCA-CA49-B0EF-28D37855EE94}"/>
              </a:ext>
            </a:extLst>
          </p:cNvPr>
          <p:cNvSpPr txBox="1"/>
          <p:nvPr/>
        </p:nvSpPr>
        <p:spPr>
          <a:xfrm>
            <a:off x="2486894" y="3551111"/>
            <a:ext cx="662975" cy="215444"/>
          </a:xfrm>
          <a:prstGeom prst="rect">
            <a:avLst/>
          </a:prstGeom>
          <a:noFill/>
        </p:spPr>
        <p:txBody>
          <a:bodyPr wrap="square" rtlCol="0">
            <a:spAutoFit/>
          </a:bodyPr>
          <a:lstStyle/>
          <a:p>
            <a:r>
              <a:rPr lang="en-US" sz="800" dirty="0">
                <a:solidFill>
                  <a:schemeClr val="bg1"/>
                </a:solidFill>
              </a:rPr>
              <a:t>2 HPFE</a:t>
            </a:r>
          </a:p>
        </p:txBody>
      </p:sp>
      <p:sp>
        <p:nvSpPr>
          <p:cNvPr id="43" name="Rectángulo 42">
            <a:extLst>
              <a:ext uri="{FF2B5EF4-FFF2-40B4-BE49-F238E27FC236}">
                <a16:creationId xmlns:a16="http://schemas.microsoft.com/office/drawing/2014/main" id="{79A984A9-1415-7C4D-856C-2EC464187D50}"/>
              </a:ext>
            </a:extLst>
          </p:cNvPr>
          <p:cNvSpPr/>
          <p:nvPr/>
        </p:nvSpPr>
        <p:spPr>
          <a:xfrm>
            <a:off x="543208" y="4579581"/>
            <a:ext cx="1054213" cy="707886"/>
          </a:xfrm>
          <a:prstGeom prst="rect">
            <a:avLst/>
          </a:prstGeom>
        </p:spPr>
        <p:txBody>
          <a:bodyPr wrap="square">
            <a:spAutoFit/>
          </a:bodyPr>
          <a:lstStyle/>
          <a:p>
            <a:pPr algn="ctr"/>
            <a:r>
              <a:rPr lang="en-US" sz="1000" dirty="0">
                <a:solidFill>
                  <a:schemeClr val="bg1"/>
                </a:solidFill>
                <a:latin typeface="Arial" panose="020B0604020202020204" pitchFamily="34" charset="0"/>
                <a:cs typeface="Arial" panose="020B0604020202020204" pitchFamily="34" charset="0"/>
              </a:rPr>
              <a:t>For IBM z15 model T02 or LinuxONE III model LT2</a:t>
            </a:r>
          </a:p>
        </p:txBody>
      </p:sp>
      <p:sp>
        <p:nvSpPr>
          <p:cNvPr id="44" name="Rectángulo 43">
            <a:extLst>
              <a:ext uri="{FF2B5EF4-FFF2-40B4-BE49-F238E27FC236}">
                <a16:creationId xmlns:a16="http://schemas.microsoft.com/office/drawing/2014/main" id="{E482930C-3C60-A64F-A974-89601A1B5288}"/>
              </a:ext>
            </a:extLst>
          </p:cNvPr>
          <p:cNvSpPr/>
          <p:nvPr/>
        </p:nvSpPr>
        <p:spPr>
          <a:xfrm>
            <a:off x="1579760" y="4579581"/>
            <a:ext cx="1284534" cy="861774"/>
          </a:xfrm>
          <a:prstGeom prst="rect">
            <a:avLst/>
          </a:prstGeom>
        </p:spPr>
        <p:txBody>
          <a:bodyPr wrap="square">
            <a:spAutoFit/>
          </a:bodyPr>
          <a:lstStyle/>
          <a:p>
            <a:pPr algn="ctr"/>
            <a:r>
              <a:rPr lang="en-US" sz="1000" dirty="0">
                <a:solidFill>
                  <a:schemeClr val="bg1"/>
                </a:solidFill>
                <a:latin typeface="Arial" panose="020B0604020202020204" pitchFamily="34" charset="0"/>
                <a:cs typeface="Arial" panose="020B0604020202020204" pitchFamily="34" charset="0"/>
              </a:rPr>
              <a:t>Rackless configurations to be mounted in 19-inch industry standard </a:t>
            </a:r>
            <a:r>
              <a:rPr lang="en-US" altLang="en-US" sz="1000" dirty="0">
                <a:solidFill>
                  <a:schemeClr val="bg1"/>
                </a:solidFill>
                <a:latin typeface="Arial" panose="020B0604020202020204" pitchFamily="34" charset="0"/>
                <a:cs typeface="Arial" panose="020B0604020202020204" pitchFamily="34" charset="0"/>
              </a:rPr>
              <a:t>racks</a:t>
            </a:r>
            <a:endParaRPr lang="en-US" sz="1000" dirty="0">
              <a:solidFill>
                <a:schemeClr val="bg1"/>
              </a:solidFill>
              <a:latin typeface="Arial" panose="020B0604020202020204" pitchFamily="34" charset="0"/>
              <a:cs typeface="Arial" panose="020B0604020202020204" pitchFamily="34" charset="0"/>
            </a:endParaRPr>
          </a:p>
        </p:txBody>
      </p:sp>
      <p:sp>
        <p:nvSpPr>
          <p:cNvPr id="45" name="Rectángulo 44">
            <a:extLst>
              <a:ext uri="{FF2B5EF4-FFF2-40B4-BE49-F238E27FC236}">
                <a16:creationId xmlns:a16="http://schemas.microsoft.com/office/drawing/2014/main" id="{E2E2DD8A-9A6E-394E-960B-876726F70F2A}"/>
              </a:ext>
            </a:extLst>
          </p:cNvPr>
          <p:cNvSpPr/>
          <p:nvPr/>
        </p:nvSpPr>
        <p:spPr>
          <a:xfrm>
            <a:off x="3850647" y="4579581"/>
            <a:ext cx="1142854" cy="707886"/>
          </a:xfrm>
          <a:prstGeom prst="rect">
            <a:avLst/>
          </a:prstGeom>
        </p:spPr>
        <p:txBody>
          <a:bodyPr wrap="square">
            <a:spAutoFit/>
          </a:bodyPr>
          <a:lstStyle/>
          <a:p>
            <a:pPr algn="ctr"/>
            <a:r>
              <a:rPr lang="en-US" sz="1000" dirty="0">
                <a:solidFill>
                  <a:schemeClr val="bg1"/>
                </a:solidFill>
                <a:latin typeface="Arial" panose="020B0604020202020204" pitchFamily="34" charset="0"/>
                <a:cs typeface="Arial" panose="020B0604020202020204" pitchFamily="34" charset="0"/>
              </a:rPr>
              <a:t>Racked solution delivered in a space-saving package </a:t>
            </a:r>
          </a:p>
        </p:txBody>
      </p:sp>
      <p:sp>
        <p:nvSpPr>
          <p:cNvPr id="46" name="Rectángulo 45">
            <a:extLst>
              <a:ext uri="{FF2B5EF4-FFF2-40B4-BE49-F238E27FC236}">
                <a16:creationId xmlns:a16="http://schemas.microsoft.com/office/drawing/2014/main" id="{2015FDE2-14B5-EC45-9535-C9E454EF625B}"/>
              </a:ext>
            </a:extLst>
          </p:cNvPr>
          <p:cNvSpPr/>
          <p:nvPr/>
        </p:nvSpPr>
        <p:spPr>
          <a:xfrm>
            <a:off x="6390846" y="4592500"/>
            <a:ext cx="1564540" cy="707886"/>
          </a:xfrm>
          <a:prstGeom prst="rect">
            <a:avLst/>
          </a:prstGeom>
        </p:spPr>
        <p:txBody>
          <a:bodyPr wrap="square">
            <a:spAutoFit/>
          </a:bodyPr>
          <a:lstStyle/>
          <a:p>
            <a:pPr algn="ctr"/>
            <a:r>
              <a:rPr lang="en-US" sz="1000" dirty="0">
                <a:solidFill>
                  <a:schemeClr val="bg1"/>
                </a:solidFill>
                <a:latin typeface="Arial" panose="020B0604020202020204" pitchFamily="34" charset="0"/>
                <a:cs typeface="Arial" panose="020B0604020202020204" pitchFamily="34" charset="0"/>
              </a:rPr>
              <a:t>Racked solution with better performance and capacity for workload consolidation </a:t>
            </a:r>
          </a:p>
        </p:txBody>
      </p:sp>
      <p:sp>
        <p:nvSpPr>
          <p:cNvPr id="47" name="CuadroTexto 46">
            <a:extLst>
              <a:ext uri="{FF2B5EF4-FFF2-40B4-BE49-F238E27FC236}">
                <a16:creationId xmlns:a16="http://schemas.microsoft.com/office/drawing/2014/main" id="{39D7EB6C-9C99-AE46-8233-9039DA6E390E}"/>
              </a:ext>
            </a:extLst>
          </p:cNvPr>
          <p:cNvSpPr txBox="1"/>
          <p:nvPr/>
        </p:nvSpPr>
        <p:spPr>
          <a:xfrm>
            <a:off x="662327" y="1170999"/>
            <a:ext cx="2068757" cy="584775"/>
          </a:xfrm>
          <a:prstGeom prst="rect">
            <a:avLst/>
          </a:prstGeom>
          <a:noFill/>
        </p:spPr>
        <p:txBody>
          <a:bodyPr wrap="square" rtlCol="0">
            <a:spAutoFit/>
          </a:bodyPr>
          <a:lstStyle/>
          <a:p>
            <a:pPr algn="ctr"/>
            <a:r>
              <a:rPr lang="en-US" sz="1600" dirty="0">
                <a:solidFill>
                  <a:schemeClr val="accent1">
                    <a:lumMod val="60000"/>
                    <a:lumOff val="40000"/>
                  </a:schemeClr>
                </a:solidFill>
              </a:rPr>
              <a:t>IBM DS8910F </a:t>
            </a:r>
          </a:p>
          <a:p>
            <a:pPr algn="ctr"/>
            <a:r>
              <a:rPr lang="en-US" sz="1600" dirty="0">
                <a:solidFill>
                  <a:schemeClr val="accent1">
                    <a:lumMod val="60000"/>
                    <a:lumOff val="40000"/>
                  </a:schemeClr>
                </a:solidFill>
              </a:rPr>
              <a:t>model 993</a:t>
            </a:r>
          </a:p>
        </p:txBody>
      </p:sp>
      <p:sp>
        <p:nvSpPr>
          <p:cNvPr id="48" name="CuadroTexto 47">
            <a:extLst>
              <a:ext uri="{FF2B5EF4-FFF2-40B4-BE49-F238E27FC236}">
                <a16:creationId xmlns:a16="http://schemas.microsoft.com/office/drawing/2014/main" id="{49F7FAF8-C195-C646-9A53-349D3880DF66}"/>
              </a:ext>
            </a:extLst>
          </p:cNvPr>
          <p:cNvSpPr txBox="1"/>
          <p:nvPr/>
        </p:nvSpPr>
        <p:spPr>
          <a:xfrm>
            <a:off x="3465655" y="1170999"/>
            <a:ext cx="1690968" cy="584775"/>
          </a:xfrm>
          <a:prstGeom prst="rect">
            <a:avLst/>
          </a:prstGeom>
          <a:noFill/>
        </p:spPr>
        <p:txBody>
          <a:bodyPr wrap="square" rtlCol="0">
            <a:spAutoFit/>
          </a:bodyPr>
          <a:lstStyle/>
          <a:p>
            <a:pPr algn="ctr"/>
            <a:r>
              <a:rPr lang="en-US" sz="1600" dirty="0">
                <a:solidFill>
                  <a:schemeClr val="accent1">
                    <a:lumMod val="60000"/>
                    <a:lumOff val="40000"/>
                  </a:schemeClr>
                </a:solidFill>
              </a:rPr>
              <a:t>IBM DS8910F </a:t>
            </a:r>
          </a:p>
          <a:p>
            <a:pPr algn="ctr"/>
            <a:r>
              <a:rPr lang="en-US" sz="1600" dirty="0">
                <a:solidFill>
                  <a:schemeClr val="accent1">
                    <a:lumMod val="60000"/>
                    <a:lumOff val="40000"/>
                  </a:schemeClr>
                </a:solidFill>
              </a:rPr>
              <a:t>model 994</a:t>
            </a:r>
          </a:p>
        </p:txBody>
      </p:sp>
      <p:sp>
        <p:nvSpPr>
          <p:cNvPr id="49" name="CuadroTexto 48">
            <a:extLst>
              <a:ext uri="{FF2B5EF4-FFF2-40B4-BE49-F238E27FC236}">
                <a16:creationId xmlns:a16="http://schemas.microsoft.com/office/drawing/2014/main" id="{1AAA4469-FB44-7B47-A17B-17B3CF3BC116}"/>
              </a:ext>
            </a:extLst>
          </p:cNvPr>
          <p:cNvSpPr txBox="1"/>
          <p:nvPr/>
        </p:nvSpPr>
        <p:spPr>
          <a:xfrm>
            <a:off x="6233921" y="1170999"/>
            <a:ext cx="1598816" cy="584775"/>
          </a:xfrm>
          <a:prstGeom prst="rect">
            <a:avLst/>
          </a:prstGeom>
          <a:noFill/>
        </p:spPr>
        <p:txBody>
          <a:bodyPr wrap="square" rtlCol="0">
            <a:spAutoFit/>
          </a:bodyPr>
          <a:lstStyle/>
          <a:p>
            <a:pPr algn="ctr"/>
            <a:r>
              <a:rPr lang="en-US" sz="1600" dirty="0">
                <a:solidFill>
                  <a:schemeClr val="accent1">
                    <a:lumMod val="60000"/>
                    <a:lumOff val="40000"/>
                  </a:schemeClr>
                </a:solidFill>
              </a:rPr>
              <a:t>IBM DS8950F</a:t>
            </a:r>
          </a:p>
          <a:p>
            <a:pPr algn="ctr"/>
            <a:r>
              <a:rPr lang="en-US" sz="1600" dirty="0">
                <a:solidFill>
                  <a:schemeClr val="accent1">
                    <a:lumMod val="60000"/>
                    <a:lumOff val="40000"/>
                  </a:schemeClr>
                </a:solidFill>
              </a:rPr>
              <a:t>model 996</a:t>
            </a:r>
          </a:p>
        </p:txBody>
      </p:sp>
      <p:cxnSp>
        <p:nvCxnSpPr>
          <p:cNvPr id="50" name="Conector recto 49">
            <a:extLst>
              <a:ext uri="{FF2B5EF4-FFF2-40B4-BE49-F238E27FC236}">
                <a16:creationId xmlns:a16="http://schemas.microsoft.com/office/drawing/2014/main" id="{A3145570-CFB4-3147-B7CD-BB1B92314957}"/>
              </a:ext>
            </a:extLst>
          </p:cNvPr>
          <p:cNvCxnSpPr>
            <a:cxnSpLocks/>
          </p:cNvCxnSpPr>
          <p:nvPr/>
        </p:nvCxnSpPr>
        <p:spPr>
          <a:xfrm>
            <a:off x="621316" y="2014512"/>
            <a:ext cx="19857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4" name="Conector recto 63">
            <a:extLst>
              <a:ext uri="{FF2B5EF4-FFF2-40B4-BE49-F238E27FC236}">
                <a16:creationId xmlns:a16="http://schemas.microsoft.com/office/drawing/2014/main" id="{CEE0ECB8-D1CE-184A-8157-14623F66873B}"/>
              </a:ext>
            </a:extLst>
          </p:cNvPr>
          <p:cNvCxnSpPr>
            <a:cxnSpLocks/>
          </p:cNvCxnSpPr>
          <p:nvPr/>
        </p:nvCxnSpPr>
        <p:spPr>
          <a:xfrm>
            <a:off x="3899667" y="2014512"/>
            <a:ext cx="982810"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5" name="Conector recto 64">
            <a:extLst>
              <a:ext uri="{FF2B5EF4-FFF2-40B4-BE49-F238E27FC236}">
                <a16:creationId xmlns:a16="http://schemas.microsoft.com/office/drawing/2014/main" id="{48B52659-0F78-A44E-A531-C1FAD490F0E6}"/>
              </a:ext>
            </a:extLst>
          </p:cNvPr>
          <p:cNvCxnSpPr>
            <a:cxnSpLocks/>
          </p:cNvCxnSpPr>
          <p:nvPr/>
        </p:nvCxnSpPr>
        <p:spPr>
          <a:xfrm>
            <a:off x="9149437" y="2014512"/>
            <a:ext cx="197030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6" name="Flecha izquierda y derecha 65">
            <a:extLst>
              <a:ext uri="{FF2B5EF4-FFF2-40B4-BE49-F238E27FC236}">
                <a16:creationId xmlns:a16="http://schemas.microsoft.com/office/drawing/2014/main" id="{4C50983E-D00A-3442-B711-6132103D97A2}"/>
              </a:ext>
            </a:extLst>
          </p:cNvPr>
          <p:cNvSpPr/>
          <p:nvPr/>
        </p:nvSpPr>
        <p:spPr>
          <a:xfrm>
            <a:off x="765593" y="5628589"/>
            <a:ext cx="10755847" cy="659232"/>
          </a:xfrm>
          <a:prstGeom prst="leftRightArrow">
            <a:avLst/>
          </a:prstGeom>
          <a:solidFill>
            <a:schemeClr val="accent2"/>
          </a:solidFill>
          <a:ln>
            <a:solidFill>
              <a:schemeClr val="bg1"/>
            </a:solidFill>
          </a:ln>
        </p:spPr>
        <p:txBody>
          <a:bodyPr wrap="square" lIns="0" tIns="0" rIns="0" bIns="0" rtlCol="0" anchor="ctr">
            <a:noAutofit/>
          </a:bodyPr>
          <a:lstStyle/>
          <a:p>
            <a:pPr algn="ctr"/>
            <a:r>
              <a:rPr lang="en-US" sz="1400" dirty="0">
                <a:solidFill>
                  <a:schemeClr val="bg1"/>
                </a:solidFill>
                <a:latin typeface="Arial"/>
                <a:cs typeface="Arial"/>
              </a:rPr>
              <a:t>Same advanced functions and capabilities</a:t>
            </a:r>
          </a:p>
        </p:txBody>
      </p:sp>
      <p:cxnSp>
        <p:nvCxnSpPr>
          <p:cNvPr id="68" name="Conector recto 67">
            <a:extLst>
              <a:ext uri="{FF2B5EF4-FFF2-40B4-BE49-F238E27FC236}">
                <a16:creationId xmlns:a16="http://schemas.microsoft.com/office/drawing/2014/main" id="{E4E59AF7-10A3-394F-A487-F6DE3B368BCF}"/>
              </a:ext>
            </a:extLst>
          </p:cNvPr>
          <p:cNvCxnSpPr>
            <a:cxnSpLocks/>
          </p:cNvCxnSpPr>
          <p:nvPr/>
        </p:nvCxnSpPr>
        <p:spPr>
          <a:xfrm>
            <a:off x="6480560" y="2014512"/>
            <a:ext cx="130984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69" name="Imagen 68">
            <a:extLst>
              <a:ext uri="{FF2B5EF4-FFF2-40B4-BE49-F238E27FC236}">
                <a16:creationId xmlns:a16="http://schemas.microsoft.com/office/drawing/2014/main" id="{21D29915-74D1-6240-8C98-E107C3737D35}"/>
              </a:ext>
            </a:extLst>
          </p:cNvPr>
          <p:cNvPicPr>
            <a:picLocks noChangeAspect="1"/>
          </p:cNvPicPr>
          <p:nvPr/>
        </p:nvPicPr>
        <p:blipFill>
          <a:blip r:embed="rId4"/>
          <a:stretch>
            <a:fillRect/>
          </a:stretch>
        </p:blipFill>
        <p:spPr>
          <a:xfrm>
            <a:off x="6441178" y="2377728"/>
            <a:ext cx="816639" cy="2118835"/>
          </a:xfrm>
          <a:prstGeom prst="rect">
            <a:avLst/>
          </a:prstGeom>
        </p:spPr>
      </p:pic>
      <p:pic>
        <p:nvPicPr>
          <p:cNvPr id="70" name="Imagen 69">
            <a:extLst>
              <a:ext uri="{FF2B5EF4-FFF2-40B4-BE49-F238E27FC236}">
                <a16:creationId xmlns:a16="http://schemas.microsoft.com/office/drawing/2014/main" id="{53873A24-F69A-ED4E-B158-E890AAC0F100}"/>
              </a:ext>
            </a:extLst>
          </p:cNvPr>
          <p:cNvPicPr>
            <a:picLocks noChangeAspect="1"/>
          </p:cNvPicPr>
          <p:nvPr/>
        </p:nvPicPr>
        <p:blipFill>
          <a:blip r:embed="rId4"/>
          <a:stretch>
            <a:fillRect/>
          </a:stretch>
        </p:blipFill>
        <p:spPr>
          <a:xfrm>
            <a:off x="7012843" y="2377622"/>
            <a:ext cx="816639" cy="2118835"/>
          </a:xfrm>
          <a:prstGeom prst="rect">
            <a:avLst/>
          </a:prstGeom>
        </p:spPr>
      </p:pic>
      <p:grpSp>
        <p:nvGrpSpPr>
          <p:cNvPr id="71" name="Grupo 70">
            <a:extLst>
              <a:ext uri="{FF2B5EF4-FFF2-40B4-BE49-F238E27FC236}">
                <a16:creationId xmlns:a16="http://schemas.microsoft.com/office/drawing/2014/main" id="{47658222-58B0-E54E-80CE-71A43AD8A2CE}"/>
              </a:ext>
            </a:extLst>
          </p:cNvPr>
          <p:cNvGrpSpPr/>
          <p:nvPr/>
        </p:nvGrpSpPr>
        <p:grpSpPr>
          <a:xfrm>
            <a:off x="8978719" y="2236856"/>
            <a:ext cx="2275396" cy="2528868"/>
            <a:chOff x="6395585" y="1393177"/>
            <a:chExt cx="2275396" cy="2528868"/>
          </a:xfrm>
        </p:grpSpPr>
        <p:pic>
          <p:nvPicPr>
            <p:cNvPr id="72" name="Imagen 71">
              <a:extLst>
                <a:ext uri="{FF2B5EF4-FFF2-40B4-BE49-F238E27FC236}">
                  <a16:creationId xmlns:a16="http://schemas.microsoft.com/office/drawing/2014/main" id="{7001EB98-A45D-9D40-9EE0-28195E72934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395585" y="1447845"/>
              <a:ext cx="1701149" cy="2411799"/>
            </a:xfrm>
            <a:prstGeom prst="rect">
              <a:avLst/>
            </a:prstGeom>
          </p:spPr>
        </p:pic>
        <p:pic>
          <p:nvPicPr>
            <p:cNvPr id="73" name="Imagen 72">
              <a:extLst>
                <a:ext uri="{FF2B5EF4-FFF2-40B4-BE49-F238E27FC236}">
                  <a16:creationId xmlns:a16="http://schemas.microsoft.com/office/drawing/2014/main" id="{31173652-F643-9B48-BCF2-6DC30380CD8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969832" y="1393177"/>
              <a:ext cx="1701149" cy="2528868"/>
            </a:xfrm>
            <a:prstGeom prst="rect">
              <a:avLst/>
            </a:prstGeom>
          </p:spPr>
        </p:pic>
      </p:grpSp>
      <p:sp>
        <p:nvSpPr>
          <p:cNvPr id="74" name="CuadroTexto 73">
            <a:extLst>
              <a:ext uri="{FF2B5EF4-FFF2-40B4-BE49-F238E27FC236}">
                <a16:creationId xmlns:a16="http://schemas.microsoft.com/office/drawing/2014/main" id="{FCE94D68-562C-D747-9924-D38CA0A16FEE}"/>
              </a:ext>
            </a:extLst>
          </p:cNvPr>
          <p:cNvSpPr txBox="1"/>
          <p:nvPr/>
        </p:nvSpPr>
        <p:spPr>
          <a:xfrm>
            <a:off x="9284713" y="1170999"/>
            <a:ext cx="1598816" cy="584775"/>
          </a:xfrm>
          <a:prstGeom prst="rect">
            <a:avLst/>
          </a:prstGeom>
          <a:noFill/>
        </p:spPr>
        <p:txBody>
          <a:bodyPr wrap="square" rtlCol="0">
            <a:spAutoFit/>
          </a:bodyPr>
          <a:lstStyle/>
          <a:p>
            <a:pPr algn="ctr"/>
            <a:r>
              <a:rPr lang="en-US" sz="1600" dirty="0">
                <a:solidFill>
                  <a:schemeClr val="accent1">
                    <a:lumMod val="60000"/>
                    <a:lumOff val="40000"/>
                  </a:schemeClr>
                </a:solidFill>
              </a:rPr>
              <a:t>IBM DS8980F</a:t>
            </a:r>
          </a:p>
          <a:p>
            <a:pPr algn="ctr"/>
            <a:r>
              <a:rPr lang="en-US" sz="1600" dirty="0">
                <a:solidFill>
                  <a:schemeClr val="accent1">
                    <a:lumMod val="60000"/>
                    <a:lumOff val="40000"/>
                  </a:schemeClr>
                </a:solidFill>
              </a:rPr>
              <a:t>model 998</a:t>
            </a:r>
          </a:p>
        </p:txBody>
      </p:sp>
      <p:sp>
        <p:nvSpPr>
          <p:cNvPr id="75" name="Rectángulo 74">
            <a:extLst>
              <a:ext uri="{FF2B5EF4-FFF2-40B4-BE49-F238E27FC236}">
                <a16:creationId xmlns:a16="http://schemas.microsoft.com/office/drawing/2014/main" id="{FF2F76CC-8468-5341-A33A-A8FC6243904F}"/>
              </a:ext>
            </a:extLst>
          </p:cNvPr>
          <p:cNvSpPr/>
          <p:nvPr/>
        </p:nvSpPr>
        <p:spPr>
          <a:xfrm>
            <a:off x="9329717" y="4579581"/>
            <a:ext cx="1887718" cy="707886"/>
          </a:xfrm>
          <a:prstGeom prst="rect">
            <a:avLst/>
          </a:prstGeom>
        </p:spPr>
        <p:txBody>
          <a:bodyPr wrap="square">
            <a:spAutoFit/>
          </a:bodyPr>
          <a:lstStyle/>
          <a:p>
            <a:pPr algn="ctr"/>
            <a:r>
              <a:rPr lang="en-US" sz="1000" dirty="0">
                <a:solidFill>
                  <a:schemeClr val="bg1"/>
                </a:solidFill>
                <a:latin typeface="Arial" panose="020B0604020202020204" pitchFamily="34" charset="0"/>
                <a:cs typeface="Arial" panose="020B0604020202020204" pitchFamily="34" charset="0"/>
              </a:rPr>
              <a:t>Best performance to process more transactions faster and extend the workload possibilities to AI. </a:t>
            </a:r>
          </a:p>
        </p:txBody>
      </p:sp>
      <p:grpSp>
        <p:nvGrpSpPr>
          <p:cNvPr id="36" name="Grupo 35">
            <a:extLst>
              <a:ext uri="{FF2B5EF4-FFF2-40B4-BE49-F238E27FC236}">
                <a16:creationId xmlns:a16="http://schemas.microsoft.com/office/drawing/2014/main" id="{E84F1F6B-6842-7047-9916-015400BD58B2}"/>
              </a:ext>
            </a:extLst>
          </p:cNvPr>
          <p:cNvGrpSpPr/>
          <p:nvPr/>
        </p:nvGrpSpPr>
        <p:grpSpPr>
          <a:xfrm>
            <a:off x="10595862" y="2229922"/>
            <a:ext cx="667578" cy="675179"/>
            <a:chOff x="8975362" y="724086"/>
            <a:chExt cx="812800" cy="812800"/>
          </a:xfrm>
        </p:grpSpPr>
        <p:sp>
          <p:nvSpPr>
            <p:cNvPr id="37" name="Elipse 36">
              <a:extLst>
                <a:ext uri="{FF2B5EF4-FFF2-40B4-BE49-F238E27FC236}">
                  <a16:creationId xmlns:a16="http://schemas.microsoft.com/office/drawing/2014/main" id="{5BF31CA3-6D9D-0645-AA0B-F8E3A0E8442B}"/>
                </a:ext>
              </a:extLst>
            </p:cNvPr>
            <p:cNvSpPr/>
            <p:nvPr/>
          </p:nvSpPr>
          <p:spPr bwMode="auto">
            <a:xfrm rot="19968300">
              <a:off x="9054557" y="862501"/>
              <a:ext cx="656926" cy="535970"/>
            </a:xfrm>
            <a:prstGeom prst="ellipse">
              <a:avLst/>
            </a:prstGeom>
            <a:solidFill>
              <a:schemeClr val="bg1"/>
            </a:solidFill>
            <a:ln w="1905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191919"/>
                </a:solidFill>
                <a:effectLst/>
                <a:uLnTx/>
                <a:uFillTx/>
                <a:latin typeface="HelvNeue Light for IBM" pitchFamily="34" charset="0"/>
                <a:ea typeface="+mn-ea"/>
                <a:cs typeface="+mn-cs"/>
              </a:endParaRPr>
            </a:p>
          </p:txBody>
        </p:sp>
        <p:pic>
          <p:nvPicPr>
            <p:cNvPr id="38" name="Imagen 37">
              <a:extLst>
                <a:ext uri="{FF2B5EF4-FFF2-40B4-BE49-F238E27FC236}">
                  <a16:creationId xmlns:a16="http://schemas.microsoft.com/office/drawing/2014/main" id="{F6355329-88C4-E04E-AC3F-F4C207F9D48A}"/>
                </a:ext>
              </a:extLst>
            </p:cNvPr>
            <p:cNvPicPr>
              <a:picLocks noChangeAspect="1"/>
            </p:cNvPicPr>
            <p:nvPr/>
          </p:nvPicPr>
          <p:blipFill>
            <a:blip r:embed="rId9"/>
            <a:stretch>
              <a:fillRect/>
            </a:stretch>
          </p:blipFill>
          <p:spPr>
            <a:xfrm rot="19456850">
              <a:off x="8975362" y="724086"/>
              <a:ext cx="812800" cy="812800"/>
            </a:xfrm>
            <a:prstGeom prst="rect">
              <a:avLst/>
            </a:prstGeom>
          </p:spPr>
        </p:pic>
      </p:grpSp>
    </p:spTree>
    <p:extLst>
      <p:ext uri="{BB962C8B-B14F-4D97-AF65-F5344CB8AC3E}">
        <p14:creationId xmlns:p14="http://schemas.microsoft.com/office/powerpoint/2010/main" val="89892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77F5DA0-6C63-6044-9536-C677479819BE}"/>
              </a:ext>
            </a:extLst>
          </p:cNvPr>
          <p:cNvSpPr/>
          <p:nvPr/>
        </p:nvSpPr>
        <p:spPr bwMode="auto">
          <a:xfrm>
            <a:off x="6700205" y="3277427"/>
            <a:ext cx="5491795" cy="3580573"/>
          </a:xfrm>
          <a:prstGeom prst="rect">
            <a:avLst/>
          </a:prstGeom>
          <a:solidFill>
            <a:schemeClr val="bg1">
              <a:lumMod val="95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685983" rtl="0" eaLnBrk="1" fontAlgn="auto" latinLnBrk="0" hangingPunct="1">
              <a:lnSpc>
                <a:spcPct val="100000"/>
              </a:lnSpc>
              <a:spcBef>
                <a:spcPts val="0"/>
              </a:spcBef>
              <a:spcAft>
                <a:spcPts val="0"/>
              </a:spcAft>
              <a:buClrTx/>
              <a:buSzTx/>
              <a:buFontTx/>
              <a:buNone/>
              <a:tabLst/>
            </a:pPr>
            <a:endParaRPr kumimoji="0" lang="en-US" sz="1400" b="0" i="0" u="none" strike="noStrike" kern="1200" cap="none" spc="0" normalizeH="0" baseline="0" dirty="0">
              <a:ln>
                <a:noFill/>
              </a:ln>
              <a:solidFill>
                <a:schemeClr val="tx1"/>
              </a:solidFill>
              <a:effectLst/>
              <a:uLnTx/>
              <a:uFillTx/>
              <a:latin typeface="IBM Plex Sans" charset="0"/>
              <a:ea typeface="IBM Plex Sans" charset="0"/>
              <a:cs typeface="IBM Plex Sans" charset="0"/>
            </a:endParaRPr>
          </a:p>
        </p:txBody>
      </p:sp>
      <p:sp>
        <p:nvSpPr>
          <p:cNvPr id="3" name="Title">
            <a:extLst>
              <a:ext uri="{FF2B5EF4-FFF2-40B4-BE49-F238E27FC236}">
                <a16:creationId xmlns:a16="http://schemas.microsoft.com/office/drawing/2014/main" id="{B3B943D0-881F-704D-B0FA-F8E308673EEC}"/>
              </a:ext>
            </a:extLst>
          </p:cNvPr>
          <p:cNvSpPr txBox="1">
            <a:spLocks/>
          </p:cNvSpPr>
          <p:nvPr/>
        </p:nvSpPr>
        <p:spPr>
          <a:xfrm>
            <a:off x="438708" y="232686"/>
            <a:ext cx="5815954" cy="804672"/>
          </a:xfrm>
          <a:prstGeom prst="rect">
            <a:avLst/>
          </a:prstGeom>
        </p:spPr>
        <p:txBody>
          <a:bodyPr/>
          <a:lstStyle>
            <a:lvl1pPr algn="l" rtl="0" eaLnBrk="1" fontAlgn="base" hangingPunct="1">
              <a:lnSpc>
                <a:spcPct val="90000"/>
              </a:lnSpc>
              <a:spcBef>
                <a:spcPct val="0"/>
              </a:spcBef>
              <a:spcAft>
                <a:spcPct val="0"/>
              </a:spcAft>
              <a:defRPr sz="3200" b="0">
                <a:solidFill>
                  <a:schemeClr val="bg1"/>
                </a:solidFill>
                <a:latin typeface="+mj-lt"/>
                <a:ea typeface="IBM Plex Sans" charset="0"/>
                <a:cs typeface="IBM Plex Sans" charset="0"/>
              </a:defRPr>
            </a:lvl1pPr>
            <a:lvl2pPr algn="l" rtl="0" eaLnBrk="1" fontAlgn="base" hangingPunct="1">
              <a:lnSpc>
                <a:spcPct val="90000"/>
              </a:lnSpc>
              <a:spcBef>
                <a:spcPct val="0"/>
              </a:spcBef>
              <a:spcAft>
                <a:spcPct val="0"/>
              </a:spcAft>
              <a:defRPr sz="2960">
                <a:solidFill>
                  <a:srgbClr val="191919"/>
                </a:solidFill>
                <a:latin typeface="HelvNeue Light for IBM" pitchFamily="34" charset="0"/>
              </a:defRPr>
            </a:lvl2pPr>
            <a:lvl3pPr algn="l" rtl="0" eaLnBrk="1" fontAlgn="base" hangingPunct="1">
              <a:lnSpc>
                <a:spcPct val="90000"/>
              </a:lnSpc>
              <a:spcBef>
                <a:spcPct val="0"/>
              </a:spcBef>
              <a:spcAft>
                <a:spcPct val="0"/>
              </a:spcAft>
              <a:defRPr sz="2960">
                <a:solidFill>
                  <a:srgbClr val="191919"/>
                </a:solidFill>
                <a:latin typeface="HelvNeue Light for IBM" pitchFamily="34" charset="0"/>
              </a:defRPr>
            </a:lvl3pPr>
            <a:lvl4pPr algn="l" rtl="0" eaLnBrk="1" fontAlgn="base" hangingPunct="1">
              <a:lnSpc>
                <a:spcPct val="90000"/>
              </a:lnSpc>
              <a:spcBef>
                <a:spcPct val="0"/>
              </a:spcBef>
              <a:spcAft>
                <a:spcPct val="0"/>
              </a:spcAft>
              <a:defRPr sz="2960">
                <a:solidFill>
                  <a:srgbClr val="191919"/>
                </a:solidFill>
                <a:latin typeface="HelvNeue Light for IBM" pitchFamily="34" charset="0"/>
              </a:defRPr>
            </a:lvl4pPr>
            <a:lvl5pPr algn="l" rtl="0" eaLnBrk="1" fontAlgn="base" hangingPunct="1">
              <a:lnSpc>
                <a:spcPct val="90000"/>
              </a:lnSpc>
              <a:spcBef>
                <a:spcPct val="0"/>
              </a:spcBef>
              <a:spcAft>
                <a:spcPct val="0"/>
              </a:spcAft>
              <a:defRPr sz="2960">
                <a:solidFill>
                  <a:srgbClr val="191919"/>
                </a:solidFill>
                <a:latin typeface="HelvNeue Light for IBM" pitchFamily="34" charset="0"/>
              </a:defRPr>
            </a:lvl5pPr>
            <a:lvl6pPr marL="483412" algn="l" rtl="0" eaLnBrk="1" fontAlgn="base" hangingPunct="1">
              <a:lnSpc>
                <a:spcPct val="90000"/>
              </a:lnSpc>
              <a:spcBef>
                <a:spcPct val="0"/>
              </a:spcBef>
              <a:spcAft>
                <a:spcPct val="0"/>
              </a:spcAft>
              <a:defRPr sz="2960">
                <a:solidFill>
                  <a:srgbClr val="191919"/>
                </a:solidFill>
                <a:latin typeface="HelvNeue Light for IBM" pitchFamily="34" charset="0"/>
              </a:defRPr>
            </a:lvl6pPr>
            <a:lvl7pPr marL="966828" algn="l" rtl="0" eaLnBrk="1" fontAlgn="base" hangingPunct="1">
              <a:lnSpc>
                <a:spcPct val="90000"/>
              </a:lnSpc>
              <a:spcBef>
                <a:spcPct val="0"/>
              </a:spcBef>
              <a:spcAft>
                <a:spcPct val="0"/>
              </a:spcAft>
              <a:defRPr sz="2960">
                <a:solidFill>
                  <a:srgbClr val="191919"/>
                </a:solidFill>
                <a:latin typeface="HelvNeue Light for IBM" pitchFamily="34" charset="0"/>
              </a:defRPr>
            </a:lvl7pPr>
            <a:lvl8pPr marL="1450240" algn="l" rtl="0" eaLnBrk="1" fontAlgn="base" hangingPunct="1">
              <a:lnSpc>
                <a:spcPct val="90000"/>
              </a:lnSpc>
              <a:spcBef>
                <a:spcPct val="0"/>
              </a:spcBef>
              <a:spcAft>
                <a:spcPct val="0"/>
              </a:spcAft>
              <a:defRPr sz="2960">
                <a:solidFill>
                  <a:srgbClr val="191919"/>
                </a:solidFill>
                <a:latin typeface="HelvNeue Light for IBM" pitchFamily="34" charset="0"/>
              </a:defRPr>
            </a:lvl8pPr>
            <a:lvl9pPr marL="1933653" algn="l" rtl="0" eaLnBrk="1" fontAlgn="base" hangingPunct="1">
              <a:lnSpc>
                <a:spcPct val="90000"/>
              </a:lnSpc>
              <a:spcBef>
                <a:spcPct val="0"/>
              </a:spcBef>
              <a:spcAft>
                <a:spcPct val="0"/>
              </a:spcAft>
              <a:defRPr sz="2960">
                <a:solidFill>
                  <a:srgbClr val="191919"/>
                </a:solidFill>
                <a:latin typeface="HelvNeue Light for IBM" pitchFamily="34" charset="0"/>
              </a:defRPr>
            </a:lvl9pPr>
          </a:lstStyle>
          <a:p>
            <a:r>
              <a:rPr lang="en-US" dirty="0">
                <a:latin typeface="IBM Plex Sans" panose="020B0503050203000203" pitchFamily="34" charset="0"/>
              </a:rPr>
              <a:t>Cybercrime accelerated during the COVID-19 pandemic </a:t>
            </a:r>
            <a:br>
              <a:rPr lang="en-US" dirty="0">
                <a:latin typeface="IBM Plex Sans" panose="020B0503050203000203" pitchFamily="34" charset="0"/>
              </a:rPr>
            </a:br>
            <a:br>
              <a:rPr lang="en-US" kern="0" dirty="0">
                <a:solidFill>
                  <a:srgbClr val="FFFFFF"/>
                </a:solidFill>
              </a:rPr>
            </a:br>
            <a:br>
              <a:rPr lang="en-US" kern="0" dirty="0">
                <a:solidFill>
                  <a:srgbClr val="FFFFFF"/>
                </a:solidFill>
              </a:rPr>
            </a:br>
            <a:br>
              <a:rPr lang="en-US" b="1" i="1" kern="0" dirty="0">
                <a:solidFill>
                  <a:schemeClr val="bg2"/>
                </a:solidFill>
              </a:rPr>
            </a:br>
            <a:endParaRPr lang="en-US" sz="1400" i="1" kern="0" dirty="0">
              <a:solidFill>
                <a:srgbClr val="FFFFFF"/>
              </a:solidFill>
            </a:endParaRPr>
          </a:p>
        </p:txBody>
      </p:sp>
      <p:pic>
        <p:nvPicPr>
          <p:cNvPr id="4" name="Imagen 3">
            <a:extLst>
              <a:ext uri="{FF2B5EF4-FFF2-40B4-BE49-F238E27FC236}">
                <a16:creationId xmlns:a16="http://schemas.microsoft.com/office/drawing/2014/main" id="{58A353BE-8889-6148-8A0F-7DC27E093C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00205" y="0"/>
            <a:ext cx="5491795" cy="3429000"/>
          </a:xfrm>
          <a:prstGeom prst="rect">
            <a:avLst/>
          </a:prstGeom>
        </p:spPr>
      </p:pic>
      <p:sp>
        <p:nvSpPr>
          <p:cNvPr id="5" name="Rectángulo 4">
            <a:extLst>
              <a:ext uri="{FF2B5EF4-FFF2-40B4-BE49-F238E27FC236}">
                <a16:creationId xmlns:a16="http://schemas.microsoft.com/office/drawing/2014/main" id="{21504D73-92D9-F840-A3CA-66DF669B5605}"/>
              </a:ext>
            </a:extLst>
          </p:cNvPr>
          <p:cNvSpPr/>
          <p:nvPr/>
        </p:nvSpPr>
        <p:spPr>
          <a:xfrm>
            <a:off x="212692" y="1714500"/>
            <a:ext cx="2732809" cy="1785104"/>
          </a:xfrm>
          <a:prstGeom prst="rect">
            <a:avLst/>
          </a:prstGeom>
        </p:spPr>
        <p:txBody>
          <a:bodyPr wrap="square">
            <a:spAutoFit/>
          </a:bodyPr>
          <a:lstStyle/>
          <a:p>
            <a:pPr algn="ctr"/>
            <a:r>
              <a:rPr lang="en-US" sz="2800" b="1" i="1" dirty="0">
                <a:solidFill>
                  <a:schemeClr val="accent2">
                    <a:lumMod val="40000"/>
                    <a:lumOff val="60000"/>
                  </a:schemeClr>
                </a:solidFill>
                <a:latin typeface="IBM Plex Sans" panose="020B0503050203000203" pitchFamily="34" charset="0"/>
              </a:rPr>
              <a:t>Every 11 seconds</a:t>
            </a:r>
          </a:p>
          <a:p>
            <a:pPr algn="ctr"/>
            <a:r>
              <a:rPr lang="en-US" dirty="0">
                <a:solidFill>
                  <a:schemeClr val="bg1"/>
                </a:solidFill>
              </a:rPr>
              <a:t>a company will likely become a victim of a cyber attack.</a:t>
            </a:r>
            <a:r>
              <a:rPr lang="en-US" baseline="30000" dirty="0">
                <a:solidFill>
                  <a:schemeClr val="bg1"/>
                </a:solidFill>
              </a:rPr>
              <a:t>1</a:t>
            </a:r>
            <a:r>
              <a:rPr lang="en-US" dirty="0">
                <a:solidFill>
                  <a:schemeClr val="bg1"/>
                </a:solidFill>
              </a:rPr>
              <a:t> </a:t>
            </a:r>
          </a:p>
        </p:txBody>
      </p:sp>
      <p:sp>
        <p:nvSpPr>
          <p:cNvPr id="6" name="Rectángulo 5">
            <a:extLst>
              <a:ext uri="{FF2B5EF4-FFF2-40B4-BE49-F238E27FC236}">
                <a16:creationId xmlns:a16="http://schemas.microsoft.com/office/drawing/2014/main" id="{B0193AA5-7B4D-4A44-95DC-9BF3C0FE965F}"/>
              </a:ext>
            </a:extLst>
          </p:cNvPr>
          <p:cNvSpPr/>
          <p:nvPr/>
        </p:nvSpPr>
        <p:spPr>
          <a:xfrm>
            <a:off x="3685401" y="1714500"/>
            <a:ext cx="2569261" cy="1508105"/>
          </a:xfrm>
          <a:prstGeom prst="rect">
            <a:avLst/>
          </a:prstGeom>
        </p:spPr>
        <p:txBody>
          <a:bodyPr wrap="square">
            <a:spAutoFit/>
          </a:bodyPr>
          <a:lstStyle/>
          <a:p>
            <a:pPr algn="ctr"/>
            <a:r>
              <a:rPr lang="en-US" sz="2800" b="1" i="1" dirty="0">
                <a:solidFill>
                  <a:schemeClr val="accent2">
                    <a:lumMod val="40000"/>
                    <a:lumOff val="60000"/>
                  </a:schemeClr>
                </a:solidFill>
                <a:latin typeface="IBM Plex Sans" panose="020B0503050203000203" pitchFamily="34" charset="0"/>
              </a:rPr>
              <a:t>2x more attacks </a:t>
            </a:r>
          </a:p>
          <a:p>
            <a:pPr algn="ctr"/>
            <a:r>
              <a:rPr lang="en-US" dirty="0">
                <a:solidFill>
                  <a:schemeClr val="bg1"/>
                </a:solidFill>
              </a:rPr>
              <a:t>during the CODIV-19 pandemic.</a:t>
            </a:r>
            <a:r>
              <a:rPr lang="en-US" baseline="30000" dirty="0">
                <a:solidFill>
                  <a:schemeClr val="bg1"/>
                </a:solidFill>
              </a:rPr>
              <a:t>3</a:t>
            </a:r>
          </a:p>
        </p:txBody>
      </p:sp>
      <p:sp>
        <p:nvSpPr>
          <p:cNvPr id="7" name="Rectángulo 6">
            <a:extLst>
              <a:ext uri="{FF2B5EF4-FFF2-40B4-BE49-F238E27FC236}">
                <a16:creationId xmlns:a16="http://schemas.microsoft.com/office/drawing/2014/main" id="{B46432AC-6D92-3647-B1C2-C0EB0644A57F}"/>
              </a:ext>
            </a:extLst>
          </p:cNvPr>
          <p:cNvSpPr/>
          <p:nvPr/>
        </p:nvSpPr>
        <p:spPr>
          <a:xfrm>
            <a:off x="300380" y="4282883"/>
            <a:ext cx="2905753" cy="1569660"/>
          </a:xfrm>
          <a:prstGeom prst="rect">
            <a:avLst/>
          </a:prstGeom>
        </p:spPr>
        <p:txBody>
          <a:bodyPr wrap="square">
            <a:spAutoFit/>
          </a:bodyPr>
          <a:lstStyle/>
          <a:p>
            <a:pPr algn="ctr"/>
            <a:r>
              <a:rPr lang="en-US" sz="2800" b="1" i="1" dirty="0">
                <a:solidFill>
                  <a:schemeClr val="accent2">
                    <a:lumMod val="40000"/>
                    <a:lumOff val="60000"/>
                  </a:schemeClr>
                </a:solidFill>
                <a:latin typeface="IBM Plex Sans" panose="020B0503050203000203" pitchFamily="34" charset="0"/>
              </a:rPr>
              <a:t>A further increase </a:t>
            </a:r>
          </a:p>
          <a:p>
            <a:pPr algn="ctr"/>
            <a:r>
              <a:rPr lang="en-US" sz="2000" dirty="0">
                <a:solidFill>
                  <a:schemeClr val="bg1"/>
                </a:solidFill>
              </a:rPr>
              <a:t>in cybercrime is highly likely in the near future.</a:t>
            </a:r>
            <a:r>
              <a:rPr lang="en-US" sz="2000" baseline="30000" dirty="0">
                <a:solidFill>
                  <a:schemeClr val="bg1"/>
                </a:solidFill>
              </a:rPr>
              <a:t>2</a:t>
            </a:r>
          </a:p>
        </p:txBody>
      </p:sp>
      <p:sp>
        <p:nvSpPr>
          <p:cNvPr id="8" name="Rectángulo 7">
            <a:extLst>
              <a:ext uri="{FF2B5EF4-FFF2-40B4-BE49-F238E27FC236}">
                <a16:creationId xmlns:a16="http://schemas.microsoft.com/office/drawing/2014/main" id="{4793A8F1-6FF3-E646-B887-30C1E689A624}"/>
              </a:ext>
            </a:extLst>
          </p:cNvPr>
          <p:cNvSpPr/>
          <p:nvPr/>
        </p:nvSpPr>
        <p:spPr>
          <a:xfrm>
            <a:off x="3968141" y="4282883"/>
            <a:ext cx="2003780" cy="1446550"/>
          </a:xfrm>
          <a:prstGeom prst="rect">
            <a:avLst/>
          </a:prstGeom>
        </p:spPr>
        <p:txBody>
          <a:bodyPr wrap="square">
            <a:spAutoFit/>
          </a:bodyPr>
          <a:lstStyle/>
          <a:p>
            <a:pPr algn="ctr"/>
            <a:r>
              <a:rPr lang="en-US" sz="2800" b="1" i="1" dirty="0">
                <a:solidFill>
                  <a:schemeClr val="accent2">
                    <a:lumMod val="40000"/>
                    <a:lumOff val="60000"/>
                  </a:schemeClr>
                </a:solidFill>
                <a:latin typeface="IBM Plex Sans" panose="020B0503050203000203" pitchFamily="34" charset="0"/>
              </a:rPr>
              <a:t>$6 trillion </a:t>
            </a:r>
          </a:p>
          <a:p>
            <a:pPr algn="ctr"/>
            <a:r>
              <a:rPr lang="en-US" sz="2000" dirty="0">
                <a:solidFill>
                  <a:schemeClr val="bg1"/>
                </a:solidFill>
              </a:rPr>
              <a:t>expected cost of damages during 2021.</a:t>
            </a:r>
            <a:r>
              <a:rPr lang="en-US" sz="2000" baseline="30000" dirty="0">
                <a:solidFill>
                  <a:schemeClr val="bg1"/>
                </a:solidFill>
              </a:rPr>
              <a:t>1</a:t>
            </a:r>
            <a:r>
              <a:rPr lang="en-US" sz="2000" dirty="0">
                <a:solidFill>
                  <a:schemeClr val="bg1"/>
                </a:solidFill>
              </a:rPr>
              <a:t> </a:t>
            </a:r>
          </a:p>
        </p:txBody>
      </p:sp>
      <p:sp>
        <p:nvSpPr>
          <p:cNvPr id="9" name="Rectángulo 8">
            <a:extLst>
              <a:ext uri="{FF2B5EF4-FFF2-40B4-BE49-F238E27FC236}">
                <a16:creationId xmlns:a16="http://schemas.microsoft.com/office/drawing/2014/main" id="{C14CA02D-9052-5247-89ED-B79F15761B6F}"/>
              </a:ext>
            </a:extLst>
          </p:cNvPr>
          <p:cNvSpPr/>
          <p:nvPr/>
        </p:nvSpPr>
        <p:spPr>
          <a:xfrm>
            <a:off x="7120992" y="3718526"/>
            <a:ext cx="4725748" cy="2831544"/>
          </a:xfrm>
          <a:prstGeom prst="rect">
            <a:avLst/>
          </a:prstGeom>
        </p:spPr>
        <p:txBody>
          <a:bodyPr wrap="square">
            <a:spAutoFit/>
          </a:bodyPr>
          <a:lstStyle/>
          <a:p>
            <a:r>
              <a:rPr lang="en-US" sz="2400" b="1" dirty="0">
                <a:latin typeface="Open Sans Condensed"/>
              </a:rPr>
              <a:t>INTERPOL report shows alarming rate of cyberattacks during COVID-19.</a:t>
            </a:r>
            <a:r>
              <a:rPr lang="en-US" sz="2400" b="1" baseline="30000" dirty="0">
                <a:latin typeface="Open Sans Condensed"/>
              </a:rPr>
              <a:t>2</a:t>
            </a:r>
          </a:p>
          <a:p>
            <a:endParaRPr lang="en-US" sz="2000" b="1" dirty="0">
              <a:latin typeface="Open Sans Condensed"/>
            </a:endParaRPr>
          </a:p>
          <a:p>
            <a:r>
              <a:rPr lang="en-US" sz="1400" i="1" dirty="0"/>
              <a:t>“Cybercriminals are developing and boosting their attacks at an alarming pace, exploiting the fear and uncertainty caused by the unstable social and economic situation created by COVID-19.”</a:t>
            </a:r>
          </a:p>
          <a:p>
            <a:endParaRPr lang="en-US" sz="1400" b="1" i="1" dirty="0"/>
          </a:p>
          <a:p>
            <a:pPr algn="r"/>
            <a:r>
              <a:rPr lang="en-US" sz="1600" b="1" dirty="0"/>
              <a:t>Jürgen Stock, INTERPOL Secretary General</a:t>
            </a:r>
            <a:endParaRPr lang="en-US" sz="2000" b="1" i="0" u="none" strike="noStrike" dirty="0">
              <a:effectLst/>
              <a:latin typeface="Open Sans Condensed"/>
            </a:endParaRPr>
          </a:p>
        </p:txBody>
      </p:sp>
      <p:sp>
        <p:nvSpPr>
          <p:cNvPr id="10" name="Rectángulo 9">
            <a:extLst>
              <a:ext uri="{FF2B5EF4-FFF2-40B4-BE49-F238E27FC236}">
                <a16:creationId xmlns:a16="http://schemas.microsoft.com/office/drawing/2014/main" id="{A798EDDF-6956-7F48-B080-7AE5B3BE33F6}"/>
              </a:ext>
            </a:extLst>
          </p:cNvPr>
          <p:cNvSpPr/>
          <p:nvPr/>
        </p:nvSpPr>
        <p:spPr>
          <a:xfrm>
            <a:off x="8950153" y="2127101"/>
            <a:ext cx="1284326" cy="369332"/>
          </a:xfrm>
          <a:prstGeom prst="rect">
            <a:avLst/>
          </a:prstGeom>
        </p:spPr>
        <p:txBody>
          <a:bodyPr wrap="none">
            <a:spAutoFit/>
          </a:bodyPr>
          <a:lstStyle/>
          <a:p>
            <a:r>
              <a:rPr lang="en-US" sz="1800" b="1" dirty="0">
                <a:solidFill>
                  <a:schemeClr val="bg1"/>
                </a:solidFill>
                <a:latin typeface="Open Sans Condensed"/>
              </a:rPr>
              <a:t>INTERPOL</a:t>
            </a:r>
            <a:endParaRPr lang="en-US" sz="1600" dirty="0">
              <a:solidFill>
                <a:schemeClr val="bg1"/>
              </a:solidFill>
            </a:endParaRPr>
          </a:p>
        </p:txBody>
      </p:sp>
    </p:spTree>
    <p:extLst>
      <p:ext uri="{BB962C8B-B14F-4D97-AF65-F5344CB8AC3E}">
        <p14:creationId xmlns:p14="http://schemas.microsoft.com/office/powerpoint/2010/main" val="35558694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a:extLst>
              <a:ext uri="{FF2B5EF4-FFF2-40B4-BE49-F238E27FC236}">
                <a16:creationId xmlns:a16="http://schemas.microsoft.com/office/drawing/2014/main" id="{6031028F-F48D-8646-9C91-9689526E8141}"/>
              </a:ext>
            </a:extLst>
          </p:cNvPr>
          <p:cNvSpPr>
            <a:spLocks noGrp="1"/>
          </p:cNvSpPr>
          <p:nvPr>
            <p:ph type="sldNum" sz="quarter" idx="4"/>
          </p:nvPr>
        </p:nvSpPr>
        <p:spPr>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fld id="{59395FB3-9C97-154F-86B2-7E381B951268}" type="slidenum">
              <a:rPr lang="en-US" smtClean="0"/>
              <a:pPr/>
              <a:t>8</a:t>
            </a:fld>
            <a:endParaRPr lang="en-US"/>
          </a:p>
        </p:txBody>
      </p:sp>
      <p:sp>
        <p:nvSpPr>
          <p:cNvPr id="4" name="Título 3">
            <a:extLst>
              <a:ext uri="{FF2B5EF4-FFF2-40B4-BE49-F238E27FC236}">
                <a16:creationId xmlns:a16="http://schemas.microsoft.com/office/drawing/2014/main" id="{0A1DD6B6-D320-D745-AD31-A0DD251FC594}"/>
              </a:ext>
            </a:extLst>
          </p:cNvPr>
          <p:cNvSpPr>
            <a:spLocks noGrp="1"/>
          </p:cNvSpPr>
          <p:nvPr>
            <p:ph type="title"/>
          </p:nvPr>
        </p:nvSpPr>
        <p:spPr>
          <a:xfrm>
            <a:off x="280417" y="485160"/>
            <a:ext cx="3645408" cy="1072896"/>
          </a:xfrm>
        </p:spPr>
        <p:txBody>
          <a:bodyPr/>
          <a:lstStyle/>
          <a:p>
            <a:r>
              <a:rPr lang="en-US" b="1" i="1" kern="1200" dirty="0">
                <a:solidFill>
                  <a:schemeClr val="accent2">
                    <a:lumMod val="40000"/>
                    <a:lumOff val="60000"/>
                  </a:schemeClr>
                </a:solidFill>
                <a:latin typeface="IBM Plex Sans" panose="020B0503050203000203" pitchFamily="34" charset="0"/>
              </a:rPr>
              <a:t>IBM Z Cyber Vault </a:t>
            </a:r>
            <a:r>
              <a:rPr lang="en-US" kern="1200" dirty="0">
                <a:latin typeface="IBM Plex Sans" panose="020B0503050203000203" pitchFamily="34" charset="0"/>
              </a:rPr>
              <a:t>with IBM DS8000 </a:t>
            </a:r>
            <a:r>
              <a:rPr lang="en-US" b="1" i="1" kern="1200" dirty="0">
                <a:solidFill>
                  <a:schemeClr val="accent2">
                    <a:lumMod val="40000"/>
                    <a:lumOff val="60000"/>
                  </a:schemeClr>
                </a:solidFill>
                <a:latin typeface="IBM Plex Sans" panose="020B0503050203000203" pitchFamily="34" charset="0"/>
              </a:rPr>
              <a:t>Safeguarded Copy </a:t>
            </a:r>
            <a:r>
              <a:rPr lang="en-US" kern="1200" dirty="0">
                <a:latin typeface="IBM Plex Sans" panose="020B0503050203000203" pitchFamily="34" charset="0"/>
              </a:rPr>
              <a:t>for data corruption protection</a:t>
            </a:r>
          </a:p>
        </p:txBody>
      </p:sp>
      <p:sp>
        <p:nvSpPr>
          <p:cNvPr id="57" name="Rectángulo 56">
            <a:extLst>
              <a:ext uri="{FF2B5EF4-FFF2-40B4-BE49-F238E27FC236}">
                <a16:creationId xmlns:a16="http://schemas.microsoft.com/office/drawing/2014/main" id="{598248B4-71A9-BA41-BB23-7702B89A0E36}"/>
              </a:ext>
            </a:extLst>
          </p:cNvPr>
          <p:cNvSpPr/>
          <p:nvPr/>
        </p:nvSpPr>
        <p:spPr>
          <a:xfrm>
            <a:off x="223646" y="3292458"/>
            <a:ext cx="3923591" cy="2308324"/>
          </a:xfrm>
          <a:prstGeom prst="rect">
            <a:avLst/>
          </a:prstGeom>
        </p:spPr>
        <p:txBody>
          <a:bodyPr wrap="square">
            <a:spAutoFit/>
          </a:bodyPr>
          <a:lstStyle/>
          <a:p>
            <a:pPr marL="228537" indent="-228537">
              <a:buFont typeface="Arial" panose="020B0604020202020204" pitchFamily="34" charset="0"/>
              <a:buChar char="•"/>
            </a:pPr>
            <a:r>
              <a:rPr lang="es-MX" dirty="0">
                <a:solidFill>
                  <a:schemeClr val="bg1"/>
                </a:solidFill>
              </a:rPr>
              <a:t>Hundreds of </a:t>
            </a:r>
            <a:r>
              <a:rPr lang="en-US" dirty="0">
                <a:solidFill>
                  <a:schemeClr val="bg1"/>
                </a:solidFill>
              </a:rPr>
              <a:t>immutable backups in a separate logical partition</a:t>
            </a:r>
          </a:p>
          <a:p>
            <a:pPr marL="228537" indent="-228537">
              <a:buFont typeface="Arial" panose="020B0604020202020204" pitchFamily="34" charset="0"/>
              <a:buChar char="•"/>
            </a:pPr>
            <a:endParaRPr lang="en-US" dirty="0">
              <a:solidFill>
                <a:schemeClr val="bg1"/>
              </a:solidFill>
            </a:endParaRPr>
          </a:p>
          <a:p>
            <a:pPr marL="228537" indent="-228537">
              <a:buFont typeface="Arial" panose="020B0604020202020204" pitchFamily="34" charset="0"/>
              <a:buChar char="•"/>
            </a:pPr>
            <a:r>
              <a:rPr lang="en-US" dirty="0">
                <a:solidFill>
                  <a:schemeClr val="bg1"/>
                </a:solidFill>
              </a:rPr>
              <a:t>Regular analytics to provide early corruption detection</a:t>
            </a:r>
          </a:p>
          <a:p>
            <a:pPr marL="228537" indent="-228537">
              <a:buFont typeface="Arial" panose="020B0604020202020204" pitchFamily="34" charset="0"/>
              <a:buChar char="•"/>
            </a:pPr>
            <a:endParaRPr lang="en-US" dirty="0">
              <a:solidFill>
                <a:schemeClr val="bg1"/>
              </a:solidFill>
            </a:endParaRPr>
          </a:p>
          <a:p>
            <a:pPr marL="228537" indent="-228537">
              <a:buFont typeface="Arial" panose="020B0604020202020204" pitchFamily="34" charset="0"/>
              <a:buChar char="•"/>
            </a:pPr>
            <a:r>
              <a:rPr lang="en-US" dirty="0">
                <a:solidFill>
                  <a:schemeClr val="bg1"/>
                </a:solidFill>
              </a:rPr>
              <a:t>Rapid surgical or worst-case catastrophic recovery </a:t>
            </a:r>
          </a:p>
        </p:txBody>
      </p:sp>
      <p:sp>
        <p:nvSpPr>
          <p:cNvPr id="58" name="Rectángulo redondeado 57">
            <a:extLst>
              <a:ext uri="{FF2B5EF4-FFF2-40B4-BE49-F238E27FC236}">
                <a16:creationId xmlns:a16="http://schemas.microsoft.com/office/drawing/2014/main" id="{7334E08D-B590-4D45-B8B9-3DEF466EBA14}"/>
              </a:ext>
            </a:extLst>
          </p:cNvPr>
          <p:cNvSpPr/>
          <p:nvPr/>
        </p:nvSpPr>
        <p:spPr bwMode="auto">
          <a:xfrm>
            <a:off x="4884083" y="561914"/>
            <a:ext cx="6955563" cy="2413135"/>
          </a:xfrm>
          <a:prstGeom prst="roundRect">
            <a:avLst/>
          </a:prstGeom>
          <a:noFill/>
          <a:ln w="12700">
            <a:solidFill>
              <a:schemeClr val="bg1">
                <a:lumMod val="75000"/>
              </a:schemeClr>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t" anchorCtr="0" compatLnSpc="1">
            <a:prstTxWarp prst="textNoShape">
              <a:avLst/>
            </a:prstTxWarp>
          </a:bodyPr>
          <a:lstStyle/>
          <a:p>
            <a:pPr defTabSz="914392"/>
            <a:endParaRPr lang="en-US" sz="1867">
              <a:solidFill>
                <a:schemeClr val="bg1">
                  <a:lumMod val="75000"/>
                </a:schemeClr>
              </a:solidFill>
              <a:ea typeface="IBM Plex Sans" charset="0"/>
              <a:cs typeface="IBM Plex Sans" charset="0"/>
            </a:endParaRPr>
          </a:p>
        </p:txBody>
      </p:sp>
      <p:sp>
        <p:nvSpPr>
          <p:cNvPr id="59" name="Rectangle: Rounded Corners 34">
            <a:extLst>
              <a:ext uri="{FF2B5EF4-FFF2-40B4-BE49-F238E27FC236}">
                <a16:creationId xmlns:a16="http://schemas.microsoft.com/office/drawing/2014/main" id="{29017653-5380-FF45-8999-95FAB2721491}"/>
              </a:ext>
            </a:extLst>
          </p:cNvPr>
          <p:cNvSpPr/>
          <p:nvPr/>
        </p:nvSpPr>
        <p:spPr>
          <a:xfrm>
            <a:off x="8367018" y="705306"/>
            <a:ext cx="3291172" cy="2151356"/>
          </a:xfrm>
          <a:prstGeom prst="roundRect">
            <a:avLst/>
          </a:prstGeom>
          <a:solidFill>
            <a:srgbClr val="45D6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0"/>
            <a:endParaRPr lang="en-US" sz="800">
              <a:solidFill>
                <a:srgbClr val="FF0000"/>
              </a:solidFill>
            </a:endParaRPr>
          </a:p>
        </p:txBody>
      </p:sp>
      <p:sp>
        <p:nvSpPr>
          <p:cNvPr id="60" name="Rectangle: Rounded Corners 34">
            <a:extLst>
              <a:ext uri="{FF2B5EF4-FFF2-40B4-BE49-F238E27FC236}">
                <a16:creationId xmlns:a16="http://schemas.microsoft.com/office/drawing/2014/main" id="{B97AD3AD-D11E-8548-B268-B35E7D261FA8}"/>
              </a:ext>
            </a:extLst>
          </p:cNvPr>
          <p:cNvSpPr/>
          <p:nvPr/>
        </p:nvSpPr>
        <p:spPr>
          <a:xfrm>
            <a:off x="5044516" y="1244338"/>
            <a:ext cx="1187085" cy="550861"/>
          </a:xfrm>
          <a:prstGeom prst="roundRect">
            <a:avLst/>
          </a:prstGeom>
          <a:solidFill>
            <a:srgbClr val="760A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0"/>
            <a:r>
              <a:rPr lang="en-US" sz="1600">
                <a:solidFill>
                  <a:srgbClr val="FFFFFF"/>
                </a:solidFill>
              </a:rPr>
              <a:t>Prod 1</a:t>
            </a:r>
            <a:endParaRPr lang="en-US" sz="1400">
              <a:solidFill>
                <a:srgbClr val="FF0000"/>
              </a:solidFill>
            </a:endParaRPr>
          </a:p>
          <a:p>
            <a:pPr algn="ctr" defTabSz="914370"/>
            <a:r>
              <a:rPr lang="en-US" sz="800">
                <a:solidFill>
                  <a:schemeClr val="tx2"/>
                </a:solidFill>
              </a:rPr>
              <a:t>(Logical Partition)</a:t>
            </a:r>
            <a:endParaRPr lang="en-US" sz="1200">
              <a:solidFill>
                <a:schemeClr val="tx2"/>
              </a:solidFill>
            </a:endParaRPr>
          </a:p>
        </p:txBody>
      </p:sp>
      <p:sp>
        <p:nvSpPr>
          <p:cNvPr id="61" name="TextBox 4">
            <a:extLst>
              <a:ext uri="{FF2B5EF4-FFF2-40B4-BE49-F238E27FC236}">
                <a16:creationId xmlns:a16="http://schemas.microsoft.com/office/drawing/2014/main" id="{8E097042-5921-D24A-8E43-6D50A2D80E3F}"/>
              </a:ext>
            </a:extLst>
          </p:cNvPr>
          <p:cNvSpPr txBox="1"/>
          <p:nvPr/>
        </p:nvSpPr>
        <p:spPr>
          <a:xfrm>
            <a:off x="5162732" y="705306"/>
            <a:ext cx="2885083" cy="379656"/>
          </a:xfrm>
          <a:prstGeom prst="rect">
            <a:avLst/>
          </a:prstGeom>
          <a:noFill/>
        </p:spPr>
        <p:txBody>
          <a:bodyPr wrap="square" rtlCol="0">
            <a:spAutoFit/>
          </a:bodyPr>
          <a:lstStyle/>
          <a:p>
            <a:pPr defTabSz="914370"/>
            <a:r>
              <a:rPr lang="en-US" sz="1867">
                <a:solidFill>
                  <a:schemeClr val="tx2"/>
                </a:solidFill>
                <a:ea typeface="IBM Plex Sans" charset="0"/>
                <a:cs typeface="IBM Plex Sans" charset="0"/>
              </a:rPr>
              <a:t>IBM z14 or z15 Server</a:t>
            </a:r>
          </a:p>
        </p:txBody>
      </p:sp>
      <p:sp>
        <p:nvSpPr>
          <p:cNvPr id="62" name="Rectangle: Rounded Corners 34">
            <a:extLst>
              <a:ext uri="{FF2B5EF4-FFF2-40B4-BE49-F238E27FC236}">
                <a16:creationId xmlns:a16="http://schemas.microsoft.com/office/drawing/2014/main" id="{E619B5A8-0FA8-6641-A8FF-9AE4BE4B2C0E}"/>
              </a:ext>
            </a:extLst>
          </p:cNvPr>
          <p:cNvSpPr/>
          <p:nvPr/>
        </p:nvSpPr>
        <p:spPr>
          <a:xfrm>
            <a:off x="6499809" y="1270590"/>
            <a:ext cx="1320120" cy="525788"/>
          </a:xfrm>
          <a:prstGeom prst="roundRect">
            <a:avLst/>
          </a:prstGeom>
          <a:solidFill>
            <a:srgbClr val="760A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0"/>
            <a:r>
              <a:rPr lang="en-US" sz="1600">
                <a:solidFill>
                  <a:srgbClr val="FFFFFF"/>
                </a:solidFill>
              </a:rPr>
              <a:t>Prod 2</a:t>
            </a:r>
          </a:p>
          <a:p>
            <a:pPr algn="ctr" defTabSz="914370"/>
            <a:r>
              <a:rPr lang="en-US" sz="800">
                <a:solidFill>
                  <a:schemeClr val="tx2"/>
                </a:solidFill>
              </a:rPr>
              <a:t>(Logical Partition</a:t>
            </a:r>
            <a:r>
              <a:rPr lang="en-US" sz="933">
                <a:solidFill>
                  <a:schemeClr val="tx2"/>
                </a:solidFill>
              </a:rPr>
              <a:t>)</a:t>
            </a:r>
            <a:endParaRPr lang="en-US" sz="1333">
              <a:solidFill>
                <a:schemeClr val="tx2"/>
              </a:solidFill>
            </a:endParaRPr>
          </a:p>
        </p:txBody>
      </p:sp>
      <p:sp>
        <p:nvSpPr>
          <p:cNvPr id="63" name="Rectangle: Rounded Corners 34">
            <a:extLst>
              <a:ext uri="{FF2B5EF4-FFF2-40B4-BE49-F238E27FC236}">
                <a16:creationId xmlns:a16="http://schemas.microsoft.com/office/drawing/2014/main" id="{12070E5C-EE2A-604B-BE02-B5BF12212A9C}"/>
              </a:ext>
            </a:extLst>
          </p:cNvPr>
          <p:cNvSpPr/>
          <p:nvPr/>
        </p:nvSpPr>
        <p:spPr>
          <a:xfrm>
            <a:off x="5031468" y="2021016"/>
            <a:ext cx="1187085" cy="550861"/>
          </a:xfrm>
          <a:prstGeom prst="roundRect">
            <a:avLst/>
          </a:prstGeom>
          <a:solidFill>
            <a:srgbClr val="760A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0"/>
            <a:r>
              <a:rPr lang="en-US" sz="1600">
                <a:solidFill>
                  <a:srgbClr val="FFFFFF"/>
                </a:solidFill>
              </a:rPr>
              <a:t>Prod 3</a:t>
            </a:r>
          </a:p>
          <a:p>
            <a:pPr algn="ctr" defTabSz="914370"/>
            <a:r>
              <a:rPr lang="en-US" sz="800">
                <a:solidFill>
                  <a:schemeClr val="tx2"/>
                </a:solidFill>
              </a:rPr>
              <a:t>(Logical Partition</a:t>
            </a:r>
            <a:r>
              <a:rPr lang="en-US" sz="933">
                <a:solidFill>
                  <a:schemeClr val="tx2"/>
                </a:solidFill>
              </a:rPr>
              <a:t>)</a:t>
            </a:r>
            <a:endParaRPr lang="en-US" sz="1333">
              <a:solidFill>
                <a:schemeClr val="tx2"/>
              </a:solidFill>
            </a:endParaRPr>
          </a:p>
        </p:txBody>
      </p:sp>
      <p:sp>
        <p:nvSpPr>
          <p:cNvPr id="64" name="Rectangle: Rounded Corners 34">
            <a:extLst>
              <a:ext uri="{FF2B5EF4-FFF2-40B4-BE49-F238E27FC236}">
                <a16:creationId xmlns:a16="http://schemas.microsoft.com/office/drawing/2014/main" id="{F3BBB936-1F35-4942-B1C7-8BFF8F5CF6F0}"/>
              </a:ext>
            </a:extLst>
          </p:cNvPr>
          <p:cNvSpPr/>
          <p:nvPr/>
        </p:nvSpPr>
        <p:spPr>
          <a:xfrm>
            <a:off x="6499809" y="2022194"/>
            <a:ext cx="1320120" cy="550861"/>
          </a:xfrm>
          <a:prstGeom prst="roundRect">
            <a:avLst/>
          </a:prstGeom>
          <a:solidFill>
            <a:srgbClr val="760A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0"/>
            <a:r>
              <a:rPr lang="en-US" sz="1600">
                <a:solidFill>
                  <a:srgbClr val="FFFFFF"/>
                </a:solidFill>
              </a:rPr>
              <a:t>Prod 4</a:t>
            </a:r>
          </a:p>
          <a:p>
            <a:pPr algn="ctr" defTabSz="914370"/>
            <a:r>
              <a:rPr lang="en-US" sz="933">
                <a:solidFill>
                  <a:schemeClr val="tx2"/>
                </a:solidFill>
              </a:rPr>
              <a:t>(Logical Partition)</a:t>
            </a:r>
          </a:p>
        </p:txBody>
      </p:sp>
      <p:sp>
        <p:nvSpPr>
          <p:cNvPr id="65" name="Rectangle: Rounded Corners 34">
            <a:extLst>
              <a:ext uri="{FF2B5EF4-FFF2-40B4-BE49-F238E27FC236}">
                <a16:creationId xmlns:a16="http://schemas.microsoft.com/office/drawing/2014/main" id="{F6FCFFD1-229B-B846-AFAE-6E03132A544A}"/>
              </a:ext>
            </a:extLst>
          </p:cNvPr>
          <p:cNvSpPr/>
          <p:nvPr/>
        </p:nvSpPr>
        <p:spPr>
          <a:xfrm>
            <a:off x="10216437" y="1354981"/>
            <a:ext cx="1153655" cy="615321"/>
          </a:xfrm>
          <a:prstGeom prst="roundRect">
            <a:avLst/>
          </a:prstGeom>
          <a:solidFill>
            <a:srgbClr val="0430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0"/>
            <a:r>
              <a:rPr lang="en-US" sz="1200">
                <a:solidFill>
                  <a:srgbClr val="FFFFFF"/>
                </a:solidFill>
              </a:rPr>
              <a:t>Sysprog Test</a:t>
            </a:r>
          </a:p>
        </p:txBody>
      </p:sp>
      <p:sp>
        <p:nvSpPr>
          <p:cNvPr id="66" name="Rectangle: Rounded Corners 34">
            <a:extLst>
              <a:ext uri="{FF2B5EF4-FFF2-40B4-BE49-F238E27FC236}">
                <a16:creationId xmlns:a16="http://schemas.microsoft.com/office/drawing/2014/main" id="{CB9CBA53-D29C-144F-AA7E-1BD8D0EB7471}"/>
              </a:ext>
            </a:extLst>
          </p:cNvPr>
          <p:cNvSpPr/>
          <p:nvPr/>
        </p:nvSpPr>
        <p:spPr>
          <a:xfrm>
            <a:off x="8575332" y="2141687"/>
            <a:ext cx="1374721" cy="524695"/>
          </a:xfrm>
          <a:prstGeom prst="roundRect">
            <a:avLst/>
          </a:prstGeom>
          <a:solidFill>
            <a:srgbClr val="0430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0"/>
            <a:r>
              <a:rPr lang="en-US" sz="1200">
                <a:solidFill>
                  <a:srgbClr val="FFFFFF"/>
                </a:solidFill>
              </a:rPr>
              <a:t>Recovery Tools</a:t>
            </a:r>
          </a:p>
        </p:txBody>
      </p:sp>
      <p:sp>
        <p:nvSpPr>
          <p:cNvPr id="67" name="Rectangle: Rounded Corners 34">
            <a:extLst>
              <a:ext uri="{FF2B5EF4-FFF2-40B4-BE49-F238E27FC236}">
                <a16:creationId xmlns:a16="http://schemas.microsoft.com/office/drawing/2014/main" id="{BB0D3967-5CDF-1B46-862A-DCFCC73AB54C}"/>
              </a:ext>
            </a:extLst>
          </p:cNvPr>
          <p:cNvSpPr/>
          <p:nvPr/>
        </p:nvSpPr>
        <p:spPr>
          <a:xfrm>
            <a:off x="10254319" y="2104007"/>
            <a:ext cx="1115773" cy="607117"/>
          </a:xfrm>
          <a:prstGeom prst="roundRect">
            <a:avLst/>
          </a:prstGeom>
          <a:solidFill>
            <a:srgbClr val="0430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0"/>
            <a:r>
              <a:rPr lang="en-US" sz="1200">
                <a:solidFill>
                  <a:srgbClr val="FFFFFF"/>
                </a:solidFill>
              </a:rPr>
              <a:t>Diagnostics</a:t>
            </a:r>
            <a:endParaRPr lang="en-US" sz="1067">
              <a:solidFill>
                <a:srgbClr val="FFFFFF"/>
              </a:solidFill>
            </a:endParaRPr>
          </a:p>
        </p:txBody>
      </p:sp>
      <p:sp>
        <p:nvSpPr>
          <p:cNvPr id="68" name="TextBox 4">
            <a:extLst>
              <a:ext uri="{FF2B5EF4-FFF2-40B4-BE49-F238E27FC236}">
                <a16:creationId xmlns:a16="http://schemas.microsoft.com/office/drawing/2014/main" id="{91012184-8F12-E44F-A3E4-6A9EB568EFFA}"/>
              </a:ext>
            </a:extLst>
          </p:cNvPr>
          <p:cNvSpPr txBox="1"/>
          <p:nvPr/>
        </p:nvSpPr>
        <p:spPr>
          <a:xfrm>
            <a:off x="8779065" y="759738"/>
            <a:ext cx="2716219" cy="461665"/>
          </a:xfrm>
          <a:prstGeom prst="rect">
            <a:avLst/>
          </a:prstGeom>
          <a:noFill/>
        </p:spPr>
        <p:txBody>
          <a:bodyPr wrap="square" rtlCol="0">
            <a:spAutoFit/>
          </a:bodyPr>
          <a:lstStyle/>
          <a:p>
            <a:pPr algn="ctr" defTabSz="914370"/>
            <a:r>
              <a:rPr lang="en-US" sz="1333" b="1">
                <a:ea typeface="IBM Plex Sans" charset="0"/>
                <a:cs typeface="IBM Plex Sans" charset="0"/>
              </a:rPr>
              <a:t>Cyber Vault </a:t>
            </a:r>
          </a:p>
          <a:p>
            <a:pPr algn="ctr" defTabSz="914370"/>
            <a:r>
              <a:rPr lang="en-US" sz="1067" b="1">
                <a:ea typeface="IBM Plex Sans" charset="0"/>
                <a:cs typeface="IBM Plex Sans" charset="0"/>
              </a:rPr>
              <a:t>(Isolated Logical Partition)</a:t>
            </a:r>
            <a:endParaRPr lang="en-US" sz="1333" b="1">
              <a:ea typeface="IBM Plex Sans" charset="0"/>
              <a:cs typeface="IBM Plex Sans" charset="0"/>
            </a:endParaRPr>
          </a:p>
        </p:txBody>
      </p:sp>
      <p:sp>
        <p:nvSpPr>
          <p:cNvPr id="69" name="Rectangle: Rounded Corners 34">
            <a:extLst>
              <a:ext uri="{FF2B5EF4-FFF2-40B4-BE49-F238E27FC236}">
                <a16:creationId xmlns:a16="http://schemas.microsoft.com/office/drawing/2014/main" id="{7D497946-DA7A-C640-BE71-EFEA0C987816}"/>
              </a:ext>
            </a:extLst>
          </p:cNvPr>
          <p:cNvSpPr/>
          <p:nvPr/>
        </p:nvSpPr>
        <p:spPr>
          <a:xfrm>
            <a:off x="8547724" y="1345553"/>
            <a:ext cx="1374721" cy="573552"/>
          </a:xfrm>
          <a:prstGeom prst="roundRect">
            <a:avLst/>
          </a:prstGeom>
          <a:solidFill>
            <a:srgbClr val="0430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0"/>
            <a:r>
              <a:rPr lang="en-US" sz="1067">
                <a:solidFill>
                  <a:srgbClr val="FFFFFF"/>
                </a:solidFill>
              </a:rPr>
              <a:t>Data Recovery / Consistency  Monitoring</a:t>
            </a:r>
          </a:p>
        </p:txBody>
      </p:sp>
      <p:sp>
        <p:nvSpPr>
          <p:cNvPr id="70" name="Rectangle: Rounded Corners 34">
            <a:extLst>
              <a:ext uri="{FF2B5EF4-FFF2-40B4-BE49-F238E27FC236}">
                <a16:creationId xmlns:a16="http://schemas.microsoft.com/office/drawing/2014/main" id="{2F8FE099-9A6B-8943-9274-44BB0958929C}"/>
              </a:ext>
            </a:extLst>
          </p:cNvPr>
          <p:cNvSpPr/>
          <p:nvPr/>
        </p:nvSpPr>
        <p:spPr>
          <a:xfrm>
            <a:off x="7605246" y="3595574"/>
            <a:ext cx="2598105" cy="2199644"/>
          </a:xfrm>
          <a:prstGeom prst="roundRect">
            <a:avLst/>
          </a:prstGeom>
          <a:solidFill>
            <a:srgbClr val="3813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370"/>
            <a:endParaRPr lang="en-US" sz="1400">
              <a:solidFill>
                <a:srgbClr val="FF0000"/>
              </a:solidFill>
            </a:endParaRPr>
          </a:p>
        </p:txBody>
      </p:sp>
      <p:sp>
        <p:nvSpPr>
          <p:cNvPr id="71" name="Rectangle 25">
            <a:extLst>
              <a:ext uri="{FF2B5EF4-FFF2-40B4-BE49-F238E27FC236}">
                <a16:creationId xmlns:a16="http://schemas.microsoft.com/office/drawing/2014/main" id="{5EF64C3C-4EFD-6B4D-A530-639035EDA08B}"/>
              </a:ext>
            </a:extLst>
          </p:cNvPr>
          <p:cNvSpPr/>
          <p:nvPr/>
        </p:nvSpPr>
        <p:spPr>
          <a:xfrm>
            <a:off x="8605925" y="4114984"/>
            <a:ext cx="1130963" cy="387927"/>
          </a:xfrm>
          <a:prstGeom prst="rect">
            <a:avLst/>
          </a:prstGeom>
        </p:spPr>
        <p:txBody>
          <a:bodyPr wrap="square">
            <a:spAutoFit/>
          </a:bodyPr>
          <a:lstStyle/>
          <a:p>
            <a:pPr algn="ctr" defTabSz="914148">
              <a:lnSpc>
                <a:spcPct val="90000"/>
              </a:lnSpc>
              <a:defRPr/>
            </a:pPr>
            <a:r>
              <a:rPr lang="en-US" altLang="en-US" sz="1067">
                <a:solidFill>
                  <a:schemeClr val="tx2"/>
                </a:solidFill>
                <a:cs typeface="Arial" panose="020B0604020202020204" pitchFamily="34" charset="0"/>
              </a:rPr>
              <a:t>SafeGuarded backup 0</a:t>
            </a:r>
            <a:endParaRPr lang="en-US" sz="1600">
              <a:solidFill>
                <a:schemeClr val="tx2"/>
              </a:solidFill>
              <a:cs typeface="Arial" panose="020B0604020202020204" pitchFamily="34" charset="0"/>
            </a:endParaRPr>
          </a:p>
        </p:txBody>
      </p:sp>
      <p:sp>
        <p:nvSpPr>
          <p:cNvPr id="72" name="Rectangle 25">
            <a:extLst>
              <a:ext uri="{FF2B5EF4-FFF2-40B4-BE49-F238E27FC236}">
                <a16:creationId xmlns:a16="http://schemas.microsoft.com/office/drawing/2014/main" id="{63D3C0B8-CD41-0E46-9CC8-E2B8CA224FDD}"/>
              </a:ext>
            </a:extLst>
          </p:cNvPr>
          <p:cNvSpPr/>
          <p:nvPr/>
        </p:nvSpPr>
        <p:spPr>
          <a:xfrm>
            <a:off x="8301180" y="5126260"/>
            <a:ext cx="1800563" cy="535724"/>
          </a:xfrm>
          <a:prstGeom prst="rect">
            <a:avLst/>
          </a:prstGeom>
        </p:spPr>
        <p:txBody>
          <a:bodyPr wrap="square">
            <a:spAutoFit/>
          </a:bodyPr>
          <a:lstStyle/>
          <a:p>
            <a:pPr algn="ctr" defTabSz="914148">
              <a:lnSpc>
                <a:spcPct val="90000"/>
              </a:lnSpc>
              <a:defRPr/>
            </a:pPr>
            <a:r>
              <a:rPr lang="en-US" altLang="en-US" sz="1067">
                <a:solidFill>
                  <a:schemeClr val="tx2"/>
                </a:solidFill>
                <a:cs typeface="Arial" panose="020B0604020202020204" pitchFamily="34" charset="0"/>
              </a:rPr>
              <a:t>SafeGuarded </a:t>
            </a:r>
          </a:p>
          <a:p>
            <a:pPr algn="ctr" defTabSz="914148">
              <a:lnSpc>
                <a:spcPct val="90000"/>
              </a:lnSpc>
              <a:defRPr/>
            </a:pPr>
            <a:r>
              <a:rPr lang="en-US" altLang="en-US" sz="1067">
                <a:solidFill>
                  <a:schemeClr val="tx2"/>
                </a:solidFill>
                <a:cs typeface="Arial" panose="020B0604020202020204" pitchFamily="34" charset="0"/>
              </a:rPr>
              <a:t>backup n</a:t>
            </a:r>
          </a:p>
          <a:p>
            <a:pPr algn="ctr" defTabSz="914148">
              <a:lnSpc>
                <a:spcPct val="90000"/>
              </a:lnSpc>
              <a:defRPr/>
            </a:pPr>
            <a:r>
              <a:rPr lang="en-US" sz="1067">
                <a:solidFill>
                  <a:schemeClr val="tx2"/>
                </a:solidFill>
                <a:cs typeface="Arial" panose="020B0604020202020204" pitchFamily="34" charset="0"/>
              </a:rPr>
              <a:t>(up 500 per volume)</a:t>
            </a:r>
            <a:endParaRPr lang="en-US" sz="1600">
              <a:solidFill>
                <a:schemeClr val="tx2"/>
              </a:solidFill>
              <a:cs typeface="Arial" panose="020B0604020202020204" pitchFamily="34" charset="0"/>
            </a:endParaRPr>
          </a:p>
        </p:txBody>
      </p:sp>
      <p:grpSp>
        <p:nvGrpSpPr>
          <p:cNvPr id="74" name="Grupo 73">
            <a:extLst>
              <a:ext uri="{FF2B5EF4-FFF2-40B4-BE49-F238E27FC236}">
                <a16:creationId xmlns:a16="http://schemas.microsoft.com/office/drawing/2014/main" id="{6DDB2584-0C5D-B94D-87AA-C4FF91D5D7DB}"/>
              </a:ext>
            </a:extLst>
          </p:cNvPr>
          <p:cNvGrpSpPr/>
          <p:nvPr/>
        </p:nvGrpSpPr>
        <p:grpSpPr>
          <a:xfrm>
            <a:off x="7647047" y="5158000"/>
            <a:ext cx="1016463" cy="672749"/>
            <a:chOff x="1904653" y="3055669"/>
            <a:chExt cx="1119074" cy="771777"/>
          </a:xfrm>
        </p:grpSpPr>
        <p:pic>
          <p:nvPicPr>
            <p:cNvPr id="75" name="Picture 19">
              <a:extLst>
                <a:ext uri="{FF2B5EF4-FFF2-40B4-BE49-F238E27FC236}">
                  <a16:creationId xmlns:a16="http://schemas.microsoft.com/office/drawing/2014/main" id="{963BB608-43E8-4E4C-8E78-ACEE2C762B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04653" y="3055669"/>
              <a:ext cx="1119074" cy="771777"/>
            </a:xfrm>
            <a:prstGeom prst="rect">
              <a:avLst/>
            </a:prstGeom>
          </p:spPr>
        </p:pic>
        <p:pic>
          <p:nvPicPr>
            <p:cNvPr id="76" name="Graphic 38" descr="Lock">
              <a:extLst>
                <a:ext uri="{FF2B5EF4-FFF2-40B4-BE49-F238E27FC236}">
                  <a16:creationId xmlns:a16="http://schemas.microsoft.com/office/drawing/2014/main" id="{EE97AE9F-8C9C-1E4D-BC63-F5BB384E04A6}"/>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345314" y="3218061"/>
              <a:ext cx="255152" cy="255152"/>
            </a:xfrm>
            <a:prstGeom prst="rect">
              <a:avLst/>
            </a:prstGeom>
          </p:spPr>
        </p:pic>
      </p:grpSp>
      <p:grpSp>
        <p:nvGrpSpPr>
          <p:cNvPr id="77" name="Grupo 76">
            <a:extLst>
              <a:ext uri="{FF2B5EF4-FFF2-40B4-BE49-F238E27FC236}">
                <a16:creationId xmlns:a16="http://schemas.microsoft.com/office/drawing/2014/main" id="{802B5535-E4F3-CE4D-9064-FC2160285B8A}"/>
              </a:ext>
            </a:extLst>
          </p:cNvPr>
          <p:cNvGrpSpPr/>
          <p:nvPr/>
        </p:nvGrpSpPr>
        <p:grpSpPr>
          <a:xfrm>
            <a:off x="7642138" y="4440340"/>
            <a:ext cx="1016463" cy="672749"/>
            <a:chOff x="1904653" y="3055669"/>
            <a:chExt cx="1119074" cy="771777"/>
          </a:xfrm>
        </p:grpSpPr>
        <p:pic>
          <p:nvPicPr>
            <p:cNvPr id="78" name="Picture 19">
              <a:extLst>
                <a:ext uri="{FF2B5EF4-FFF2-40B4-BE49-F238E27FC236}">
                  <a16:creationId xmlns:a16="http://schemas.microsoft.com/office/drawing/2014/main" id="{3ADADC20-4252-EB4D-B47F-2482B4DDF7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04653" y="3055669"/>
              <a:ext cx="1119074" cy="771777"/>
            </a:xfrm>
            <a:prstGeom prst="rect">
              <a:avLst/>
            </a:prstGeom>
          </p:spPr>
        </p:pic>
        <p:pic>
          <p:nvPicPr>
            <p:cNvPr id="79" name="Graphic 38" descr="Lock">
              <a:extLst>
                <a:ext uri="{FF2B5EF4-FFF2-40B4-BE49-F238E27FC236}">
                  <a16:creationId xmlns:a16="http://schemas.microsoft.com/office/drawing/2014/main" id="{04E2E437-725C-5B41-8C62-768D918F1986}"/>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345314" y="3218061"/>
              <a:ext cx="255152" cy="255152"/>
            </a:xfrm>
            <a:prstGeom prst="rect">
              <a:avLst/>
            </a:prstGeom>
          </p:spPr>
        </p:pic>
      </p:grpSp>
      <p:grpSp>
        <p:nvGrpSpPr>
          <p:cNvPr id="80" name="Grupo 79">
            <a:extLst>
              <a:ext uri="{FF2B5EF4-FFF2-40B4-BE49-F238E27FC236}">
                <a16:creationId xmlns:a16="http://schemas.microsoft.com/office/drawing/2014/main" id="{F581DD2D-B73E-3047-B24B-CA40CF700F67}"/>
              </a:ext>
            </a:extLst>
          </p:cNvPr>
          <p:cNvGrpSpPr/>
          <p:nvPr/>
        </p:nvGrpSpPr>
        <p:grpSpPr>
          <a:xfrm>
            <a:off x="7634237" y="4038198"/>
            <a:ext cx="1016463" cy="672749"/>
            <a:chOff x="1904653" y="3055669"/>
            <a:chExt cx="1119074" cy="771777"/>
          </a:xfrm>
        </p:grpSpPr>
        <p:pic>
          <p:nvPicPr>
            <p:cNvPr id="81" name="Picture 19">
              <a:extLst>
                <a:ext uri="{FF2B5EF4-FFF2-40B4-BE49-F238E27FC236}">
                  <a16:creationId xmlns:a16="http://schemas.microsoft.com/office/drawing/2014/main" id="{6252D4BB-B65B-B543-9432-47EC20E62A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04653" y="3055669"/>
              <a:ext cx="1119074" cy="771777"/>
            </a:xfrm>
            <a:prstGeom prst="rect">
              <a:avLst/>
            </a:prstGeom>
          </p:spPr>
        </p:pic>
        <p:pic>
          <p:nvPicPr>
            <p:cNvPr id="82" name="Graphic 38" descr="Lock">
              <a:extLst>
                <a:ext uri="{FF2B5EF4-FFF2-40B4-BE49-F238E27FC236}">
                  <a16:creationId xmlns:a16="http://schemas.microsoft.com/office/drawing/2014/main" id="{DDD35FE0-3D52-AB45-B52A-71212028BAC1}"/>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345314" y="3218061"/>
              <a:ext cx="255152" cy="255152"/>
            </a:xfrm>
            <a:prstGeom prst="rect">
              <a:avLst/>
            </a:prstGeom>
          </p:spPr>
        </p:pic>
      </p:grpSp>
      <p:sp>
        <p:nvSpPr>
          <p:cNvPr id="83" name="Rectangle 25">
            <a:extLst>
              <a:ext uri="{FF2B5EF4-FFF2-40B4-BE49-F238E27FC236}">
                <a16:creationId xmlns:a16="http://schemas.microsoft.com/office/drawing/2014/main" id="{FD7A89CD-BA43-1D46-A691-709459418B32}"/>
              </a:ext>
            </a:extLst>
          </p:cNvPr>
          <p:cNvSpPr/>
          <p:nvPr/>
        </p:nvSpPr>
        <p:spPr>
          <a:xfrm>
            <a:off x="8556277" y="4520938"/>
            <a:ext cx="1313345" cy="387927"/>
          </a:xfrm>
          <a:prstGeom prst="rect">
            <a:avLst/>
          </a:prstGeom>
        </p:spPr>
        <p:txBody>
          <a:bodyPr wrap="square">
            <a:spAutoFit/>
          </a:bodyPr>
          <a:lstStyle/>
          <a:p>
            <a:pPr algn="ctr" defTabSz="914148">
              <a:lnSpc>
                <a:spcPct val="90000"/>
              </a:lnSpc>
              <a:defRPr/>
            </a:pPr>
            <a:r>
              <a:rPr lang="en-US" altLang="en-US" sz="1067">
                <a:solidFill>
                  <a:schemeClr val="bg1"/>
                </a:solidFill>
                <a:cs typeface="Arial" panose="020B0604020202020204" pitchFamily="34" charset="0"/>
              </a:rPr>
              <a:t>SafeGuarded backup 2</a:t>
            </a:r>
          </a:p>
        </p:txBody>
      </p:sp>
      <p:sp>
        <p:nvSpPr>
          <p:cNvPr id="84" name="Rectángulo 83">
            <a:extLst>
              <a:ext uri="{FF2B5EF4-FFF2-40B4-BE49-F238E27FC236}">
                <a16:creationId xmlns:a16="http://schemas.microsoft.com/office/drawing/2014/main" id="{4DF30A30-AFB5-1642-947B-848DE98F9DB2}"/>
              </a:ext>
            </a:extLst>
          </p:cNvPr>
          <p:cNvSpPr/>
          <p:nvPr/>
        </p:nvSpPr>
        <p:spPr>
          <a:xfrm>
            <a:off x="8114750" y="3656448"/>
            <a:ext cx="1721946" cy="338554"/>
          </a:xfrm>
          <a:prstGeom prst="rect">
            <a:avLst/>
          </a:prstGeom>
        </p:spPr>
        <p:txBody>
          <a:bodyPr wrap="none">
            <a:spAutoFit/>
          </a:bodyPr>
          <a:lstStyle/>
          <a:p>
            <a:pPr algn="ctr" defTabSz="914370"/>
            <a:r>
              <a:rPr lang="en-US" sz="1600">
                <a:solidFill>
                  <a:srgbClr val="FFFFFF"/>
                </a:solidFill>
              </a:rPr>
              <a:t>Backup Capacity</a:t>
            </a:r>
            <a:endParaRPr lang="en-US" sz="1400">
              <a:solidFill>
                <a:srgbClr val="FF0000"/>
              </a:solidFill>
            </a:endParaRPr>
          </a:p>
        </p:txBody>
      </p:sp>
      <p:cxnSp>
        <p:nvCxnSpPr>
          <p:cNvPr id="85" name="Conector recto de flecha 84">
            <a:extLst>
              <a:ext uri="{FF2B5EF4-FFF2-40B4-BE49-F238E27FC236}">
                <a16:creationId xmlns:a16="http://schemas.microsoft.com/office/drawing/2014/main" id="{5D326695-5853-D14A-BDD8-CF1F4BAC1524}"/>
              </a:ext>
            </a:extLst>
          </p:cNvPr>
          <p:cNvCxnSpPr>
            <a:cxnSpLocks/>
          </p:cNvCxnSpPr>
          <p:nvPr/>
        </p:nvCxnSpPr>
        <p:spPr bwMode="auto">
          <a:xfrm flipH="1">
            <a:off x="7109787" y="3321456"/>
            <a:ext cx="3032693" cy="0"/>
          </a:xfrm>
          <a:prstGeom prst="straightConnector1">
            <a:avLst/>
          </a:prstGeom>
          <a:ln w="38100">
            <a:solidFill>
              <a:schemeClr val="tx2">
                <a:lumMod val="75000"/>
              </a:schemeClr>
            </a:solidFill>
            <a:headEnd type="none" w="med" len="med"/>
            <a:tailEnd type="triangle"/>
          </a:ln>
          <a:effectLst/>
        </p:spPr>
        <p:style>
          <a:lnRef idx="1">
            <a:schemeClr val="dk1"/>
          </a:lnRef>
          <a:fillRef idx="0">
            <a:schemeClr val="dk1"/>
          </a:fillRef>
          <a:effectRef idx="0">
            <a:schemeClr val="dk1"/>
          </a:effectRef>
          <a:fontRef idx="minor">
            <a:schemeClr val="tx1"/>
          </a:fontRef>
        </p:style>
      </p:cxnSp>
      <p:sp>
        <p:nvSpPr>
          <p:cNvPr id="86" name="Flecha curva 85">
            <a:extLst>
              <a:ext uri="{FF2B5EF4-FFF2-40B4-BE49-F238E27FC236}">
                <a16:creationId xmlns:a16="http://schemas.microsoft.com/office/drawing/2014/main" id="{A25D89A0-846C-4549-BBF6-D6A961C17AA4}"/>
              </a:ext>
            </a:extLst>
          </p:cNvPr>
          <p:cNvSpPr/>
          <p:nvPr/>
        </p:nvSpPr>
        <p:spPr bwMode="auto">
          <a:xfrm rot="5400000" flipH="1">
            <a:off x="9945901" y="4210073"/>
            <a:ext cx="1069617" cy="515041"/>
          </a:xfrm>
          <a:prstGeom prst="bentArrow">
            <a:avLst>
              <a:gd name="adj1" fmla="val 4328"/>
              <a:gd name="adj2" fmla="val 14664"/>
              <a:gd name="adj3" fmla="val 12597"/>
              <a:gd name="adj4" fmla="val 43750"/>
            </a:avLst>
          </a:prstGeom>
          <a:solidFill>
            <a:schemeClr val="bg1"/>
          </a:solidFill>
          <a:ln w="19050">
            <a:solidFill>
              <a:schemeClr val="tx2">
                <a:lumMod val="75000"/>
              </a:schemeClr>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t" anchorCtr="0" compatLnSpc="1">
            <a:prstTxWarp prst="textNoShape">
              <a:avLst/>
            </a:prstTxWarp>
          </a:bodyPr>
          <a:lstStyle/>
          <a:p>
            <a:pPr defTabSz="914392"/>
            <a:endParaRPr lang="en-US" sz="1867">
              <a:solidFill>
                <a:schemeClr val="tx1"/>
              </a:solidFill>
              <a:ea typeface="IBM Plex Sans" charset="0"/>
              <a:cs typeface="IBM Plex Sans" charset="0"/>
            </a:endParaRPr>
          </a:p>
        </p:txBody>
      </p:sp>
      <p:sp>
        <p:nvSpPr>
          <p:cNvPr id="87" name="CuadroTexto 86">
            <a:extLst>
              <a:ext uri="{FF2B5EF4-FFF2-40B4-BE49-F238E27FC236}">
                <a16:creationId xmlns:a16="http://schemas.microsoft.com/office/drawing/2014/main" id="{662C8ACB-9B09-8A47-9E77-B181588DDFAD}"/>
              </a:ext>
            </a:extLst>
          </p:cNvPr>
          <p:cNvSpPr txBox="1"/>
          <p:nvPr/>
        </p:nvSpPr>
        <p:spPr>
          <a:xfrm>
            <a:off x="7417410" y="3019670"/>
            <a:ext cx="1938023" cy="307777"/>
          </a:xfrm>
          <a:prstGeom prst="rect">
            <a:avLst/>
          </a:prstGeom>
          <a:noFill/>
        </p:spPr>
        <p:txBody>
          <a:bodyPr wrap="square" rtlCol="0">
            <a:spAutoFit/>
          </a:bodyPr>
          <a:lstStyle/>
          <a:p>
            <a:pPr algn="ctr"/>
            <a:r>
              <a:rPr lang="en-US" sz="1400">
                <a:solidFill>
                  <a:schemeClr val="bg1"/>
                </a:solidFill>
                <a:ea typeface="IBM Plex Sans" charset="0"/>
                <a:cs typeface="IBM Plex Sans" charset="0"/>
              </a:rPr>
              <a:t>Restore</a:t>
            </a:r>
          </a:p>
        </p:txBody>
      </p:sp>
      <p:sp>
        <p:nvSpPr>
          <p:cNvPr id="88" name="CuadroTexto 87">
            <a:extLst>
              <a:ext uri="{FF2B5EF4-FFF2-40B4-BE49-F238E27FC236}">
                <a16:creationId xmlns:a16="http://schemas.microsoft.com/office/drawing/2014/main" id="{0D770382-F9D6-8B4D-8741-342F1CA99F87}"/>
              </a:ext>
            </a:extLst>
          </p:cNvPr>
          <p:cNvSpPr txBox="1"/>
          <p:nvPr/>
        </p:nvSpPr>
        <p:spPr>
          <a:xfrm>
            <a:off x="6143630" y="4438558"/>
            <a:ext cx="1938023" cy="307777"/>
          </a:xfrm>
          <a:prstGeom prst="rect">
            <a:avLst/>
          </a:prstGeom>
          <a:noFill/>
        </p:spPr>
        <p:txBody>
          <a:bodyPr wrap="square" rtlCol="0">
            <a:spAutoFit/>
          </a:bodyPr>
          <a:lstStyle/>
          <a:p>
            <a:pPr algn="ctr"/>
            <a:r>
              <a:rPr lang="en-US" sz="1400">
                <a:solidFill>
                  <a:schemeClr val="bg1"/>
                </a:solidFill>
                <a:ea typeface="IBM Plex Sans" charset="0"/>
                <a:cs typeface="IBM Plex Sans" charset="0"/>
              </a:rPr>
              <a:t>Backup</a:t>
            </a:r>
          </a:p>
        </p:txBody>
      </p:sp>
      <p:sp>
        <p:nvSpPr>
          <p:cNvPr id="89" name="CuadroTexto 88">
            <a:extLst>
              <a:ext uri="{FF2B5EF4-FFF2-40B4-BE49-F238E27FC236}">
                <a16:creationId xmlns:a16="http://schemas.microsoft.com/office/drawing/2014/main" id="{B713EB98-1C66-6C46-A815-66417E84B3AB}"/>
              </a:ext>
            </a:extLst>
          </p:cNvPr>
          <p:cNvSpPr txBox="1"/>
          <p:nvPr/>
        </p:nvSpPr>
        <p:spPr>
          <a:xfrm>
            <a:off x="10189939" y="4429333"/>
            <a:ext cx="1938023" cy="307777"/>
          </a:xfrm>
          <a:prstGeom prst="rect">
            <a:avLst/>
          </a:prstGeom>
          <a:noFill/>
        </p:spPr>
        <p:txBody>
          <a:bodyPr wrap="square" rtlCol="0">
            <a:spAutoFit/>
          </a:bodyPr>
          <a:lstStyle/>
          <a:p>
            <a:pPr algn="ctr"/>
            <a:r>
              <a:rPr lang="en-US" sz="1400">
                <a:solidFill>
                  <a:schemeClr val="bg1"/>
                </a:solidFill>
                <a:ea typeface="IBM Plex Sans" charset="0"/>
                <a:cs typeface="IBM Plex Sans" charset="0"/>
              </a:rPr>
              <a:t>Recover</a:t>
            </a:r>
          </a:p>
        </p:txBody>
      </p:sp>
      <p:pic>
        <p:nvPicPr>
          <p:cNvPr id="90" name="Imagen 89">
            <a:extLst>
              <a:ext uri="{FF2B5EF4-FFF2-40B4-BE49-F238E27FC236}">
                <a16:creationId xmlns:a16="http://schemas.microsoft.com/office/drawing/2014/main" id="{18177542-3158-4B49-89FE-04C9EC320BE0}"/>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600288" y="3269289"/>
            <a:ext cx="2242273" cy="3363412"/>
          </a:xfrm>
          <a:prstGeom prst="rect">
            <a:avLst/>
          </a:prstGeom>
        </p:spPr>
      </p:pic>
      <p:sp>
        <p:nvSpPr>
          <p:cNvPr id="91" name="Rectángulo redondeado 90">
            <a:extLst>
              <a:ext uri="{FF2B5EF4-FFF2-40B4-BE49-F238E27FC236}">
                <a16:creationId xmlns:a16="http://schemas.microsoft.com/office/drawing/2014/main" id="{9E3134D5-BEDE-9843-9335-5D259907E36E}"/>
              </a:ext>
            </a:extLst>
          </p:cNvPr>
          <p:cNvSpPr/>
          <p:nvPr/>
        </p:nvSpPr>
        <p:spPr bwMode="auto">
          <a:xfrm>
            <a:off x="4884083" y="2978123"/>
            <a:ext cx="6955563" cy="3516091"/>
          </a:xfrm>
          <a:prstGeom prst="roundRect">
            <a:avLst/>
          </a:prstGeom>
          <a:noFill/>
          <a:ln w="12700">
            <a:solidFill>
              <a:schemeClr val="bg1">
                <a:lumMod val="75000"/>
              </a:schemeClr>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t" anchorCtr="0" compatLnSpc="1">
            <a:prstTxWarp prst="textNoShape">
              <a:avLst/>
            </a:prstTxWarp>
          </a:bodyPr>
          <a:lstStyle/>
          <a:p>
            <a:pPr defTabSz="914392"/>
            <a:endParaRPr lang="en-US" sz="1867">
              <a:solidFill>
                <a:schemeClr val="bg1">
                  <a:lumMod val="75000"/>
                </a:schemeClr>
              </a:solidFill>
              <a:ea typeface="IBM Plex Sans" charset="0"/>
              <a:cs typeface="IBM Plex Sans" charset="0"/>
            </a:endParaRPr>
          </a:p>
        </p:txBody>
      </p:sp>
      <p:grpSp>
        <p:nvGrpSpPr>
          <p:cNvPr id="92" name="Grupo 91">
            <a:extLst>
              <a:ext uri="{FF2B5EF4-FFF2-40B4-BE49-F238E27FC236}">
                <a16:creationId xmlns:a16="http://schemas.microsoft.com/office/drawing/2014/main" id="{6D4A53CF-A7D7-9241-8670-CCEBAFD75EE7}"/>
              </a:ext>
            </a:extLst>
          </p:cNvPr>
          <p:cNvGrpSpPr/>
          <p:nvPr/>
        </p:nvGrpSpPr>
        <p:grpSpPr>
          <a:xfrm>
            <a:off x="5491126" y="2766455"/>
            <a:ext cx="2044097" cy="1666931"/>
            <a:chOff x="817133" y="3678092"/>
            <a:chExt cx="1533472" cy="1250524"/>
          </a:xfrm>
        </p:grpSpPr>
        <p:pic>
          <p:nvPicPr>
            <p:cNvPr id="93" name="Picture 18">
              <a:extLst>
                <a:ext uri="{FF2B5EF4-FFF2-40B4-BE49-F238E27FC236}">
                  <a16:creationId xmlns:a16="http://schemas.microsoft.com/office/drawing/2014/main" id="{D09812D4-6B4A-0641-833F-441055AC6D14}"/>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17133" y="3678092"/>
              <a:ext cx="1533472" cy="1250524"/>
            </a:xfrm>
            <a:prstGeom prst="rect">
              <a:avLst/>
            </a:prstGeom>
          </p:spPr>
        </p:pic>
        <p:sp>
          <p:nvSpPr>
            <p:cNvPr id="94" name="Rectangle 25">
              <a:extLst>
                <a:ext uri="{FF2B5EF4-FFF2-40B4-BE49-F238E27FC236}">
                  <a16:creationId xmlns:a16="http://schemas.microsoft.com/office/drawing/2014/main" id="{9137C7D5-9E0E-7948-B818-64E50A5170E1}"/>
                </a:ext>
              </a:extLst>
            </p:cNvPr>
            <p:cNvSpPr/>
            <p:nvPr/>
          </p:nvSpPr>
          <p:spPr>
            <a:xfrm>
              <a:off x="1182462" y="3984410"/>
              <a:ext cx="888955" cy="291021"/>
            </a:xfrm>
            <a:prstGeom prst="rect">
              <a:avLst/>
            </a:prstGeom>
          </p:spPr>
          <p:txBody>
            <a:bodyPr wrap="square">
              <a:spAutoFit/>
            </a:bodyPr>
            <a:lstStyle/>
            <a:p>
              <a:pPr algn="ctr" defTabSz="914148">
                <a:lnSpc>
                  <a:spcPct val="90000"/>
                </a:lnSpc>
                <a:defRPr/>
              </a:pPr>
              <a:r>
                <a:rPr lang="en-US" altLang="en-US" sz="1067" b="1">
                  <a:solidFill>
                    <a:prstClr val="black"/>
                  </a:solidFill>
                  <a:cs typeface="Arial" panose="020B0604020202020204" pitchFamily="34" charset="0"/>
                </a:rPr>
                <a:t>Production volumes</a:t>
              </a:r>
              <a:endParaRPr lang="en-US" sz="1600" b="1">
                <a:solidFill>
                  <a:prstClr val="black"/>
                </a:solidFill>
                <a:cs typeface="Arial" panose="020B0604020202020204" pitchFamily="34" charset="0"/>
              </a:endParaRPr>
            </a:p>
          </p:txBody>
        </p:sp>
      </p:grpSp>
      <p:grpSp>
        <p:nvGrpSpPr>
          <p:cNvPr id="95" name="Grupo 94">
            <a:extLst>
              <a:ext uri="{FF2B5EF4-FFF2-40B4-BE49-F238E27FC236}">
                <a16:creationId xmlns:a16="http://schemas.microsoft.com/office/drawing/2014/main" id="{4EA4FDB3-D50D-3545-A692-E49D91E12CAA}"/>
              </a:ext>
            </a:extLst>
          </p:cNvPr>
          <p:cNvGrpSpPr/>
          <p:nvPr/>
        </p:nvGrpSpPr>
        <p:grpSpPr>
          <a:xfrm>
            <a:off x="9561840" y="2741081"/>
            <a:ext cx="2044097" cy="1666931"/>
            <a:chOff x="1003395" y="3713703"/>
            <a:chExt cx="1533472" cy="1250524"/>
          </a:xfrm>
        </p:grpSpPr>
        <p:pic>
          <p:nvPicPr>
            <p:cNvPr id="96" name="Picture 18">
              <a:extLst>
                <a:ext uri="{FF2B5EF4-FFF2-40B4-BE49-F238E27FC236}">
                  <a16:creationId xmlns:a16="http://schemas.microsoft.com/office/drawing/2014/main" id="{1A7135EE-B83B-734B-A829-82450F29BDA2}"/>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003395" y="3713703"/>
              <a:ext cx="1533472" cy="1250524"/>
            </a:xfrm>
            <a:prstGeom prst="rect">
              <a:avLst/>
            </a:prstGeom>
          </p:spPr>
        </p:pic>
        <p:sp>
          <p:nvSpPr>
            <p:cNvPr id="97" name="Rectangle 25">
              <a:extLst>
                <a:ext uri="{FF2B5EF4-FFF2-40B4-BE49-F238E27FC236}">
                  <a16:creationId xmlns:a16="http://schemas.microsoft.com/office/drawing/2014/main" id="{995B82C0-EA60-5F47-BDDB-129E1D19BA92}"/>
                </a:ext>
              </a:extLst>
            </p:cNvPr>
            <p:cNvSpPr/>
            <p:nvPr/>
          </p:nvSpPr>
          <p:spPr>
            <a:xfrm>
              <a:off x="1363573" y="4025033"/>
              <a:ext cx="888955" cy="291021"/>
            </a:xfrm>
            <a:prstGeom prst="rect">
              <a:avLst/>
            </a:prstGeom>
          </p:spPr>
          <p:txBody>
            <a:bodyPr wrap="square">
              <a:spAutoFit/>
            </a:bodyPr>
            <a:lstStyle/>
            <a:p>
              <a:pPr algn="ctr" defTabSz="914148">
                <a:lnSpc>
                  <a:spcPct val="90000"/>
                </a:lnSpc>
                <a:defRPr/>
              </a:pPr>
              <a:r>
                <a:rPr lang="en-US" altLang="en-US" sz="1067" b="1">
                  <a:solidFill>
                    <a:prstClr val="black"/>
                  </a:solidFill>
                  <a:cs typeface="Arial" panose="020B0604020202020204" pitchFamily="34" charset="0"/>
                </a:rPr>
                <a:t>Cyber Vault Volume</a:t>
              </a:r>
              <a:endParaRPr lang="en-US" sz="1600" b="1">
                <a:solidFill>
                  <a:prstClr val="black"/>
                </a:solidFill>
                <a:cs typeface="Arial" panose="020B0604020202020204" pitchFamily="34" charset="0"/>
              </a:endParaRPr>
            </a:p>
          </p:txBody>
        </p:sp>
      </p:grpSp>
      <p:sp>
        <p:nvSpPr>
          <p:cNvPr id="98" name="TextBox 4">
            <a:extLst>
              <a:ext uri="{FF2B5EF4-FFF2-40B4-BE49-F238E27FC236}">
                <a16:creationId xmlns:a16="http://schemas.microsoft.com/office/drawing/2014/main" id="{A8857660-CAC4-B44A-9A6F-CD80126569F8}"/>
              </a:ext>
            </a:extLst>
          </p:cNvPr>
          <p:cNvSpPr txBox="1"/>
          <p:nvPr/>
        </p:nvSpPr>
        <p:spPr>
          <a:xfrm>
            <a:off x="7081093" y="5973576"/>
            <a:ext cx="3723577" cy="379656"/>
          </a:xfrm>
          <a:prstGeom prst="rect">
            <a:avLst/>
          </a:prstGeom>
          <a:noFill/>
        </p:spPr>
        <p:txBody>
          <a:bodyPr wrap="square" rtlCol="0">
            <a:spAutoFit/>
          </a:bodyPr>
          <a:lstStyle/>
          <a:p>
            <a:pPr defTabSz="914370"/>
            <a:r>
              <a:rPr lang="en-US" sz="1867" dirty="0">
                <a:solidFill>
                  <a:schemeClr val="tx2"/>
                </a:solidFill>
              </a:rPr>
              <a:t>IBM DS8000 Safeguarded Copy</a:t>
            </a:r>
          </a:p>
        </p:txBody>
      </p:sp>
      <p:sp>
        <p:nvSpPr>
          <p:cNvPr id="99" name="Flecha curva 98">
            <a:extLst>
              <a:ext uri="{FF2B5EF4-FFF2-40B4-BE49-F238E27FC236}">
                <a16:creationId xmlns:a16="http://schemas.microsoft.com/office/drawing/2014/main" id="{DE387403-E835-9D4A-A2D0-F4CE4B2A1660}"/>
              </a:ext>
            </a:extLst>
          </p:cNvPr>
          <p:cNvSpPr/>
          <p:nvPr/>
        </p:nvSpPr>
        <p:spPr bwMode="auto">
          <a:xfrm rot="10800000" flipH="1">
            <a:off x="6578145" y="3931305"/>
            <a:ext cx="1005897" cy="1119203"/>
          </a:xfrm>
          <a:prstGeom prst="bentArrow">
            <a:avLst>
              <a:gd name="adj1" fmla="val 0"/>
              <a:gd name="adj2" fmla="val 8715"/>
              <a:gd name="adj3" fmla="val 7498"/>
              <a:gd name="adj4" fmla="val 23354"/>
            </a:avLst>
          </a:prstGeom>
          <a:solidFill>
            <a:schemeClr val="bg1"/>
          </a:solidFill>
          <a:ln w="38100">
            <a:solidFill>
              <a:schemeClr val="tx2">
                <a:lumMod val="75000"/>
              </a:schemeClr>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t" anchorCtr="0" compatLnSpc="1">
            <a:prstTxWarp prst="textNoShape">
              <a:avLst/>
            </a:prstTxWarp>
          </a:bodyPr>
          <a:lstStyle/>
          <a:p>
            <a:pPr defTabSz="914392"/>
            <a:endParaRPr lang="en-US" sz="1867">
              <a:solidFill>
                <a:schemeClr val="tx1"/>
              </a:solidFill>
              <a:ea typeface="IBM Plex Sans" charset="0"/>
              <a:cs typeface="IBM Plex Sans" charset="0"/>
            </a:endParaRPr>
          </a:p>
        </p:txBody>
      </p:sp>
      <p:sp>
        <p:nvSpPr>
          <p:cNvPr id="100" name="Rectangle 25">
            <a:extLst>
              <a:ext uri="{FF2B5EF4-FFF2-40B4-BE49-F238E27FC236}">
                <a16:creationId xmlns:a16="http://schemas.microsoft.com/office/drawing/2014/main" id="{008A1F66-EEFE-1D41-AC81-29D3F8904694}"/>
              </a:ext>
            </a:extLst>
          </p:cNvPr>
          <p:cNvSpPr/>
          <p:nvPr/>
        </p:nvSpPr>
        <p:spPr>
          <a:xfrm>
            <a:off x="8537122" y="4839171"/>
            <a:ext cx="1313345" cy="240130"/>
          </a:xfrm>
          <a:prstGeom prst="rect">
            <a:avLst/>
          </a:prstGeom>
        </p:spPr>
        <p:txBody>
          <a:bodyPr wrap="square">
            <a:spAutoFit/>
          </a:bodyPr>
          <a:lstStyle/>
          <a:p>
            <a:pPr algn="ctr" defTabSz="914148">
              <a:lnSpc>
                <a:spcPct val="90000"/>
              </a:lnSpc>
              <a:defRPr/>
            </a:pPr>
            <a:r>
              <a:rPr lang="en-US" altLang="en-US" sz="1067">
                <a:solidFill>
                  <a:schemeClr val="bg1"/>
                </a:solidFill>
                <a:cs typeface="Arial" panose="020B0604020202020204" pitchFamily="34" charset="0"/>
              </a:rPr>
              <a:t>. . .</a:t>
            </a:r>
          </a:p>
        </p:txBody>
      </p:sp>
    </p:spTree>
    <p:extLst>
      <p:ext uri="{BB962C8B-B14F-4D97-AF65-F5344CB8AC3E}">
        <p14:creationId xmlns:p14="http://schemas.microsoft.com/office/powerpoint/2010/main" val="4137740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280416" y="247247"/>
            <a:ext cx="10523877" cy="644851"/>
          </a:xfrm>
        </p:spPr>
        <p:txBody>
          <a:bodyPr/>
          <a:lstStyle/>
          <a:p>
            <a:r>
              <a:rPr lang="en-US" kern="1200" dirty="0"/>
              <a:t>The impact of a cyber attack </a:t>
            </a:r>
            <a:br>
              <a:rPr lang="en-US" dirty="0">
                <a:solidFill>
                  <a:srgbClr val="FFFFFF"/>
                </a:solidFill>
              </a:rPr>
            </a:br>
            <a:br>
              <a:rPr lang="en-US" dirty="0">
                <a:solidFill>
                  <a:srgbClr val="FFFFFF"/>
                </a:solidFill>
              </a:rPr>
            </a:br>
            <a:br>
              <a:rPr lang="en-US" b="1" i="1" dirty="0">
                <a:solidFill>
                  <a:schemeClr val="bg2"/>
                </a:solidFill>
              </a:rPr>
            </a:br>
            <a:endParaRPr lang="en-US" sz="1867" i="1" dirty="0">
              <a:solidFill>
                <a:srgbClr val="FFFFFF"/>
              </a:solidFill>
            </a:endParaRPr>
          </a:p>
        </p:txBody>
      </p:sp>
      <p:sp>
        <p:nvSpPr>
          <p:cNvPr id="6" name="Slide Number Placeholder">
            <a:extLst>
              <a:ext uri="{FF2B5EF4-FFF2-40B4-BE49-F238E27FC236}">
                <a16:creationId xmlns:a16="http://schemas.microsoft.com/office/drawing/2014/main" id="{6031028F-F48D-8646-9C91-9689526E8141}"/>
              </a:ext>
            </a:extLst>
          </p:cNvPr>
          <p:cNvSpPr>
            <a:spLocks noGrp="1"/>
          </p:cNvSpPr>
          <p:nvPr>
            <p:ph type="sldNum" sz="quarter" idx="4"/>
          </p:nvPr>
        </p:nvSpPr>
        <p:spPr>
          <a:prstGeom prst="rect">
            <a:avLst/>
          </a:prstGeom>
        </p:spPr>
        <p:txBody>
          <a:bodyPr vert="horz" lIns="0" tIns="0" rIns="0" bIns="0" rtlCol="0" anchor="ctr"/>
          <a:lstStyle>
            <a:lvl1pPr algn="r">
              <a:defRPr sz="800">
                <a:solidFill>
                  <a:schemeClr val="bg1"/>
                </a:solidFill>
                <a:latin typeface="IBM Plex Sans" panose="020B0503050203000203" pitchFamily="34" charset="0"/>
              </a:defRPr>
            </a:lvl1pPr>
          </a:lstStyle>
          <a:p>
            <a:pPr defTabSz="914621">
              <a:defRPr/>
            </a:pPr>
            <a:fld id="{59395FB3-9C97-154F-86B2-7E381B951268}" type="slidenum">
              <a:rPr lang="en-US">
                <a:solidFill>
                  <a:srgbClr val="FFFFFF"/>
                </a:solidFill>
              </a:rPr>
              <a:pPr defTabSz="914621">
                <a:defRPr/>
              </a:pPr>
              <a:t>9</a:t>
            </a:fld>
            <a:endParaRPr lang="en-US">
              <a:solidFill>
                <a:srgbClr val="FFFFFF"/>
              </a:solidFill>
            </a:endParaRPr>
          </a:p>
        </p:txBody>
      </p:sp>
      <p:sp>
        <p:nvSpPr>
          <p:cNvPr id="13" name="Rectangle 52">
            <a:extLst>
              <a:ext uri="{FF2B5EF4-FFF2-40B4-BE49-F238E27FC236}">
                <a16:creationId xmlns:a16="http://schemas.microsoft.com/office/drawing/2014/main" id="{93D50FBE-B054-154C-8861-26332EA9810E}"/>
              </a:ext>
            </a:extLst>
          </p:cNvPr>
          <p:cNvSpPr/>
          <p:nvPr/>
        </p:nvSpPr>
        <p:spPr bwMode="auto">
          <a:xfrm>
            <a:off x="3670977" y="892098"/>
            <a:ext cx="3938001" cy="551421"/>
          </a:xfrm>
          <a:prstGeom prst="rect">
            <a:avLst/>
          </a:prstGeom>
          <a:solidFill>
            <a:schemeClr val="tx1"/>
          </a:solidFill>
          <a:ln w="9525">
            <a:solidFill>
              <a:schemeClr val="tx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t" anchorCtr="0" compatLnSpc="1">
            <a:prstTxWarp prst="textNoShape">
              <a:avLst/>
            </a:prstTxWarp>
          </a:bodyPr>
          <a:lstStyle/>
          <a:p>
            <a:pPr defTabSz="914392">
              <a:defRPr/>
            </a:pPr>
            <a:endParaRPr lang="en-US" sz="1867">
              <a:solidFill>
                <a:srgbClr val="000000"/>
              </a:solidFill>
              <a:latin typeface="Arial" panose="020B0604020202020204"/>
              <a:ea typeface="IBM Plex Sans" charset="0"/>
              <a:cs typeface="IBM Plex Sans" charset="0"/>
            </a:endParaRPr>
          </a:p>
        </p:txBody>
      </p:sp>
      <p:sp>
        <p:nvSpPr>
          <p:cNvPr id="15" name="Freeform 14">
            <a:extLst>
              <a:ext uri="{FF2B5EF4-FFF2-40B4-BE49-F238E27FC236}">
                <a16:creationId xmlns:a16="http://schemas.microsoft.com/office/drawing/2014/main" id="{15C56D60-123A-1349-9919-672E23465D15}"/>
              </a:ext>
            </a:extLst>
          </p:cNvPr>
          <p:cNvSpPr/>
          <p:nvPr/>
        </p:nvSpPr>
        <p:spPr>
          <a:xfrm flipV="1">
            <a:off x="1538590" y="2368494"/>
            <a:ext cx="9383791" cy="1505887"/>
          </a:xfrm>
          <a:custGeom>
            <a:avLst/>
            <a:gdLst>
              <a:gd name="connsiteX0" fmla="*/ 0 w 4289778"/>
              <a:gd name="connsiteY0" fmla="*/ 124713 h 1469089"/>
              <a:gd name="connsiteX1" fmla="*/ 496711 w 4289778"/>
              <a:gd name="connsiteY1" fmla="*/ 598846 h 1469089"/>
              <a:gd name="connsiteX2" fmla="*/ 846667 w 4289778"/>
              <a:gd name="connsiteY2" fmla="*/ 1343913 h 1469089"/>
              <a:gd name="connsiteX3" fmla="*/ 1433689 w 4289778"/>
              <a:gd name="connsiteY3" fmla="*/ 1411646 h 1469089"/>
              <a:gd name="connsiteX4" fmla="*/ 2223911 w 4289778"/>
              <a:gd name="connsiteY4" fmla="*/ 756891 h 1469089"/>
              <a:gd name="connsiteX5" fmla="*/ 2641600 w 4289778"/>
              <a:gd name="connsiteY5" fmla="*/ 610135 h 1469089"/>
              <a:gd name="connsiteX6" fmla="*/ 3149600 w 4289778"/>
              <a:gd name="connsiteY6" fmla="*/ 282757 h 1469089"/>
              <a:gd name="connsiteX7" fmla="*/ 3499556 w 4289778"/>
              <a:gd name="connsiteY7" fmla="*/ 248891 h 1469089"/>
              <a:gd name="connsiteX8" fmla="*/ 3962400 w 4289778"/>
              <a:gd name="connsiteY8" fmla="*/ 34402 h 1469089"/>
              <a:gd name="connsiteX9" fmla="*/ 4289778 w 4289778"/>
              <a:gd name="connsiteY9" fmla="*/ 535 h 1469089"/>
              <a:gd name="connsiteX10" fmla="*/ 4289778 w 4289778"/>
              <a:gd name="connsiteY10" fmla="*/ 535 h 1469089"/>
              <a:gd name="connsiteX0" fmla="*/ 0 w 4289778"/>
              <a:gd name="connsiteY0" fmla="*/ 124713 h 1480352"/>
              <a:gd name="connsiteX1" fmla="*/ 496711 w 4289778"/>
              <a:gd name="connsiteY1" fmla="*/ 598846 h 1480352"/>
              <a:gd name="connsiteX2" fmla="*/ 846667 w 4289778"/>
              <a:gd name="connsiteY2" fmla="*/ 1343913 h 1480352"/>
              <a:gd name="connsiteX3" fmla="*/ 1800200 w 4289778"/>
              <a:gd name="connsiteY3" fmla="*/ 1427331 h 1480352"/>
              <a:gd name="connsiteX4" fmla="*/ 2223911 w 4289778"/>
              <a:gd name="connsiteY4" fmla="*/ 756891 h 1480352"/>
              <a:gd name="connsiteX5" fmla="*/ 2641600 w 4289778"/>
              <a:gd name="connsiteY5" fmla="*/ 610135 h 1480352"/>
              <a:gd name="connsiteX6" fmla="*/ 3149600 w 4289778"/>
              <a:gd name="connsiteY6" fmla="*/ 282757 h 1480352"/>
              <a:gd name="connsiteX7" fmla="*/ 3499556 w 4289778"/>
              <a:gd name="connsiteY7" fmla="*/ 248891 h 1480352"/>
              <a:gd name="connsiteX8" fmla="*/ 3962400 w 4289778"/>
              <a:gd name="connsiteY8" fmla="*/ 34402 h 1480352"/>
              <a:gd name="connsiteX9" fmla="*/ 4289778 w 4289778"/>
              <a:gd name="connsiteY9" fmla="*/ 535 h 1480352"/>
              <a:gd name="connsiteX10" fmla="*/ 4289778 w 4289778"/>
              <a:gd name="connsiteY10" fmla="*/ 535 h 1480352"/>
              <a:gd name="connsiteX0" fmla="*/ 0 w 4289778"/>
              <a:gd name="connsiteY0" fmla="*/ 124713 h 1441305"/>
              <a:gd name="connsiteX1" fmla="*/ 496711 w 4289778"/>
              <a:gd name="connsiteY1" fmla="*/ 598846 h 1441305"/>
              <a:gd name="connsiteX2" fmla="*/ 910195 w 4289778"/>
              <a:gd name="connsiteY2" fmla="*/ 1163538 h 1441305"/>
              <a:gd name="connsiteX3" fmla="*/ 1800200 w 4289778"/>
              <a:gd name="connsiteY3" fmla="*/ 1427331 h 1441305"/>
              <a:gd name="connsiteX4" fmla="*/ 2223911 w 4289778"/>
              <a:gd name="connsiteY4" fmla="*/ 756891 h 1441305"/>
              <a:gd name="connsiteX5" fmla="*/ 2641600 w 4289778"/>
              <a:gd name="connsiteY5" fmla="*/ 610135 h 1441305"/>
              <a:gd name="connsiteX6" fmla="*/ 3149600 w 4289778"/>
              <a:gd name="connsiteY6" fmla="*/ 282757 h 1441305"/>
              <a:gd name="connsiteX7" fmla="*/ 3499556 w 4289778"/>
              <a:gd name="connsiteY7" fmla="*/ 248891 h 1441305"/>
              <a:gd name="connsiteX8" fmla="*/ 3962400 w 4289778"/>
              <a:gd name="connsiteY8" fmla="*/ 34402 h 1441305"/>
              <a:gd name="connsiteX9" fmla="*/ 4289778 w 4289778"/>
              <a:gd name="connsiteY9" fmla="*/ 535 h 1441305"/>
              <a:gd name="connsiteX10" fmla="*/ 4289778 w 4289778"/>
              <a:gd name="connsiteY10" fmla="*/ 535 h 1441305"/>
              <a:gd name="connsiteX0" fmla="*/ 0 w 4289778"/>
              <a:gd name="connsiteY0" fmla="*/ 124713 h 1429614"/>
              <a:gd name="connsiteX1" fmla="*/ 496711 w 4289778"/>
              <a:gd name="connsiteY1" fmla="*/ 598846 h 1429614"/>
              <a:gd name="connsiteX2" fmla="*/ 910195 w 4289778"/>
              <a:gd name="connsiteY2" fmla="*/ 1163538 h 1429614"/>
              <a:gd name="connsiteX3" fmla="*/ 1800200 w 4289778"/>
              <a:gd name="connsiteY3" fmla="*/ 1427331 h 1429614"/>
              <a:gd name="connsiteX4" fmla="*/ 2350968 w 4289778"/>
              <a:gd name="connsiteY4" fmla="*/ 1250961 h 1429614"/>
              <a:gd name="connsiteX5" fmla="*/ 2641600 w 4289778"/>
              <a:gd name="connsiteY5" fmla="*/ 610135 h 1429614"/>
              <a:gd name="connsiteX6" fmla="*/ 3149600 w 4289778"/>
              <a:gd name="connsiteY6" fmla="*/ 282757 h 1429614"/>
              <a:gd name="connsiteX7" fmla="*/ 3499556 w 4289778"/>
              <a:gd name="connsiteY7" fmla="*/ 248891 h 1429614"/>
              <a:gd name="connsiteX8" fmla="*/ 3962400 w 4289778"/>
              <a:gd name="connsiteY8" fmla="*/ 34402 h 1429614"/>
              <a:gd name="connsiteX9" fmla="*/ 4289778 w 4289778"/>
              <a:gd name="connsiteY9" fmla="*/ 535 h 1429614"/>
              <a:gd name="connsiteX10" fmla="*/ 4289778 w 4289778"/>
              <a:gd name="connsiteY10" fmla="*/ 535 h 1429614"/>
              <a:gd name="connsiteX0" fmla="*/ 0 w 4289778"/>
              <a:gd name="connsiteY0" fmla="*/ 124713 h 1428831"/>
              <a:gd name="connsiteX1" fmla="*/ 496711 w 4289778"/>
              <a:gd name="connsiteY1" fmla="*/ 598846 h 1428831"/>
              <a:gd name="connsiteX2" fmla="*/ 910195 w 4289778"/>
              <a:gd name="connsiteY2" fmla="*/ 1163538 h 1428831"/>
              <a:gd name="connsiteX3" fmla="*/ 1800200 w 4289778"/>
              <a:gd name="connsiteY3" fmla="*/ 1427331 h 1428831"/>
              <a:gd name="connsiteX4" fmla="*/ 2350968 w 4289778"/>
              <a:gd name="connsiteY4" fmla="*/ 1250961 h 1428831"/>
              <a:gd name="connsiteX5" fmla="*/ 2837073 w 4289778"/>
              <a:gd name="connsiteY5" fmla="*/ 845408 h 1428831"/>
              <a:gd name="connsiteX6" fmla="*/ 3149600 w 4289778"/>
              <a:gd name="connsiteY6" fmla="*/ 282757 h 1428831"/>
              <a:gd name="connsiteX7" fmla="*/ 3499556 w 4289778"/>
              <a:gd name="connsiteY7" fmla="*/ 248891 h 1428831"/>
              <a:gd name="connsiteX8" fmla="*/ 3962400 w 4289778"/>
              <a:gd name="connsiteY8" fmla="*/ 34402 h 1428831"/>
              <a:gd name="connsiteX9" fmla="*/ 4289778 w 4289778"/>
              <a:gd name="connsiteY9" fmla="*/ 535 h 1428831"/>
              <a:gd name="connsiteX10" fmla="*/ 4289778 w 4289778"/>
              <a:gd name="connsiteY10" fmla="*/ 535 h 1428831"/>
              <a:gd name="connsiteX0" fmla="*/ 0 w 4289778"/>
              <a:gd name="connsiteY0" fmla="*/ 124713 h 1428831"/>
              <a:gd name="connsiteX1" fmla="*/ 496711 w 4289778"/>
              <a:gd name="connsiteY1" fmla="*/ 598846 h 1428831"/>
              <a:gd name="connsiteX2" fmla="*/ 910195 w 4289778"/>
              <a:gd name="connsiteY2" fmla="*/ 1163538 h 1428831"/>
              <a:gd name="connsiteX3" fmla="*/ 1800200 w 4289778"/>
              <a:gd name="connsiteY3" fmla="*/ 1427331 h 1428831"/>
              <a:gd name="connsiteX4" fmla="*/ 2350968 w 4289778"/>
              <a:gd name="connsiteY4" fmla="*/ 1250961 h 1428831"/>
              <a:gd name="connsiteX5" fmla="*/ 2837073 w 4289778"/>
              <a:gd name="connsiteY5" fmla="*/ 845408 h 1428831"/>
              <a:gd name="connsiteX6" fmla="*/ 3261997 w 4289778"/>
              <a:gd name="connsiteY6" fmla="*/ 384709 h 1428831"/>
              <a:gd name="connsiteX7" fmla="*/ 3499556 w 4289778"/>
              <a:gd name="connsiteY7" fmla="*/ 248891 h 1428831"/>
              <a:gd name="connsiteX8" fmla="*/ 3962400 w 4289778"/>
              <a:gd name="connsiteY8" fmla="*/ 34402 h 1428831"/>
              <a:gd name="connsiteX9" fmla="*/ 4289778 w 4289778"/>
              <a:gd name="connsiteY9" fmla="*/ 535 h 1428831"/>
              <a:gd name="connsiteX10" fmla="*/ 4289778 w 4289778"/>
              <a:gd name="connsiteY10" fmla="*/ 535 h 1428831"/>
              <a:gd name="connsiteX0" fmla="*/ 0 w 4289778"/>
              <a:gd name="connsiteY0" fmla="*/ 124934 h 1429052"/>
              <a:gd name="connsiteX1" fmla="*/ 496711 w 4289778"/>
              <a:gd name="connsiteY1" fmla="*/ 599067 h 1429052"/>
              <a:gd name="connsiteX2" fmla="*/ 910195 w 4289778"/>
              <a:gd name="connsiteY2" fmla="*/ 1163759 h 1429052"/>
              <a:gd name="connsiteX3" fmla="*/ 1800200 w 4289778"/>
              <a:gd name="connsiteY3" fmla="*/ 1427552 h 1429052"/>
              <a:gd name="connsiteX4" fmla="*/ 2350968 w 4289778"/>
              <a:gd name="connsiteY4" fmla="*/ 1251182 h 1429052"/>
              <a:gd name="connsiteX5" fmla="*/ 2837073 w 4289778"/>
              <a:gd name="connsiteY5" fmla="*/ 845629 h 1429052"/>
              <a:gd name="connsiteX6" fmla="*/ 3261997 w 4289778"/>
              <a:gd name="connsiteY6" fmla="*/ 384930 h 1429052"/>
              <a:gd name="connsiteX7" fmla="*/ 3602179 w 4289778"/>
              <a:gd name="connsiteY7" fmla="*/ 256954 h 1429052"/>
              <a:gd name="connsiteX8" fmla="*/ 3962400 w 4289778"/>
              <a:gd name="connsiteY8" fmla="*/ 34623 h 1429052"/>
              <a:gd name="connsiteX9" fmla="*/ 4289778 w 4289778"/>
              <a:gd name="connsiteY9" fmla="*/ 756 h 1429052"/>
              <a:gd name="connsiteX10" fmla="*/ 4289778 w 4289778"/>
              <a:gd name="connsiteY10" fmla="*/ 756 h 1429052"/>
              <a:gd name="connsiteX0" fmla="*/ 0 w 4289778"/>
              <a:gd name="connsiteY0" fmla="*/ 124178 h 1428296"/>
              <a:gd name="connsiteX1" fmla="*/ 496711 w 4289778"/>
              <a:gd name="connsiteY1" fmla="*/ 598311 h 1428296"/>
              <a:gd name="connsiteX2" fmla="*/ 910195 w 4289778"/>
              <a:gd name="connsiteY2" fmla="*/ 1163003 h 1428296"/>
              <a:gd name="connsiteX3" fmla="*/ 1800200 w 4289778"/>
              <a:gd name="connsiteY3" fmla="*/ 1426796 h 1428296"/>
              <a:gd name="connsiteX4" fmla="*/ 2350968 w 4289778"/>
              <a:gd name="connsiteY4" fmla="*/ 1250426 h 1428296"/>
              <a:gd name="connsiteX5" fmla="*/ 2837073 w 4289778"/>
              <a:gd name="connsiteY5" fmla="*/ 844873 h 1428296"/>
              <a:gd name="connsiteX6" fmla="*/ 3261997 w 4289778"/>
              <a:gd name="connsiteY6" fmla="*/ 384174 h 1428296"/>
              <a:gd name="connsiteX7" fmla="*/ 3602179 w 4289778"/>
              <a:gd name="connsiteY7" fmla="*/ 256198 h 1428296"/>
              <a:gd name="connsiteX8" fmla="*/ 4050363 w 4289778"/>
              <a:gd name="connsiteY8" fmla="*/ 80922 h 1428296"/>
              <a:gd name="connsiteX9" fmla="*/ 4289778 w 4289778"/>
              <a:gd name="connsiteY9" fmla="*/ 0 h 1428296"/>
              <a:gd name="connsiteX10" fmla="*/ 4289778 w 4289778"/>
              <a:gd name="connsiteY10" fmla="*/ 0 h 1428296"/>
              <a:gd name="connsiteX0" fmla="*/ 0 w 4289778"/>
              <a:gd name="connsiteY0" fmla="*/ 124178 h 1428296"/>
              <a:gd name="connsiteX1" fmla="*/ 496711 w 4289778"/>
              <a:gd name="connsiteY1" fmla="*/ 598311 h 1428296"/>
              <a:gd name="connsiteX2" fmla="*/ 910195 w 4289778"/>
              <a:gd name="connsiteY2" fmla="*/ 1163003 h 1428296"/>
              <a:gd name="connsiteX3" fmla="*/ 1800200 w 4289778"/>
              <a:gd name="connsiteY3" fmla="*/ 1426796 h 1428296"/>
              <a:gd name="connsiteX4" fmla="*/ 2350968 w 4289778"/>
              <a:gd name="connsiteY4" fmla="*/ 1250426 h 1428296"/>
              <a:gd name="connsiteX5" fmla="*/ 2837073 w 4289778"/>
              <a:gd name="connsiteY5" fmla="*/ 844873 h 1428296"/>
              <a:gd name="connsiteX6" fmla="*/ 3286431 w 4289778"/>
              <a:gd name="connsiteY6" fmla="*/ 399859 h 1428296"/>
              <a:gd name="connsiteX7" fmla="*/ 3602179 w 4289778"/>
              <a:gd name="connsiteY7" fmla="*/ 256198 h 1428296"/>
              <a:gd name="connsiteX8" fmla="*/ 4050363 w 4289778"/>
              <a:gd name="connsiteY8" fmla="*/ 80922 h 1428296"/>
              <a:gd name="connsiteX9" fmla="*/ 4289778 w 4289778"/>
              <a:gd name="connsiteY9" fmla="*/ 0 h 1428296"/>
              <a:gd name="connsiteX10" fmla="*/ 4289778 w 4289778"/>
              <a:gd name="connsiteY10" fmla="*/ 0 h 1428296"/>
              <a:gd name="connsiteX0" fmla="*/ 0 w 4289778"/>
              <a:gd name="connsiteY0" fmla="*/ 124178 h 1431565"/>
              <a:gd name="connsiteX1" fmla="*/ 496711 w 4289778"/>
              <a:gd name="connsiteY1" fmla="*/ 598311 h 1431565"/>
              <a:gd name="connsiteX2" fmla="*/ 959063 w 4289778"/>
              <a:gd name="connsiteY2" fmla="*/ 1076736 h 1431565"/>
              <a:gd name="connsiteX3" fmla="*/ 1800200 w 4289778"/>
              <a:gd name="connsiteY3" fmla="*/ 1426796 h 1431565"/>
              <a:gd name="connsiteX4" fmla="*/ 2350968 w 4289778"/>
              <a:gd name="connsiteY4" fmla="*/ 1250426 h 1431565"/>
              <a:gd name="connsiteX5" fmla="*/ 2837073 w 4289778"/>
              <a:gd name="connsiteY5" fmla="*/ 844873 h 1431565"/>
              <a:gd name="connsiteX6" fmla="*/ 3286431 w 4289778"/>
              <a:gd name="connsiteY6" fmla="*/ 399859 h 1431565"/>
              <a:gd name="connsiteX7" fmla="*/ 3602179 w 4289778"/>
              <a:gd name="connsiteY7" fmla="*/ 256198 h 1431565"/>
              <a:gd name="connsiteX8" fmla="*/ 4050363 w 4289778"/>
              <a:gd name="connsiteY8" fmla="*/ 80922 h 1431565"/>
              <a:gd name="connsiteX9" fmla="*/ 4289778 w 4289778"/>
              <a:gd name="connsiteY9" fmla="*/ 0 h 1431565"/>
              <a:gd name="connsiteX10" fmla="*/ 4289778 w 4289778"/>
              <a:gd name="connsiteY10" fmla="*/ 0 h 1431565"/>
              <a:gd name="connsiteX0" fmla="*/ 0 w 4289778"/>
              <a:gd name="connsiteY0" fmla="*/ 124178 h 1436884"/>
              <a:gd name="connsiteX1" fmla="*/ 496711 w 4289778"/>
              <a:gd name="connsiteY1" fmla="*/ 598311 h 1436884"/>
              <a:gd name="connsiteX2" fmla="*/ 959063 w 4289778"/>
              <a:gd name="connsiteY2" fmla="*/ 1076736 h 1436884"/>
              <a:gd name="connsiteX3" fmla="*/ 1800200 w 4289778"/>
              <a:gd name="connsiteY3" fmla="*/ 1426796 h 1436884"/>
              <a:gd name="connsiteX4" fmla="*/ 2175804 w 4289778"/>
              <a:gd name="connsiteY4" fmla="*/ 1334241 h 1436884"/>
              <a:gd name="connsiteX5" fmla="*/ 2350968 w 4289778"/>
              <a:gd name="connsiteY5" fmla="*/ 1250426 h 1436884"/>
              <a:gd name="connsiteX6" fmla="*/ 2837073 w 4289778"/>
              <a:gd name="connsiteY6" fmla="*/ 844873 h 1436884"/>
              <a:gd name="connsiteX7" fmla="*/ 3286431 w 4289778"/>
              <a:gd name="connsiteY7" fmla="*/ 399859 h 1436884"/>
              <a:gd name="connsiteX8" fmla="*/ 3602179 w 4289778"/>
              <a:gd name="connsiteY8" fmla="*/ 256198 h 1436884"/>
              <a:gd name="connsiteX9" fmla="*/ 4050363 w 4289778"/>
              <a:gd name="connsiteY9" fmla="*/ 80922 h 1436884"/>
              <a:gd name="connsiteX10" fmla="*/ 4289778 w 4289778"/>
              <a:gd name="connsiteY10" fmla="*/ 0 h 1436884"/>
              <a:gd name="connsiteX11" fmla="*/ 4289778 w 4289778"/>
              <a:gd name="connsiteY11" fmla="*/ 0 h 1436884"/>
              <a:gd name="connsiteX0" fmla="*/ 0 w 4289778"/>
              <a:gd name="connsiteY0" fmla="*/ 124178 h 1464363"/>
              <a:gd name="connsiteX1" fmla="*/ 496711 w 4289778"/>
              <a:gd name="connsiteY1" fmla="*/ 598311 h 1464363"/>
              <a:gd name="connsiteX2" fmla="*/ 959063 w 4289778"/>
              <a:gd name="connsiteY2" fmla="*/ 1076736 h 1464363"/>
              <a:gd name="connsiteX3" fmla="*/ 1800200 w 4289778"/>
              <a:gd name="connsiteY3" fmla="*/ 1426796 h 1464363"/>
              <a:gd name="connsiteX4" fmla="*/ 2237167 w 4289778"/>
              <a:gd name="connsiteY4" fmla="*/ 1434709 h 1464363"/>
              <a:gd name="connsiteX5" fmla="*/ 2350968 w 4289778"/>
              <a:gd name="connsiteY5" fmla="*/ 1250426 h 1464363"/>
              <a:gd name="connsiteX6" fmla="*/ 2837073 w 4289778"/>
              <a:gd name="connsiteY6" fmla="*/ 844873 h 1464363"/>
              <a:gd name="connsiteX7" fmla="*/ 3286431 w 4289778"/>
              <a:gd name="connsiteY7" fmla="*/ 399859 h 1464363"/>
              <a:gd name="connsiteX8" fmla="*/ 3602179 w 4289778"/>
              <a:gd name="connsiteY8" fmla="*/ 256198 h 1464363"/>
              <a:gd name="connsiteX9" fmla="*/ 4050363 w 4289778"/>
              <a:gd name="connsiteY9" fmla="*/ 80922 h 1464363"/>
              <a:gd name="connsiteX10" fmla="*/ 4289778 w 4289778"/>
              <a:gd name="connsiteY10" fmla="*/ 0 h 1464363"/>
              <a:gd name="connsiteX11" fmla="*/ 4289778 w 4289778"/>
              <a:gd name="connsiteY11" fmla="*/ 0 h 1464363"/>
              <a:gd name="connsiteX0" fmla="*/ 0 w 4289778"/>
              <a:gd name="connsiteY0" fmla="*/ 124178 h 1464363"/>
              <a:gd name="connsiteX1" fmla="*/ 496711 w 4289778"/>
              <a:gd name="connsiteY1" fmla="*/ 598311 h 1464363"/>
              <a:gd name="connsiteX2" fmla="*/ 959063 w 4289778"/>
              <a:gd name="connsiteY2" fmla="*/ 1076736 h 1464363"/>
              <a:gd name="connsiteX3" fmla="*/ 1800200 w 4289778"/>
              <a:gd name="connsiteY3" fmla="*/ 1426796 h 1464363"/>
              <a:gd name="connsiteX4" fmla="*/ 2237167 w 4289778"/>
              <a:gd name="connsiteY4" fmla="*/ 1434709 h 1464363"/>
              <a:gd name="connsiteX5" fmla="*/ 2403565 w 4289778"/>
              <a:gd name="connsiteY5" fmla="*/ 1258799 h 1464363"/>
              <a:gd name="connsiteX6" fmla="*/ 2837073 w 4289778"/>
              <a:gd name="connsiteY6" fmla="*/ 844873 h 1464363"/>
              <a:gd name="connsiteX7" fmla="*/ 3286431 w 4289778"/>
              <a:gd name="connsiteY7" fmla="*/ 399859 h 1464363"/>
              <a:gd name="connsiteX8" fmla="*/ 3602179 w 4289778"/>
              <a:gd name="connsiteY8" fmla="*/ 256198 h 1464363"/>
              <a:gd name="connsiteX9" fmla="*/ 4050363 w 4289778"/>
              <a:gd name="connsiteY9" fmla="*/ 80922 h 1464363"/>
              <a:gd name="connsiteX10" fmla="*/ 4289778 w 4289778"/>
              <a:gd name="connsiteY10" fmla="*/ 0 h 1464363"/>
              <a:gd name="connsiteX11" fmla="*/ 4289778 w 4289778"/>
              <a:gd name="connsiteY11" fmla="*/ 0 h 1464363"/>
              <a:gd name="connsiteX0" fmla="*/ 0 w 4289778"/>
              <a:gd name="connsiteY0" fmla="*/ 124178 h 1464363"/>
              <a:gd name="connsiteX1" fmla="*/ 496711 w 4289778"/>
              <a:gd name="connsiteY1" fmla="*/ 598311 h 1464363"/>
              <a:gd name="connsiteX2" fmla="*/ 959063 w 4289778"/>
              <a:gd name="connsiteY2" fmla="*/ 1076736 h 1464363"/>
              <a:gd name="connsiteX3" fmla="*/ 1800200 w 4289778"/>
              <a:gd name="connsiteY3" fmla="*/ 1426796 h 1464363"/>
              <a:gd name="connsiteX4" fmla="*/ 2237167 w 4289778"/>
              <a:gd name="connsiteY4" fmla="*/ 1434709 h 1464363"/>
              <a:gd name="connsiteX5" fmla="*/ 2429863 w 4289778"/>
              <a:gd name="connsiteY5" fmla="*/ 1250426 h 1464363"/>
              <a:gd name="connsiteX6" fmla="*/ 2837073 w 4289778"/>
              <a:gd name="connsiteY6" fmla="*/ 844873 h 1464363"/>
              <a:gd name="connsiteX7" fmla="*/ 3286431 w 4289778"/>
              <a:gd name="connsiteY7" fmla="*/ 399859 h 1464363"/>
              <a:gd name="connsiteX8" fmla="*/ 3602179 w 4289778"/>
              <a:gd name="connsiteY8" fmla="*/ 256198 h 1464363"/>
              <a:gd name="connsiteX9" fmla="*/ 4050363 w 4289778"/>
              <a:gd name="connsiteY9" fmla="*/ 80922 h 1464363"/>
              <a:gd name="connsiteX10" fmla="*/ 4289778 w 4289778"/>
              <a:gd name="connsiteY10" fmla="*/ 0 h 1464363"/>
              <a:gd name="connsiteX11" fmla="*/ 4289778 w 4289778"/>
              <a:gd name="connsiteY11" fmla="*/ 0 h 1464363"/>
              <a:gd name="connsiteX0" fmla="*/ 0 w 4289778"/>
              <a:gd name="connsiteY0" fmla="*/ 124178 h 1469501"/>
              <a:gd name="connsiteX1" fmla="*/ 496711 w 4289778"/>
              <a:gd name="connsiteY1" fmla="*/ 598311 h 1469501"/>
              <a:gd name="connsiteX2" fmla="*/ 980978 w 4289778"/>
              <a:gd name="connsiteY2" fmla="*/ 1001385 h 1469501"/>
              <a:gd name="connsiteX3" fmla="*/ 1800200 w 4289778"/>
              <a:gd name="connsiteY3" fmla="*/ 1426796 h 1469501"/>
              <a:gd name="connsiteX4" fmla="*/ 2237167 w 4289778"/>
              <a:gd name="connsiteY4" fmla="*/ 1434709 h 1469501"/>
              <a:gd name="connsiteX5" fmla="*/ 2429863 w 4289778"/>
              <a:gd name="connsiteY5" fmla="*/ 1250426 h 1469501"/>
              <a:gd name="connsiteX6" fmla="*/ 2837073 w 4289778"/>
              <a:gd name="connsiteY6" fmla="*/ 844873 h 1469501"/>
              <a:gd name="connsiteX7" fmla="*/ 3286431 w 4289778"/>
              <a:gd name="connsiteY7" fmla="*/ 399859 h 1469501"/>
              <a:gd name="connsiteX8" fmla="*/ 3602179 w 4289778"/>
              <a:gd name="connsiteY8" fmla="*/ 256198 h 1469501"/>
              <a:gd name="connsiteX9" fmla="*/ 4050363 w 4289778"/>
              <a:gd name="connsiteY9" fmla="*/ 80922 h 1469501"/>
              <a:gd name="connsiteX10" fmla="*/ 4289778 w 4289778"/>
              <a:gd name="connsiteY10" fmla="*/ 0 h 1469501"/>
              <a:gd name="connsiteX11" fmla="*/ 4289778 w 4289778"/>
              <a:gd name="connsiteY11" fmla="*/ 0 h 1469501"/>
              <a:gd name="connsiteX0" fmla="*/ 0 w 4289778"/>
              <a:gd name="connsiteY0" fmla="*/ 124178 h 1469501"/>
              <a:gd name="connsiteX1" fmla="*/ 82896 w 4289778"/>
              <a:gd name="connsiteY1" fmla="*/ 146491 h 1469501"/>
              <a:gd name="connsiteX2" fmla="*/ 496711 w 4289778"/>
              <a:gd name="connsiteY2" fmla="*/ 598311 h 1469501"/>
              <a:gd name="connsiteX3" fmla="*/ 980978 w 4289778"/>
              <a:gd name="connsiteY3" fmla="*/ 1001385 h 1469501"/>
              <a:gd name="connsiteX4" fmla="*/ 1800200 w 4289778"/>
              <a:gd name="connsiteY4" fmla="*/ 1426796 h 1469501"/>
              <a:gd name="connsiteX5" fmla="*/ 2237167 w 4289778"/>
              <a:gd name="connsiteY5" fmla="*/ 1434709 h 1469501"/>
              <a:gd name="connsiteX6" fmla="*/ 2429863 w 4289778"/>
              <a:gd name="connsiteY6" fmla="*/ 1250426 h 1469501"/>
              <a:gd name="connsiteX7" fmla="*/ 2837073 w 4289778"/>
              <a:gd name="connsiteY7" fmla="*/ 844873 h 1469501"/>
              <a:gd name="connsiteX8" fmla="*/ 3286431 w 4289778"/>
              <a:gd name="connsiteY8" fmla="*/ 399859 h 1469501"/>
              <a:gd name="connsiteX9" fmla="*/ 3602179 w 4289778"/>
              <a:gd name="connsiteY9" fmla="*/ 256198 h 1469501"/>
              <a:gd name="connsiteX10" fmla="*/ 4050363 w 4289778"/>
              <a:gd name="connsiteY10" fmla="*/ 80922 h 1469501"/>
              <a:gd name="connsiteX11" fmla="*/ 4289778 w 4289778"/>
              <a:gd name="connsiteY11" fmla="*/ 0 h 1469501"/>
              <a:gd name="connsiteX12" fmla="*/ 4289778 w 4289778"/>
              <a:gd name="connsiteY12" fmla="*/ 0 h 1469501"/>
              <a:gd name="connsiteX0" fmla="*/ 0 w 4289778"/>
              <a:gd name="connsiteY0" fmla="*/ 124178 h 1469501"/>
              <a:gd name="connsiteX1" fmla="*/ 82896 w 4289778"/>
              <a:gd name="connsiteY1" fmla="*/ 146491 h 1469501"/>
              <a:gd name="connsiteX2" fmla="*/ 496711 w 4289778"/>
              <a:gd name="connsiteY2" fmla="*/ 598311 h 1469501"/>
              <a:gd name="connsiteX3" fmla="*/ 980978 w 4289778"/>
              <a:gd name="connsiteY3" fmla="*/ 1001385 h 1469501"/>
              <a:gd name="connsiteX4" fmla="*/ 1800200 w 4289778"/>
              <a:gd name="connsiteY4" fmla="*/ 1426796 h 1469501"/>
              <a:gd name="connsiteX5" fmla="*/ 2237167 w 4289778"/>
              <a:gd name="connsiteY5" fmla="*/ 1434709 h 1469501"/>
              <a:gd name="connsiteX6" fmla="*/ 2429863 w 4289778"/>
              <a:gd name="connsiteY6" fmla="*/ 1250426 h 1469501"/>
              <a:gd name="connsiteX7" fmla="*/ 2837073 w 4289778"/>
              <a:gd name="connsiteY7" fmla="*/ 844873 h 1469501"/>
              <a:gd name="connsiteX8" fmla="*/ 3286431 w 4289778"/>
              <a:gd name="connsiteY8" fmla="*/ 399859 h 1469501"/>
              <a:gd name="connsiteX9" fmla="*/ 3602179 w 4289778"/>
              <a:gd name="connsiteY9" fmla="*/ 256198 h 1469501"/>
              <a:gd name="connsiteX10" fmla="*/ 4050363 w 4289778"/>
              <a:gd name="connsiteY10" fmla="*/ 80922 h 1469501"/>
              <a:gd name="connsiteX11" fmla="*/ 4289778 w 4289778"/>
              <a:gd name="connsiteY11" fmla="*/ 0 h 1469501"/>
              <a:gd name="connsiteX12" fmla="*/ 4278216 w 4289778"/>
              <a:gd name="connsiteY12" fmla="*/ 48326 h 1469501"/>
              <a:gd name="connsiteX0" fmla="*/ 0 w 4289778"/>
              <a:gd name="connsiteY0" fmla="*/ 124178 h 1469501"/>
              <a:gd name="connsiteX1" fmla="*/ 82896 w 4289778"/>
              <a:gd name="connsiteY1" fmla="*/ 146491 h 1469501"/>
              <a:gd name="connsiteX2" fmla="*/ 496711 w 4289778"/>
              <a:gd name="connsiteY2" fmla="*/ 598311 h 1469501"/>
              <a:gd name="connsiteX3" fmla="*/ 980978 w 4289778"/>
              <a:gd name="connsiteY3" fmla="*/ 1001385 h 1469501"/>
              <a:gd name="connsiteX4" fmla="*/ 1800200 w 4289778"/>
              <a:gd name="connsiteY4" fmla="*/ 1426796 h 1469501"/>
              <a:gd name="connsiteX5" fmla="*/ 2237167 w 4289778"/>
              <a:gd name="connsiteY5" fmla="*/ 1434709 h 1469501"/>
              <a:gd name="connsiteX6" fmla="*/ 2429863 w 4289778"/>
              <a:gd name="connsiteY6" fmla="*/ 1250426 h 1469501"/>
              <a:gd name="connsiteX7" fmla="*/ 2837073 w 4289778"/>
              <a:gd name="connsiteY7" fmla="*/ 844873 h 1469501"/>
              <a:gd name="connsiteX8" fmla="*/ 3286431 w 4289778"/>
              <a:gd name="connsiteY8" fmla="*/ 399859 h 1469501"/>
              <a:gd name="connsiteX9" fmla="*/ 3602179 w 4289778"/>
              <a:gd name="connsiteY9" fmla="*/ 256198 h 1469501"/>
              <a:gd name="connsiteX10" fmla="*/ 4050363 w 4289778"/>
              <a:gd name="connsiteY10" fmla="*/ 80922 h 1469501"/>
              <a:gd name="connsiteX11" fmla="*/ 4289778 w 4289778"/>
              <a:gd name="connsiteY11" fmla="*/ 0 h 1469501"/>
              <a:gd name="connsiteX12" fmla="*/ 4278216 w 4289778"/>
              <a:gd name="connsiteY12" fmla="*/ 48326 h 1469501"/>
              <a:gd name="connsiteX0" fmla="*/ 0 w 4278216"/>
              <a:gd name="connsiteY0" fmla="*/ 81996 h 1427319"/>
              <a:gd name="connsiteX1" fmla="*/ 82896 w 4278216"/>
              <a:gd name="connsiteY1" fmla="*/ 104309 h 1427319"/>
              <a:gd name="connsiteX2" fmla="*/ 496711 w 4278216"/>
              <a:gd name="connsiteY2" fmla="*/ 556129 h 1427319"/>
              <a:gd name="connsiteX3" fmla="*/ 980978 w 4278216"/>
              <a:gd name="connsiteY3" fmla="*/ 959203 h 1427319"/>
              <a:gd name="connsiteX4" fmla="*/ 1800200 w 4278216"/>
              <a:gd name="connsiteY4" fmla="*/ 1384614 h 1427319"/>
              <a:gd name="connsiteX5" fmla="*/ 2237167 w 4278216"/>
              <a:gd name="connsiteY5" fmla="*/ 1392527 h 1427319"/>
              <a:gd name="connsiteX6" fmla="*/ 2429863 w 4278216"/>
              <a:gd name="connsiteY6" fmla="*/ 1208244 h 1427319"/>
              <a:gd name="connsiteX7" fmla="*/ 2837073 w 4278216"/>
              <a:gd name="connsiteY7" fmla="*/ 802691 h 1427319"/>
              <a:gd name="connsiteX8" fmla="*/ 3286431 w 4278216"/>
              <a:gd name="connsiteY8" fmla="*/ 357677 h 1427319"/>
              <a:gd name="connsiteX9" fmla="*/ 3602179 w 4278216"/>
              <a:gd name="connsiteY9" fmla="*/ 214016 h 1427319"/>
              <a:gd name="connsiteX10" fmla="*/ 4050363 w 4278216"/>
              <a:gd name="connsiteY10" fmla="*/ 38740 h 1427319"/>
              <a:gd name="connsiteX11" fmla="*/ 4250758 w 4278216"/>
              <a:gd name="connsiteY11" fmla="*/ 104 h 1427319"/>
              <a:gd name="connsiteX12" fmla="*/ 4278216 w 4278216"/>
              <a:gd name="connsiteY12" fmla="*/ 6144 h 1427319"/>
              <a:gd name="connsiteX0" fmla="*/ 0 w 4273881"/>
              <a:gd name="connsiteY0" fmla="*/ 18569 h 1427319"/>
              <a:gd name="connsiteX1" fmla="*/ 78561 w 4273881"/>
              <a:gd name="connsiteY1" fmla="*/ 104309 h 1427319"/>
              <a:gd name="connsiteX2" fmla="*/ 492376 w 4273881"/>
              <a:gd name="connsiteY2" fmla="*/ 556129 h 1427319"/>
              <a:gd name="connsiteX3" fmla="*/ 976643 w 4273881"/>
              <a:gd name="connsiteY3" fmla="*/ 959203 h 1427319"/>
              <a:gd name="connsiteX4" fmla="*/ 1795865 w 4273881"/>
              <a:gd name="connsiteY4" fmla="*/ 1384614 h 1427319"/>
              <a:gd name="connsiteX5" fmla="*/ 2232832 w 4273881"/>
              <a:gd name="connsiteY5" fmla="*/ 1392527 h 1427319"/>
              <a:gd name="connsiteX6" fmla="*/ 2425528 w 4273881"/>
              <a:gd name="connsiteY6" fmla="*/ 1208244 h 1427319"/>
              <a:gd name="connsiteX7" fmla="*/ 2832738 w 4273881"/>
              <a:gd name="connsiteY7" fmla="*/ 802691 h 1427319"/>
              <a:gd name="connsiteX8" fmla="*/ 3282096 w 4273881"/>
              <a:gd name="connsiteY8" fmla="*/ 357677 h 1427319"/>
              <a:gd name="connsiteX9" fmla="*/ 3597844 w 4273881"/>
              <a:gd name="connsiteY9" fmla="*/ 214016 h 1427319"/>
              <a:gd name="connsiteX10" fmla="*/ 4046028 w 4273881"/>
              <a:gd name="connsiteY10" fmla="*/ 38740 h 1427319"/>
              <a:gd name="connsiteX11" fmla="*/ 4246423 w 4273881"/>
              <a:gd name="connsiteY11" fmla="*/ 104 h 1427319"/>
              <a:gd name="connsiteX12" fmla="*/ 4273881 w 4273881"/>
              <a:gd name="connsiteY12" fmla="*/ 6144 h 1427319"/>
              <a:gd name="connsiteX0" fmla="*/ 0 w 4272436"/>
              <a:gd name="connsiteY0" fmla="*/ 0 h 1432913"/>
              <a:gd name="connsiteX1" fmla="*/ 77116 w 4272436"/>
              <a:gd name="connsiteY1" fmla="*/ 109903 h 1432913"/>
              <a:gd name="connsiteX2" fmla="*/ 490931 w 4272436"/>
              <a:gd name="connsiteY2" fmla="*/ 561723 h 1432913"/>
              <a:gd name="connsiteX3" fmla="*/ 975198 w 4272436"/>
              <a:gd name="connsiteY3" fmla="*/ 964797 h 1432913"/>
              <a:gd name="connsiteX4" fmla="*/ 1794420 w 4272436"/>
              <a:gd name="connsiteY4" fmla="*/ 1390208 h 1432913"/>
              <a:gd name="connsiteX5" fmla="*/ 2231387 w 4272436"/>
              <a:gd name="connsiteY5" fmla="*/ 1398121 h 1432913"/>
              <a:gd name="connsiteX6" fmla="*/ 2424083 w 4272436"/>
              <a:gd name="connsiteY6" fmla="*/ 1213838 h 1432913"/>
              <a:gd name="connsiteX7" fmla="*/ 2831293 w 4272436"/>
              <a:gd name="connsiteY7" fmla="*/ 808285 h 1432913"/>
              <a:gd name="connsiteX8" fmla="*/ 3280651 w 4272436"/>
              <a:gd name="connsiteY8" fmla="*/ 363271 h 1432913"/>
              <a:gd name="connsiteX9" fmla="*/ 3596399 w 4272436"/>
              <a:gd name="connsiteY9" fmla="*/ 219610 h 1432913"/>
              <a:gd name="connsiteX10" fmla="*/ 4044583 w 4272436"/>
              <a:gd name="connsiteY10" fmla="*/ 44334 h 1432913"/>
              <a:gd name="connsiteX11" fmla="*/ 4244978 w 4272436"/>
              <a:gd name="connsiteY11" fmla="*/ 5698 h 1432913"/>
              <a:gd name="connsiteX12" fmla="*/ 4272436 w 4272436"/>
              <a:gd name="connsiteY12" fmla="*/ 11738 h 1432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72436" h="1432913">
                <a:moveTo>
                  <a:pt x="0" y="0"/>
                </a:moveTo>
                <a:cubicBezTo>
                  <a:pt x="5145" y="5851"/>
                  <a:pt x="-4706" y="16283"/>
                  <a:pt x="77116" y="109903"/>
                </a:cubicBezTo>
                <a:cubicBezTo>
                  <a:pt x="158938" y="203523"/>
                  <a:pt x="341251" y="419241"/>
                  <a:pt x="490931" y="561723"/>
                </a:cubicBezTo>
                <a:cubicBezTo>
                  <a:pt x="640611" y="704205"/>
                  <a:pt x="757950" y="826716"/>
                  <a:pt x="975198" y="964797"/>
                </a:cubicBezTo>
                <a:cubicBezTo>
                  <a:pt x="1192446" y="1102878"/>
                  <a:pt x="1585055" y="1317987"/>
                  <a:pt x="1794420" y="1390208"/>
                </a:cubicBezTo>
                <a:cubicBezTo>
                  <a:pt x="2003785" y="1462429"/>
                  <a:pt x="2139592" y="1427516"/>
                  <a:pt x="2231387" y="1398121"/>
                </a:cubicBezTo>
                <a:cubicBezTo>
                  <a:pt x="2323182" y="1368726"/>
                  <a:pt x="2324099" y="1312144"/>
                  <a:pt x="2424083" y="1213838"/>
                </a:cubicBezTo>
                <a:cubicBezTo>
                  <a:pt x="2524067" y="1115532"/>
                  <a:pt x="2688532" y="950046"/>
                  <a:pt x="2831293" y="808285"/>
                </a:cubicBezTo>
                <a:cubicBezTo>
                  <a:pt x="2974054" y="666524"/>
                  <a:pt x="3153133" y="461384"/>
                  <a:pt x="3280651" y="363271"/>
                </a:cubicBezTo>
                <a:cubicBezTo>
                  <a:pt x="3408169" y="265159"/>
                  <a:pt x="3469077" y="272766"/>
                  <a:pt x="3596399" y="219610"/>
                </a:cubicBezTo>
                <a:cubicBezTo>
                  <a:pt x="3723721" y="166454"/>
                  <a:pt x="3895188" y="102759"/>
                  <a:pt x="4044583" y="44334"/>
                </a:cubicBezTo>
                <a:cubicBezTo>
                  <a:pt x="4159183" y="1634"/>
                  <a:pt x="4244978" y="5698"/>
                  <a:pt x="4244978" y="5698"/>
                </a:cubicBezTo>
                <a:lnTo>
                  <a:pt x="4272436" y="11738"/>
                </a:lnTo>
              </a:path>
            </a:pathLst>
          </a:custGeom>
          <a:solidFill>
            <a:schemeClr val="accent3"/>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48">
              <a:defRPr/>
            </a:pPr>
            <a:endParaRPr lang="en-US" sz="1351">
              <a:solidFill>
                <a:srgbClr val="FFFFFF"/>
              </a:solidFill>
              <a:latin typeface="Arial" panose="020B0604020202020204"/>
            </a:endParaRPr>
          </a:p>
        </p:txBody>
      </p:sp>
      <p:cxnSp>
        <p:nvCxnSpPr>
          <p:cNvPr id="17" name="Straight Arrow Connector 30">
            <a:extLst>
              <a:ext uri="{FF2B5EF4-FFF2-40B4-BE49-F238E27FC236}">
                <a16:creationId xmlns:a16="http://schemas.microsoft.com/office/drawing/2014/main" id="{C5253EE9-F53F-3440-9C18-05BD67A074BC}"/>
              </a:ext>
            </a:extLst>
          </p:cNvPr>
          <p:cNvCxnSpPr>
            <a:cxnSpLocks/>
          </p:cNvCxnSpPr>
          <p:nvPr/>
        </p:nvCxnSpPr>
        <p:spPr>
          <a:xfrm>
            <a:off x="1537674" y="3899851"/>
            <a:ext cx="9530359" cy="11032"/>
          </a:xfrm>
          <a:prstGeom prst="straightConnector1">
            <a:avLst/>
          </a:prstGeom>
          <a:ln w="44450">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4">
            <a:extLst>
              <a:ext uri="{FF2B5EF4-FFF2-40B4-BE49-F238E27FC236}">
                <a16:creationId xmlns:a16="http://schemas.microsoft.com/office/drawing/2014/main" id="{161D9F9E-D2BE-7C44-AAB3-C6D9C476CF15}"/>
              </a:ext>
            </a:extLst>
          </p:cNvPr>
          <p:cNvCxnSpPr>
            <a:cxnSpLocks/>
          </p:cNvCxnSpPr>
          <p:nvPr/>
        </p:nvCxnSpPr>
        <p:spPr>
          <a:xfrm flipH="1" flipV="1">
            <a:off x="1525896" y="939054"/>
            <a:ext cx="1" cy="2923061"/>
          </a:xfrm>
          <a:prstGeom prst="straightConnector1">
            <a:avLst/>
          </a:prstGeom>
          <a:ln w="44450">
            <a:tailEnd type="triangle"/>
          </a:ln>
        </p:spPr>
        <p:style>
          <a:lnRef idx="3">
            <a:schemeClr val="dk1"/>
          </a:lnRef>
          <a:fillRef idx="0">
            <a:schemeClr val="dk1"/>
          </a:fillRef>
          <a:effectRef idx="2">
            <a:schemeClr val="dk1"/>
          </a:effectRef>
          <a:fontRef idx="minor">
            <a:schemeClr val="tx1"/>
          </a:fontRef>
        </p:style>
      </p:cxnSp>
      <p:graphicFrame>
        <p:nvGraphicFramePr>
          <p:cNvPr id="19" name="Table 17">
            <a:extLst>
              <a:ext uri="{FF2B5EF4-FFF2-40B4-BE49-F238E27FC236}">
                <a16:creationId xmlns:a16="http://schemas.microsoft.com/office/drawing/2014/main" id="{38C40B1D-A36E-C145-A9CF-F699F3A7B7EF}"/>
              </a:ext>
            </a:extLst>
          </p:cNvPr>
          <p:cNvGraphicFramePr>
            <a:graphicFrameLocks noGrp="1"/>
          </p:cNvGraphicFramePr>
          <p:nvPr/>
        </p:nvGraphicFramePr>
        <p:xfrm>
          <a:off x="1537674" y="4018521"/>
          <a:ext cx="9223936" cy="944856"/>
        </p:xfrm>
        <a:graphic>
          <a:graphicData uri="http://schemas.openxmlformats.org/drawingml/2006/table">
            <a:tbl>
              <a:tblPr firstRow="1" bandRow="1">
                <a:tableStyleId>{5C22544A-7EE6-4342-B048-85BDC9FD1C3A}</a:tableStyleId>
              </a:tblPr>
              <a:tblGrid>
                <a:gridCol w="403439">
                  <a:extLst>
                    <a:ext uri="{9D8B030D-6E8A-4147-A177-3AD203B41FA5}">
                      <a16:colId xmlns:a16="http://schemas.microsoft.com/office/drawing/2014/main" val="4056559279"/>
                    </a:ext>
                  </a:extLst>
                </a:gridCol>
                <a:gridCol w="801863">
                  <a:extLst>
                    <a:ext uri="{9D8B030D-6E8A-4147-A177-3AD203B41FA5}">
                      <a16:colId xmlns:a16="http://schemas.microsoft.com/office/drawing/2014/main" val="2898904139"/>
                    </a:ext>
                  </a:extLst>
                </a:gridCol>
                <a:gridCol w="801863">
                  <a:extLst>
                    <a:ext uri="{9D8B030D-6E8A-4147-A177-3AD203B41FA5}">
                      <a16:colId xmlns:a16="http://schemas.microsoft.com/office/drawing/2014/main" val="3557320175"/>
                    </a:ext>
                  </a:extLst>
                </a:gridCol>
                <a:gridCol w="801863">
                  <a:extLst>
                    <a:ext uri="{9D8B030D-6E8A-4147-A177-3AD203B41FA5}">
                      <a16:colId xmlns:a16="http://schemas.microsoft.com/office/drawing/2014/main" val="4037748191"/>
                    </a:ext>
                  </a:extLst>
                </a:gridCol>
                <a:gridCol w="664212">
                  <a:extLst>
                    <a:ext uri="{9D8B030D-6E8A-4147-A177-3AD203B41FA5}">
                      <a16:colId xmlns:a16="http://schemas.microsoft.com/office/drawing/2014/main" val="1601626456"/>
                    </a:ext>
                  </a:extLst>
                </a:gridCol>
                <a:gridCol w="813192">
                  <a:extLst>
                    <a:ext uri="{9D8B030D-6E8A-4147-A177-3AD203B41FA5}">
                      <a16:colId xmlns:a16="http://schemas.microsoft.com/office/drawing/2014/main" val="1881868056"/>
                    </a:ext>
                  </a:extLst>
                </a:gridCol>
                <a:gridCol w="949323">
                  <a:extLst>
                    <a:ext uri="{9D8B030D-6E8A-4147-A177-3AD203B41FA5}">
                      <a16:colId xmlns:a16="http://schemas.microsoft.com/office/drawing/2014/main" val="2733854274"/>
                    </a:ext>
                  </a:extLst>
                </a:gridCol>
                <a:gridCol w="972761">
                  <a:extLst>
                    <a:ext uri="{9D8B030D-6E8A-4147-A177-3AD203B41FA5}">
                      <a16:colId xmlns:a16="http://schemas.microsoft.com/office/drawing/2014/main" val="864001364"/>
                    </a:ext>
                  </a:extLst>
                </a:gridCol>
                <a:gridCol w="785243">
                  <a:extLst>
                    <a:ext uri="{9D8B030D-6E8A-4147-A177-3AD203B41FA5}">
                      <a16:colId xmlns:a16="http://schemas.microsoft.com/office/drawing/2014/main" val="1320449171"/>
                    </a:ext>
                  </a:extLst>
                </a:gridCol>
                <a:gridCol w="796963">
                  <a:extLst>
                    <a:ext uri="{9D8B030D-6E8A-4147-A177-3AD203B41FA5}">
                      <a16:colId xmlns:a16="http://schemas.microsoft.com/office/drawing/2014/main" val="2655059453"/>
                    </a:ext>
                  </a:extLst>
                </a:gridCol>
                <a:gridCol w="468801">
                  <a:extLst>
                    <a:ext uri="{9D8B030D-6E8A-4147-A177-3AD203B41FA5}">
                      <a16:colId xmlns:a16="http://schemas.microsoft.com/office/drawing/2014/main" val="756856153"/>
                    </a:ext>
                  </a:extLst>
                </a:gridCol>
                <a:gridCol w="964413">
                  <a:extLst>
                    <a:ext uri="{9D8B030D-6E8A-4147-A177-3AD203B41FA5}">
                      <a16:colId xmlns:a16="http://schemas.microsoft.com/office/drawing/2014/main" val="2907483587"/>
                    </a:ext>
                  </a:extLst>
                </a:gridCol>
              </a:tblGrid>
              <a:tr h="944856">
                <a:tc>
                  <a:txBody>
                    <a:bodyPr/>
                    <a:lstStyle/>
                    <a:p>
                      <a:r>
                        <a:rPr lang="en-US" sz="1500" dirty="0">
                          <a:solidFill>
                            <a:schemeClr val="tx1"/>
                          </a:solidFill>
                        </a:rPr>
                        <a:t>0 </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dirty="0">
                          <a:solidFill>
                            <a:schemeClr val="bg1"/>
                          </a:solidFill>
                        </a:rPr>
                        <a:t>30</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dirty="0">
                          <a:solidFill>
                            <a:schemeClr val="bg1"/>
                          </a:solidFill>
                        </a:rPr>
                        <a:t>45</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dirty="0">
                          <a:solidFill>
                            <a:schemeClr val="bg1"/>
                          </a:solidFill>
                        </a:rPr>
                        <a:t>60</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dirty="0">
                          <a:solidFill>
                            <a:schemeClr val="bg1"/>
                          </a:solidFill>
                        </a:rPr>
                        <a:t>90</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dirty="0">
                          <a:solidFill>
                            <a:schemeClr val="bg1"/>
                          </a:solidFill>
                        </a:rPr>
                        <a:t>2 hours</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a:solidFill>
                            <a:schemeClr val="bg1"/>
                          </a:solidFill>
                        </a:rPr>
                        <a:t>10 hours</a:t>
                      </a:r>
                    </a:p>
                    <a:p>
                      <a:r>
                        <a:rPr lang="en-US" sz="1300">
                          <a:solidFill>
                            <a:schemeClr val="bg1"/>
                          </a:solidFill>
                        </a:rPr>
                        <a:t>tier 1 recovery</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a:solidFill>
                            <a:schemeClr val="bg1"/>
                          </a:solidFill>
                        </a:rPr>
                        <a:t>2 days</a:t>
                      </a:r>
                    </a:p>
                    <a:p>
                      <a:r>
                        <a:rPr lang="en-US" sz="1300">
                          <a:solidFill>
                            <a:schemeClr val="bg1"/>
                          </a:solidFill>
                        </a:rPr>
                        <a:t>tier 2 recovery</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a:solidFill>
                            <a:schemeClr val="bg1"/>
                          </a:solidFill>
                        </a:rPr>
                        <a:t>3 days</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a:solidFill>
                            <a:schemeClr val="bg1"/>
                          </a:solidFill>
                        </a:rPr>
                        <a:t>1 week </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1500">
                        <a:solidFill>
                          <a:schemeClr val="bg1"/>
                        </a:solidFill>
                      </a:endParaRP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1500">
                          <a:solidFill>
                            <a:schemeClr val="bg1"/>
                          </a:solidFill>
                        </a:rPr>
                        <a:t>2 weeks</a:t>
                      </a:r>
                    </a:p>
                  </a:txBody>
                  <a:tcPr marL="91416" marR="91416" marT="45708" marB="45708">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50349631"/>
                  </a:ext>
                </a:extLst>
              </a:tr>
            </a:tbl>
          </a:graphicData>
        </a:graphic>
      </p:graphicFrame>
      <p:cxnSp>
        <p:nvCxnSpPr>
          <p:cNvPr id="20" name="Straight Connector 8">
            <a:extLst>
              <a:ext uri="{FF2B5EF4-FFF2-40B4-BE49-F238E27FC236}">
                <a16:creationId xmlns:a16="http://schemas.microsoft.com/office/drawing/2014/main" id="{E70D4979-E4C8-7241-A814-929B013CCA56}"/>
              </a:ext>
            </a:extLst>
          </p:cNvPr>
          <p:cNvCxnSpPr>
            <a:cxnSpLocks/>
          </p:cNvCxnSpPr>
          <p:nvPr/>
        </p:nvCxnSpPr>
        <p:spPr>
          <a:xfrm>
            <a:off x="3670976" y="1452285"/>
            <a:ext cx="0" cy="249172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2" name="Straight Connector 12">
            <a:extLst>
              <a:ext uri="{FF2B5EF4-FFF2-40B4-BE49-F238E27FC236}">
                <a16:creationId xmlns:a16="http://schemas.microsoft.com/office/drawing/2014/main" id="{1901D5FC-591E-2743-BE59-B1BDEFB48937}"/>
              </a:ext>
            </a:extLst>
          </p:cNvPr>
          <p:cNvCxnSpPr>
            <a:cxnSpLocks/>
          </p:cNvCxnSpPr>
          <p:nvPr/>
        </p:nvCxnSpPr>
        <p:spPr>
          <a:xfrm>
            <a:off x="5893345" y="1821003"/>
            <a:ext cx="0" cy="208988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4" name="TextBox 14">
            <a:extLst>
              <a:ext uri="{FF2B5EF4-FFF2-40B4-BE49-F238E27FC236}">
                <a16:creationId xmlns:a16="http://schemas.microsoft.com/office/drawing/2014/main" id="{8216BA79-0A73-D747-BFE5-AED91CC0EAB2}"/>
              </a:ext>
            </a:extLst>
          </p:cNvPr>
          <p:cNvSpPr txBox="1"/>
          <p:nvPr/>
        </p:nvSpPr>
        <p:spPr>
          <a:xfrm>
            <a:off x="10655236" y="3013230"/>
            <a:ext cx="1021113" cy="461665"/>
          </a:xfrm>
          <a:prstGeom prst="rect">
            <a:avLst/>
          </a:prstGeom>
          <a:noFill/>
        </p:spPr>
        <p:txBody>
          <a:bodyPr wrap="square" rtlCol="0">
            <a:spAutoFit/>
          </a:bodyPr>
          <a:lstStyle/>
          <a:p>
            <a:pPr algn="ctr" defTabSz="914148">
              <a:defRPr/>
            </a:pPr>
            <a:r>
              <a:rPr lang="en-US" sz="1200" b="1">
                <a:solidFill>
                  <a:srgbClr val="FFFFFF"/>
                </a:solidFill>
                <a:latin typeface="Arial" panose="020B0604020202020204"/>
              </a:rPr>
              <a:t>Recovery complete</a:t>
            </a:r>
          </a:p>
        </p:txBody>
      </p:sp>
      <p:cxnSp>
        <p:nvCxnSpPr>
          <p:cNvPr id="26" name="Straight Connector 17">
            <a:extLst>
              <a:ext uri="{FF2B5EF4-FFF2-40B4-BE49-F238E27FC236}">
                <a16:creationId xmlns:a16="http://schemas.microsoft.com/office/drawing/2014/main" id="{3773B4D4-CC45-724B-8B75-0360BDE9C56E}"/>
              </a:ext>
            </a:extLst>
          </p:cNvPr>
          <p:cNvCxnSpPr>
            <a:cxnSpLocks/>
          </p:cNvCxnSpPr>
          <p:nvPr/>
        </p:nvCxnSpPr>
        <p:spPr>
          <a:xfrm>
            <a:off x="5080365" y="1452285"/>
            <a:ext cx="0" cy="249172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9" name="TextBox 24">
            <a:extLst>
              <a:ext uri="{FF2B5EF4-FFF2-40B4-BE49-F238E27FC236}">
                <a16:creationId xmlns:a16="http://schemas.microsoft.com/office/drawing/2014/main" id="{5A7F9186-1A29-3747-ABB4-5272BCBE7AF0}"/>
              </a:ext>
            </a:extLst>
          </p:cNvPr>
          <p:cNvSpPr txBox="1"/>
          <p:nvPr/>
        </p:nvSpPr>
        <p:spPr>
          <a:xfrm>
            <a:off x="1494637" y="2900160"/>
            <a:ext cx="1476715" cy="451406"/>
          </a:xfrm>
          <a:prstGeom prst="rect">
            <a:avLst/>
          </a:prstGeom>
          <a:noFill/>
        </p:spPr>
        <p:txBody>
          <a:bodyPr wrap="square" rtlCol="0">
            <a:spAutoFit/>
          </a:bodyPr>
          <a:lstStyle/>
          <a:p>
            <a:pPr defTabSz="914148">
              <a:lnSpc>
                <a:spcPts val="1400"/>
              </a:lnSpc>
              <a:defRPr/>
            </a:pPr>
            <a:r>
              <a:rPr lang="en-US" sz="1200" b="1">
                <a:solidFill>
                  <a:srgbClr val="FFFFFF"/>
                </a:solidFill>
                <a:latin typeface="Arial" panose="020B0604020202020204"/>
              </a:rPr>
              <a:t>Initial</a:t>
            </a:r>
          </a:p>
          <a:p>
            <a:pPr defTabSz="914148">
              <a:lnSpc>
                <a:spcPts val="1400"/>
              </a:lnSpc>
              <a:defRPr/>
            </a:pPr>
            <a:r>
              <a:rPr lang="en-US" sz="1200" b="1">
                <a:solidFill>
                  <a:srgbClr val="FFFFFF"/>
                </a:solidFill>
                <a:latin typeface="Arial" panose="020B0604020202020204"/>
              </a:rPr>
              <a:t>compromise</a:t>
            </a:r>
          </a:p>
        </p:txBody>
      </p:sp>
      <p:sp>
        <p:nvSpPr>
          <p:cNvPr id="31" name="TextBox 26">
            <a:extLst>
              <a:ext uri="{FF2B5EF4-FFF2-40B4-BE49-F238E27FC236}">
                <a16:creationId xmlns:a16="http://schemas.microsoft.com/office/drawing/2014/main" id="{3411252A-72FD-CB4B-8C6A-71CEDBB6D979}"/>
              </a:ext>
            </a:extLst>
          </p:cNvPr>
          <p:cNvSpPr txBox="1"/>
          <p:nvPr/>
        </p:nvSpPr>
        <p:spPr>
          <a:xfrm>
            <a:off x="298466" y="1992568"/>
            <a:ext cx="1163505" cy="508088"/>
          </a:xfrm>
          <a:prstGeom prst="rect">
            <a:avLst/>
          </a:prstGeom>
          <a:noFill/>
        </p:spPr>
        <p:txBody>
          <a:bodyPr wrap="square" rtlCol="0">
            <a:spAutoFit/>
          </a:bodyPr>
          <a:lstStyle/>
          <a:p>
            <a:pPr algn="r" defTabSz="914148">
              <a:defRPr/>
            </a:pPr>
            <a:r>
              <a:rPr lang="en-US" sz="1351" b="1">
                <a:solidFill>
                  <a:srgbClr val="FFFFFF"/>
                </a:solidFill>
                <a:latin typeface="Arial" panose="020B0604020202020204"/>
              </a:rPr>
              <a:t>Breach impact</a:t>
            </a:r>
          </a:p>
        </p:txBody>
      </p:sp>
      <p:sp>
        <p:nvSpPr>
          <p:cNvPr id="35" name="Oval 32">
            <a:extLst>
              <a:ext uri="{FF2B5EF4-FFF2-40B4-BE49-F238E27FC236}">
                <a16:creationId xmlns:a16="http://schemas.microsoft.com/office/drawing/2014/main" id="{CF3BBCF8-7082-A14B-98D8-1A19548C6E3C}"/>
              </a:ext>
            </a:extLst>
          </p:cNvPr>
          <p:cNvSpPr/>
          <p:nvPr/>
        </p:nvSpPr>
        <p:spPr>
          <a:xfrm>
            <a:off x="11068031" y="3834150"/>
            <a:ext cx="195524" cy="181623"/>
          </a:xfrm>
          <a:prstGeom prst="ellipse">
            <a:avLst/>
          </a:prstGeom>
          <a:solidFill>
            <a:srgbClr val="FFC000"/>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48">
              <a:defRPr/>
            </a:pPr>
            <a:endParaRPr lang="en-US" sz="1351">
              <a:solidFill>
                <a:srgbClr val="FFFFFF"/>
              </a:solidFill>
              <a:latin typeface="Arial" panose="020B0604020202020204"/>
            </a:endParaRPr>
          </a:p>
        </p:txBody>
      </p:sp>
      <p:sp>
        <p:nvSpPr>
          <p:cNvPr id="37" name="Textfeld 51">
            <a:extLst>
              <a:ext uri="{FF2B5EF4-FFF2-40B4-BE49-F238E27FC236}">
                <a16:creationId xmlns:a16="http://schemas.microsoft.com/office/drawing/2014/main" id="{7B84DDB9-4D1A-D343-A43A-B7EC9A6FA4AA}"/>
              </a:ext>
            </a:extLst>
          </p:cNvPr>
          <p:cNvSpPr txBox="1"/>
          <p:nvPr/>
        </p:nvSpPr>
        <p:spPr>
          <a:xfrm>
            <a:off x="1184695" y="5054309"/>
            <a:ext cx="3983263" cy="297454"/>
          </a:xfrm>
          <a:prstGeom prst="rect">
            <a:avLst/>
          </a:prstGeom>
          <a:noFill/>
        </p:spPr>
        <p:txBody>
          <a:bodyPr wrap="square" rtlCol="0">
            <a:spAutoFit/>
          </a:bodyPr>
          <a:lstStyle/>
          <a:p>
            <a:pPr defTabSz="914370">
              <a:defRPr/>
            </a:pPr>
            <a:r>
              <a:rPr lang="en-US" sz="1333">
                <a:solidFill>
                  <a:srgbClr val="FFFFFF"/>
                </a:solidFill>
                <a:latin typeface="Arial" panose="020B0604020202020204"/>
                <a:ea typeface="IBM Plex Sans" charset="0"/>
                <a:cs typeface="Arial" panose="020B0604020202020204" pitchFamily="34" charset="0"/>
              </a:rPr>
              <a:t>Corruption of data occurs, but not yet detected</a:t>
            </a:r>
          </a:p>
        </p:txBody>
      </p:sp>
      <p:sp>
        <p:nvSpPr>
          <p:cNvPr id="39" name="Textfeld 53">
            <a:extLst>
              <a:ext uri="{FF2B5EF4-FFF2-40B4-BE49-F238E27FC236}">
                <a16:creationId xmlns:a16="http://schemas.microsoft.com/office/drawing/2014/main" id="{C593D594-4B25-D749-9939-F5223A53617D}"/>
              </a:ext>
            </a:extLst>
          </p:cNvPr>
          <p:cNvSpPr txBox="1"/>
          <p:nvPr/>
        </p:nvSpPr>
        <p:spPr>
          <a:xfrm>
            <a:off x="7042101" y="4961270"/>
            <a:ext cx="4689656" cy="502573"/>
          </a:xfrm>
          <a:prstGeom prst="rect">
            <a:avLst/>
          </a:prstGeom>
          <a:noFill/>
        </p:spPr>
        <p:txBody>
          <a:bodyPr wrap="square" rtlCol="0">
            <a:spAutoFit/>
          </a:bodyPr>
          <a:lstStyle/>
          <a:p>
            <a:pPr defTabSz="914370">
              <a:defRPr/>
            </a:pPr>
            <a:r>
              <a:rPr lang="en-US" sz="1333" dirty="0">
                <a:solidFill>
                  <a:srgbClr val="FFFFFF"/>
                </a:solidFill>
                <a:latin typeface="Arial" panose="020B0604020202020204"/>
                <a:cs typeface="Arial" panose="020B0604020202020204" pitchFamily="34" charset="0"/>
              </a:rPr>
              <a:t>Recovery is delayed because there is no easy way to identify the last valid copy</a:t>
            </a:r>
          </a:p>
        </p:txBody>
      </p:sp>
      <p:sp>
        <p:nvSpPr>
          <p:cNvPr id="40" name="Textfeld 54">
            <a:extLst>
              <a:ext uri="{FF2B5EF4-FFF2-40B4-BE49-F238E27FC236}">
                <a16:creationId xmlns:a16="http://schemas.microsoft.com/office/drawing/2014/main" id="{D94B979D-E2B0-E44C-90F3-0E5A876DE15C}"/>
              </a:ext>
            </a:extLst>
          </p:cNvPr>
          <p:cNvSpPr txBox="1"/>
          <p:nvPr/>
        </p:nvSpPr>
        <p:spPr>
          <a:xfrm>
            <a:off x="7053388" y="5649713"/>
            <a:ext cx="4689656" cy="502573"/>
          </a:xfrm>
          <a:prstGeom prst="rect">
            <a:avLst/>
          </a:prstGeom>
          <a:noFill/>
        </p:spPr>
        <p:txBody>
          <a:bodyPr wrap="square" rtlCol="0">
            <a:spAutoFit/>
          </a:bodyPr>
          <a:lstStyle/>
          <a:p>
            <a:pPr defTabSz="914370">
              <a:defRPr/>
            </a:pPr>
            <a:r>
              <a:rPr lang="en-US" sz="1333" dirty="0">
                <a:solidFill>
                  <a:srgbClr val="FFFFFF"/>
                </a:solidFill>
                <a:latin typeface="Arial" panose="020B0604020202020204"/>
                <a:ea typeface="IBM Plex Sans" charset="0"/>
                <a:cs typeface="Arial" panose="020B0604020202020204" pitchFamily="34" charset="0"/>
              </a:rPr>
              <a:t>It takes even longer to recover all impacted data once the corruption has spread within the enterprise</a:t>
            </a:r>
          </a:p>
        </p:txBody>
      </p:sp>
      <p:sp>
        <p:nvSpPr>
          <p:cNvPr id="41" name="Oval 42">
            <a:extLst>
              <a:ext uri="{FF2B5EF4-FFF2-40B4-BE49-F238E27FC236}">
                <a16:creationId xmlns:a16="http://schemas.microsoft.com/office/drawing/2014/main" id="{8A23AE67-E481-3744-A68A-DBCC5C4C0D29}"/>
              </a:ext>
            </a:extLst>
          </p:cNvPr>
          <p:cNvSpPr/>
          <p:nvPr/>
        </p:nvSpPr>
        <p:spPr bwMode="auto">
          <a:xfrm>
            <a:off x="674476" y="4961370"/>
            <a:ext cx="471581" cy="471581"/>
          </a:xfrm>
          <a:prstGeom prst="ellipse">
            <a:avLst/>
          </a:prstGeom>
          <a:solidFill>
            <a:srgbClr val="3BBAB7"/>
          </a:solidFill>
          <a:ln w="1270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ctr" anchorCtr="0" compatLnSpc="1">
            <a:prstTxWarp prst="textNoShape">
              <a:avLst/>
            </a:prstTxWarp>
          </a:bodyPr>
          <a:lstStyle/>
          <a:p>
            <a:pPr algn="ctr" defTabSz="914392">
              <a:defRPr/>
            </a:pPr>
            <a:r>
              <a:rPr lang="en-US" sz="1867" b="1">
                <a:solidFill>
                  <a:srgbClr val="FFFFFF"/>
                </a:solidFill>
                <a:latin typeface="Arial" panose="020B0604020202020204"/>
                <a:ea typeface="IBM Plex Sans" charset="0"/>
                <a:cs typeface="IBM Plex Sans" charset="0"/>
              </a:rPr>
              <a:t>1</a:t>
            </a:r>
          </a:p>
        </p:txBody>
      </p:sp>
      <p:sp>
        <p:nvSpPr>
          <p:cNvPr id="42" name="Oval 43">
            <a:extLst>
              <a:ext uri="{FF2B5EF4-FFF2-40B4-BE49-F238E27FC236}">
                <a16:creationId xmlns:a16="http://schemas.microsoft.com/office/drawing/2014/main" id="{8A3334D5-5930-2540-8E5D-BA92E62CFE09}"/>
              </a:ext>
            </a:extLst>
          </p:cNvPr>
          <p:cNvSpPr/>
          <p:nvPr/>
        </p:nvSpPr>
        <p:spPr bwMode="auto">
          <a:xfrm>
            <a:off x="667472" y="5643666"/>
            <a:ext cx="471581" cy="471581"/>
          </a:xfrm>
          <a:prstGeom prst="ellipse">
            <a:avLst/>
          </a:prstGeom>
          <a:solidFill>
            <a:srgbClr val="3BBAB7"/>
          </a:solidFill>
          <a:ln w="1270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ctr" anchorCtr="0" compatLnSpc="1">
            <a:prstTxWarp prst="textNoShape">
              <a:avLst/>
            </a:prstTxWarp>
          </a:bodyPr>
          <a:lstStyle/>
          <a:p>
            <a:pPr algn="ctr" defTabSz="914392">
              <a:defRPr/>
            </a:pPr>
            <a:r>
              <a:rPr lang="en-US" sz="1867" b="1">
                <a:solidFill>
                  <a:srgbClr val="FFFFFF"/>
                </a:solidFill>
                <a:latin typeface="Arial" panose="020B0604020202020204"/>
              </a:rPr>
              <a:t>2</a:t>
            </a:r>
          </a:p>
        </p:txBody>
      </p:sp>
      <p:sp>
        <p:nvSpPr>
          <p:cNvPr id="43" name="Oval 44">
            <a:extLst>
              <a:ext uri="{FF2B5EF4-FFF2-40B4-BE49-F238E27FC236}">
                <a16:creationId xmlns:a16="http://schemas.microsoft.com/office/drawing/2014/main" id="{0ADD4B5E-9C6E-7948-AE4B-0397448DC955}"/>
              </a:ext>
            </a:extLst>
          </p:cNvPr>
          <p:cNvSpPr/>
          <p:nvPr/>
        </p:nvSpPr>
        <p:spPr bwMode="auto">
          <a:xfrm>
            <a:off x="6467660" y="4971180"/>
            <a:ext cx="471581" cy="471581"/>
          </a:xfrm>
          <a:prstGeom prst="ellipse">
            <a:avLst/>
          </a:prstGeom>
          <a:solidFill>
            <a:srgbClr val="3BBAB7"/>
          </a:solidFill>
          <a:ln w="1270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ctr" anchorCtr="0" compatLnSpc="1">
            <a:prstTxWarp prst="textNoShape">
              <a:avLst/>
            </a:prstTxWarp>
          </a:bodyPr>
          <a:lstStyle/>
          <a:p>
            <a:pPr algn="ctr" defTabSz="914392">
              <a:defRPr/>
            </a:pPr>
            <a:r>
              <a:rPr lang="en-US" sz="1867" b="1">
                <a:solidFill>
                  <a:srgbClr val="FFFFFF"/>
                </a:solidFill>
                <a:latin typeface="Arial" panose="020B0604020202020204"/>
              </a:rPr>
              <a:t>3</a:t>
            </a:r>
          </a:p>
        </p:txBody>
      </p:sp>
      <p:sp>
        <p:nvSpPr>
          <p:cNvPr id="44" name="Oval 45">
            <a:extLst>
              <a:ext uri="{FF2B5EF4-FFF2-40B4-BE49-F238E27FC236}">
                <a16:creationId xmlns:a16="http://schemas.microsoft.com/office/drawing/2014/main" id="{2B69EABC-7B07-334B-97BB-3275967D1934}"/>
              </a:ext>
            </a:extLst>
          </p:cNvPr>
          <p:cNvSpPr/>
          <p:nvPr/>
        </p:nvSpPr>
        <p:spPr bwMode="auto">
          <a:xfrm>
            <a:off x="6460656" y="5653476"/>
            <a:ext cx="471581" cy="471581"/>
          </a:xfrm>
          <a:prstGeom prst="ellipse">
            <a:avLst/>
          </a:prstGeom>
          <a:solidFill>
            <a:srgbClr val="3BBAB7"/>
          </a:solidFill>
          <a:ln w="1270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ctr" anchorCtr="0" compatLnSpc="1">
            <a:prstTxWarp prst="textNoShape">
              <a:avLst/>
            </a:prstTxWarp>
          </a:bodyPr>
          <a:lstStyle/>
          <a:p>
            <a:pPr algn="ctr" defTabSz="914392">
              <a:defRPr/>
            </a:pPr>
            <a:r>
              <a:rPr lang="en-US" sz="1867" b="1">
                <a:solidFill>
                  <a:srgbClr val="FFFFFF"/>
                </a:solidFill>
                <a:latin typeface="Arial" panose="020B0604020202020204"/>
              </a:rPr>
              <a:t>4</a:t>
            </a:r>
          </a:p>
        </p:txBody>
      </p:sp>
      <p:sp>
        <p:nvSpPr>
          <p:cNvPr id="46" name="Oval 50">
            <a:extLst>
              <a:ext uri="{FF2B5EF4-FFF2-40B4-BE49-F238E27FC236}">
                <a16:creationId xmlns:a16="http://schemas.microsoft.com/office/drawing/2014/main" id="{24530FFC-33BD-E449-B75D-E8BDF3F347E0}"/>
              </a:ext>
            </a:extLst>
          </p:cNvPr>
          <p:cNvSpPr/>
          <p:nvPr/>
        </p:nvSpPr>
        <p:spPr bwMode="auto">
          <a:xfrm>
            <a:off x="3419430" y="2616922"/>
            <a:ext cx="471581" cy="471581"/>
          </a:xfrm>
          <a:prstGeom prst="ellipse">
            <a:avLst/>
          </a:prstGeom>
          <a:solidFill>
            <a:srgbClr val="3BBAB7"/>
          </a:solidFill>
          <a:ln w="1270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ctr" anchorCtr="0" compatLnSpc="1">
            <a:prstTxWarp prst="textNoShape">
              <a:avLst/>
            </a:prstTxWarp>
          </a:bodyPr>
          <a:lstStyle/>
          <a:p>
            <a:pPr algn="ctr" defTabSz="914392">
              <a:defRPr/>
            </a:pPr>
            <a:r>
              <a:rPr lang="en-US" sz="1867" b="1">
                <a:solidFill>
                  <a:srgbClr val="FFFFFF"/>
                </a:solidFill>
                <a:latin typeface="Arial" panose="020B0604020202020204"/>
              </a:rPr>
              <a:t>2</a:t>
            </a:r>
          </a:p>
        </p:txBody>
      </p:sp>
      <p:sp>
        <p:nvSpPr>
          <p:cNvPr id="47" name="Oval 51">
            <a:extLst>
              <a:ext uri="{FF2B5EF4-FFF2-40B4-BE49-F238E27FC236}">
                <a16:creationId xmlns:a16="http://schemas.microsoft.com/office/drawing/2014/main" id="{72F3D5D8-BD57-BA4D-BF42-C9D25E6858DB}"/>
              </a:ext>
            </a:extLst>
          </p:cNvPr>
          <p:cNvSpPr/>
          <p:nvPr/>
        </p:nvSpPr>
        <p:spPr bwMode="auto">
          <a:xfrm>
            <a:off x="4822188" y="2274276"/>
            <a:ext cx="471581" cy="471581"/>
          </a:xfrm>
          <a:prstGeom prst="ellipse">
            <a:avLst/>
          </a:prstGeom>
          <a:solidFill>
            <a:srgbClr val="3BBAB7"/>
          </a:solidFill>
          <a:ln w="1270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ctr" anchorCtr="0" compatLnSpc="1">
            <a:prstTxWarp prst="textNoShape">
              <a:avLst/>
            </a:prstTxWarp>
          </a:bodyPr>
          <a:lstStyle/>
          <a:p>
            <a:pPr algn="ctr" defTabSz="914392">
              <a:defRPr/>
            </a:pPr>
            <a:r>
              <a:rPr lang="en-US" sz="1867" b="1">
                <a:solidFill>
                  <a:srgbClr val="FFFFFF"/>
                </a:solidFill>
                <a:latin typeface="Arial" panose="020B0604020202020204"/>
              </a:rPr>
              <a:t>3</a:t>
            </a:r>
          </a:p>
        </p:txBody>
      </p:sp>
      <p:graphicFrame>
        <p:nvGraphicFramePr>
          <p:cNvPr id="48" name="Table 19">
            <a:extLst>
              <a:ext uri="{FF2B5EF4-FFF2-40B4-BE49-F238E27FC236}">
                <a16:creationId xmlns:a16="http://schemas.microsoft.com/office/drawing/2014/main" id="{B1C560AF-A893-0848-A0F9-CFB238D360A3}"/>
              </a:ext>
            </a:extLst>
          </p:cNvPr>
          <p:cNvGraphicFramePr>
            <a:graphicFrameLocks noGrp="1"/>
          </p:cNvGraphicFramePr>
          <p:nvPr/>
        </p:nvGraphicFramePr>
        <p:xfrm>
          <a:off x="3708663" y="976381"/>
          <a:ext cx="1359511" cy="347305"/>
        </p:xfrm>
        <a:graphic>
          <a:graphicData uri="http://schemas.openxmlformats.org/drawingml/2006/table">
            <a:tbl>
              <a:tblPr firstRow="1" bandRow="1">
                <a:tableStyleId>{5C22544A-7EE6-4342-B048-85BDC9FD1C3A}</a:tableStyleId>
              </a:tblPr>
              <a:tblGrid>
                <a:gridCol w="1359511">
                  <a:extLst>
                    <a:ext uri="{9D8B030D-6E8A-4147-A177-3AD203B41FA5}">
                      <a16:colId xmlns:a16="http://schemas.microsoft.com/office/drawing/2014/main" val="2451037582"/>
                    </a:ext>
                  </a:extLst>
                </a:gridCol>
              </a:tblGrid>
              <a:tr h="347305">
                <a:tc>
                  <a:txBody>
                    <a:bodyPr/>
                    <a:lstStyle/>
                    <a:p>
                      <a:pPr algn="ctr">
                        <a:lnSpc>
                          <a:spcPct val="90000"/>
                        </a:lnSpc>
                      </a:pPr>
                      <a:r>
                        <a:rPr lang="en-US" sz="1500" b="0">
                          <a:solidFill>
                            <a:schemeClr val="bg1"/>
                          </a:solidFill>
                        </a:rPr>
                        <a:t>Detect phase</a:t>
                      </a:r>
                    </a:p>
                  </a:txBody>
                  <a:tcPr marL="91416" marR="91416" marT="45708" marB="45708"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0944876"/>
                  </a:ext>
                </a:extLst>
              </a:tr>
            </a:tbl>
          </a:graphicData>
        </a:graphic>
      </p:graphicFrame>
      <p:sp>
        <p:nvSpPr>
          <p:cNvPr id="50" name="TextBox 54">
            <a:extLst>
              <a:ext uri="{FF2B5EF4-FFF2-40B4-BE49-F238E27FC236}">
                <a16:creationId xmlns:a16="http://schemas.microsoft.com/office/drawing/2014/main" id="{7F877D7C-2553-AB43-940E-94758618A0C2}"/>
              </a:ext>
            </a:extLst>
          </p:cNvPr>
          <p:cNvSpPr txBox="1"/>
          <p:nvPr/>
        </p:nvSpPr>
        <p:spPr>
          <a:xfrm>
            <a:off x="5309135" y="976029"/>
            <a:ext cx="1987435" cy="307777"/>
          </a:xfrm>
          <a:prstGeom prst="rect">
            <a:avLst/>
          </a:prstGeom>
          <a:noFill/>
        </p:spPr>
        <p:txBody>
          <a:bodyPr wrap="square" rtlCol="0">
            <a:spAutoFit/>
          </a:bodyPr>
          <a:lstStyle/>
          <a:p>
            <a:pPr algn="ctr" defTabSz="914392">
              <a:defRPr/>
            </a:pPr>
            <a:r>
              <a:rPr lang="en-US" sz="1400">
                <a:solidFill>
                  <a:srgbClr val="FFFFFF"/>
                </a:solidFill>
                <a:latin typeface="IBM Plex Sans Regular"/>
              </a:rPr>
              <a:t>Respond phase</a:t>
            </a:r>
          </a:p>
        </p:txBody>
      </p:sp>
      <p:sp>
        <p:nvSpPr>
          <p:cNvPr id="51" name="Oval 47">
            <a:extLst>
              <a:ext uri="{FF2B5EF4-FFF2-40B4-BE49-F238E27FC236}">
                <a16:creationId xmlns:a16="http://schemas.microsoft.com/office/drawing/2014/main" id="{D8B59189-B710-D04A-89A6-7956621FECF8}"/>
              </a:ext>
            </a:extLst>
          </p:cNvPr>
          <p:cNvSpPr/>
          <p:nvPr/>
        </p:nvSpPr>
        <p:spPr bwMode="auto">
          <a:xfrm>
            <a:off x="1993696" y="3417679"/>
            <a:ext cx="471581" cy="471581"/>
          </a:xfrm>
          <a:prstGeom prst="ellipse">
            <a:avLst/>
          </a:prstGeom>
          <a:solidFill>
            <a:srgbClr val="3BBAB7"/>
          </a:solidFill>
          <a:ln w="1270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ctr" anchorCtr="0" compatLnSpc="1">
            <a:prstTxWarp prst="textNoShape">
              <a:avLst/>
            </a:prstTxWarp>
          </a:bodyPr>
          <a:lstStyle/>
          <a:p>
            <a:pPr algn="ctr" defTabSz="914392">
              <a:defRPr/>
            </a:pPr>
            <a:r>
              <a:rPr lang="en-US" sz="1867" b="1">
                <a:solidFill>
                  <a:srgbClr val="FFFFFF"/>
                </a:solidFill>
                <a:latin typeface="Arial" panose="020B0604020202020204"/>
              </a:rPr>
              <a:t>1</a:t>
            </a:r>
          </a:p>
        </p:txBody>
      </p:sp>
      <p:sp>
        <p:nvSpPr>
          <p:cNvPr id="52" name="TextBox 60">
            <a:extLst>
              <a:ext uri="{FF2B5EF4-FFF2-40B4-BE49-F238E27FC236}">
                <a16:creationId xmlns:a16="http://schemas.microsoft.com/office/drawing/2014/main" id="{AFD26EAA-5375-5A48-BB9D-CACAF23DF22B}"/>
              </a:ext>
            </a:extLst>
          </p:cNvPr>
          <p:cNvSpPr txBox="1"/>
          <p:nvPr/>
        </p:nvSpPr>
        <p:spPr>
          <a:xfrm>
            <a:off x="359039" y="3727995"/>
            <a:ext cx="787559" cy="502573"/>
          </a:xfrm>
          <a:prstGeom prst="rect">
            <a:avLst/>
          </a:prstGeom>
          <a:noFill/>
        </p:spPr>
        <p:txBody>
          <a:bodyPr wrap="square" rtlCol="0">
            <a:spAutoFit/>
          </a:bodyPr>
          <a:lstStyle/>
          <a:p>
            <a:pPr algn="r" defTabSz="914392">
              <a:defRPr/>
            </a:pPr>
            <a:r>
              <a:rPr lang="en-US" sz="1333" b="1">
                <a:solidFill>
                  <a:srgbClr val="FFFFFF"/>
                </a:solidFill>
                <a:latin typeface="Arial" panose="020B0604020202020204"/>
              </a:rPr>
              <a:t>Cyber attack</a:t>
            </a:r>
            <a:endParaRPr lang="en-US" sz="1333" b="1">
              <a:solidFill>
                <a:srgbClr val="FFFFFF"/>
              </a:solidFill>
              <a:latin typeface="Arial" panose="020B0604020202020204"/>
              <a:ea typeface="IBM Plex Sans" charset="0"/>
              <a:cs typeface="IBM Plex Sans" charset="0"/>
            </a:endParaRPr>
          </a:p>
        </p:txBody>
      </p:sp>
      <p:sp>
        <p:nvSpPr>
          <p:cNvPr id="53" name="Elipse 52">
            <a:extLst>
              <a:ext uri="{FF2B5EF4-FFF2-40B4-BE49-F238E27FC236}">
                <a16:creationId xmlns:a16="http://schemas.microsoft.com/office/drawing/2014/main" id="{EB041A5D-F223-0D44-A843-74E6DE6756AC}"/>
              </a:ext>
            </a:extLst>
          </p:cNvPr>
          <p:cNvSpPr/>
          <p:nvPr/>
        </p:nvSpPr>
        <p:spPr bwMode="auto">
          <a:xfrm>
            <a:off x="1155890" y="3697436"/>
            <a:ext cx="700935" cy="676593"/>
          </a:xfrm>
          <a:prstGeom prst="ellipse">
            <a:avLst/>
          </a:prstGeom>
          <a:solidFill>
            <a:srgbClr val="FFC000"/>
          </a:solidFill>
          <a:ln w="1905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defTabSz="685966">
              <a:defRPr/>
            </a:pPr>
            <a:endParaRPr lang="en-US" sz="1400">
              <a:solidFill>
                <a:srgbClr val="000000"/>
              </a:solidFill>
              <a:latin typeface="IBM Plex Sans Regular"/>
              <a:ea typeface="IBM Plex Sans" charset="0"/>
              <a:cs typeface="IBM Plex Sans" charset="0"/>
            </a:endParaRPr>
          </a:p>
        </p:txBody>
      </p:sp>
      <p:pic>
        <p:nvPicPr>
          <p:cNvPr id="54" name="Gráfico 53" descr="Araña contorno">
            <a:extLst>
              <a:ext uri="{FF2B5EF4-FFF2-40B4-BE49-F238E27FC236}">
                <a16:creationId xmlns:a16="http://schemas.microsoft.com/office/drawing/2014/main" id="{F6969BF5-E0A9-F241-B854-D5F7317BEE6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30844" y="3777748"/>
            <a:ext cx="533101" cy="533101"/>
          </a:xfrm>
          <a:prstGeom prst="rect">
            <a:avLst/>
          </a:prstGeom>
        </p:spPr>
      </p:pic>
      <p:sp>
        <p:nvSpPr>
          <p:cNvPr id="55" name="Rectangle 53">
            <a:extLst>
              <a:ext uri="{FF2B5EF4-FFF2-40B4-BE49-F238E27FC236}">
                <a16:creationId xmlns:a16="http://schemas.microsoft.com/office/drawing/2014/main" id="{5A509A53-FFEA-1E4E-BE87-17F6ABFD86CB}"/>
              </a:ext>
            </a:extLst>
          </p:cNvPr>
          <p:cNvSpPr/>
          <p:nvPr/>
        </p:nvSpPr>
        <p:spPr bwMode="auto">
          <a:xfrm>
            <a:off x="5893345" y="1449266"/>
            <a:ext cx="5174673" cy="492441"/>
          </a:xfrm>
          <a:prstGeom prst="rect">
            <a:avLst/>
          </a:prstGeom>
          <a:solidFill>
            <a:schemeClr val="tx1"/>
          </a:solidFill>
          <a:ln w="9525">
            <a:solidFill>
              <a:schemeClr val="tx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t" anchorCtr="0" compatLnSpc="1">
            <a:prstTxWarp prst="textNoShape">
              <a:avLst/>
            </a:prstTxWarp>
          </a:bodyPr>
          <a:lstStyle/>
          <a:p>
            <a:pPr defTabSz="914392">
              <a:defRPr/>
            </a:pPr>
            <a:endParaRPr lang="en-US" sz="1867">
              <a:solidFill>
                <a:srgbClr val="000000"/>
              </a:solidFill>
              <a:latin typeface="Arial" panose="020B0604020202020204"/>
            </a:endParaRPr>
          </a:p>
        </p:txBody>
      </p:sp>
      <p:sp>
        <p:nvSpPr>
          <p:cNvPr id="56" name="Rectángulo 55">
            <a:extLst>
              <a:ext uri="{FF2B5EF4-FFF2-40B4-BE49-F238E27FC236}">
                <a16:creationId xmlns:a16="http://schemas.microsoft.com/office/drawing/2014/main" id="{AEC9AAE1-3D37-8845-94F2-76A77526B656}"/>
              </a:ext>
            </a:extLst>
          </p:cNvPr>
          <p:cNvSpPr/>
          <p:nvPr/>
        </p:nvSpPr>
        <p:spPr>
          <a:xfrm>
            <a:off x="7588847" y="1527441"/>
            <a:ext cx="1370888" cy="307777"/>
          </a:xfrm>
          <a:prstGeom prst="rect">
            <a:avLst/>
          </a:prstGeom>
        </p:spPr>
        <p:txBody>
          <a:bodyPr wrap="none">
            <a:spAutoFit/>
          </a:bodyPr>
          <a:lstStyle/>
          <a:p>
            <a:pPr algn="ctr" defTabSz="914621">
              <a:defRPr/>
            </a:pPr>
            <a:r>
              <a:rPr lang="en-US" sz="1400">
                <a:solidFill>
                  <a:srgbClr val="FFFFFF"/>
                </a:solidFill>
                <a:latin typeface="IBM Plex Sans Regular"/>
              </a:rPr>
              <a:t>Recover phase</a:t>
            </a:r>
          </a:p>
        </p:txBody>
      </p:sp>
      <p:sp>
        <p:nvSpPr>
          <p:cNvPr id="3" name="Rectángulo 2">
            <a:extLst>
              <a:ext uri="{FF2B5EF4-FFF2-40B4-BE49-F238E27FC236}">
                <a16:creationId xmlns:a16="http://schemas.microsoft.com/office/drawing/2014/main" id="{EB2F700C-78CA-C24A-B921-C18C7CF8F765}"/>
              </a:ext>
            </a:extLst>
          </p:cNvPr>
          <p:cNvSpPr/>
          <p:nvPr/>
        </p:nvSpPr>
        <p:spPr>
          <a:xfrm>
            <a:off x="1203860" y="5626479"/>
            <a:ext cx="4289728" cy="502573"/>
          </a:xfrm>
          <a:prstGeom prst="rect">
            <a:avLst/>
          </a:prstGeom>
        </p:spPr>
        <p:txBody>
          <a:bodyPr wrap="square">
            <a:spAutoFit/>
          </a:bodyPr>
          <a:lstStyle/>
          <a:p>
            <a:pPr defTabSz="914621">
              <a:defRPr/>
            </a:pPr>
            <a:r>
              <a:rPr lang="en-US" sz="1333">
                <a:solidFill>
                  <a:srgbClr val="FFFFFF"/>
                </a:solidFill>
                <a:latin typeface="Arial" panose="020B0604020202020204"/>
                <a:cs typeface="Arial" panose="020B0604020202020204" pitchFamily="34" charset="0"/>
              </a:rPr>
              <a:t>The attack is detected long after it happened. Corruption has affected backups and remote systems. </a:t>
            </a:r>
          </a:p>
        </p:txBody>
      </p:sp>
      <p:sp>
        <p:nvSpPr>
          <p:cNvPr id="59" name="Oval 45">
            <a:extLst>
              <a:ext uri="{FF2B5EF4-FFF2-40B4-BE49-F238E27FC236}">
                <a16:creationId xmlns:a16="http://schemas.microsoft.com/office/drawing/2014/main" id="{2CEBCFC5-7B49-F643-A097-932504EA9355}"/>
              </a:ext>
            </a:extLst>
          </p:cNvPr>
          <p:cNvSpPr/>
          <p:nvPr/>
        </p:nvSpPr>
        <p:spPr bwMode="auto">
          <a:xfrm>
            <a:off x="5649766" y="2196995"/>
            <a:ext cx="471581" cy="471581"/>
          </a:xfrm>
          <a:prstGeom prst="ellipse">
            <a:avLst/>
          </a:prstGeom>
          <a:solidFill>
            <a:srgbClr val="3BBAB7"/>
          </a:solidFill>
          <a:ln w="1270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47988" tIns="47988" rIns="47988" bIns="47988" numCol="1" rtlCol="0" anchor="ctr" anchorCtr="0" compatLnSpc="1">
            <a:prstTxWarp prst="textNoShape">
              <a:avLst/>
            </a:prstTxWarp>
          </a:bodyPr>
          <a:lstStyle/>
          <a:p>
            <a:pPr algn="ctr" defTabSz="914392">
              <a:defRPr/>
            </a:pPr>
            <a:r>
              <a:rPr lang="en-US" sz="1867" b="1">
                <a:solidFill>
                  <a:srgbClr val="FFFFFF"/>
                </a:solidFill>
                <a:latin typeface="Arial" panose="020B0604020202020204"/>
              </a:rPr>
              <a:t>4</a:t>
            </a:r>
          </a:p>
        </p:txBody>
      </p:sp>
      <p:cxnSp>
        <p:nvCxnSpPr>
          <p:cNvPr id="8" name="Conector recto 7">
            <a:extLst>
              <a:ext uri="{FF2B5EF4-FFF2-40B4-BE49-F238E27FC236}">
                <a16:creationId xmlns:a16="http://schemas.microsoft.com/office/drawing/2014/main" id="{E0ED3E4B-AB63-D447-A3E4-176D90DF3FC8}"/>
              </a:ext>
            </a:extLst>
          </p:cNvPr>
          <p:cNvCxnSpPr>
            <a:cxnSpLocks/>
          </p:cNvCxnSpPr>
          <p:nvPr/>
        </p:nvCxnSpPr>
        <p:spPr bwMode="auto">
          <a:xfrm>
            <a:off x="5085369" y="892097"/>
            <a:ext cx="0" cy="542960"/>
          </a:xfrm>
          <a:prstGeom prst="line">
            <a:avLst/>
          </a:prstGeom>
          <a:ln w="9525">
            <a:solidFill>
              <a:schemeClr val="bg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0" name="Straight Connector 12">
            <a:extLst>
              <a:ext uri="{FF2B5EF4-FFF2-40B4-BE49-F238E27FC236}">
                <a16:creationId xmlns:a16="http://schemas.microsoft.com/office/drawing/2014/main" id="{1C2AEB6F-6422-314A-8308-D75384493356}"/>
              </a:ext>
            </a:extLst>
          </p:cNvPr>
          <p:cNvCxnSpPr>
            <a:cxnSpLocks/>
          </p:cNvCxnSpPr>
          <p:nvPr/>
        </p:nvCxnSpPr>
        <p:spPr>
          <a:xfrm>
            <a:off x="11153361" y="3522520"/>
            <a:ext cx="0" cy="388363"/>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320660507"/>
      </p:ext>
    </p:extLst>
  </p:cSld>
  <p:clrMapOvr>
    <a:masterClrMapping/>
  </p:clrMapOvr>
</p:sld>
</file>

<file path=ppt/theme/theme1.xml><?xml version="1.0" encoding="utf-8"?>
<a:theme xmlns:a="http://schemas.openxmlformats.org/drawingml/2006/main" name="IBM 2019 Master template (black background)">
  <a:themeElements>
    <a:clrScheme name="Custom 3">
      <a:dk1>
        <a:srgbClr val="FFFFFF"/>
      </a:dk1>
      <a:lt1>
        <a:srgbClr val="000000"/>
      </a:lt1>
      <a:dk2>
        <a:srgbClr val="565656"/>
      </a:dk2>
      <a:lt2>
        <a:srgbClr val="F3F3F3"/>
      </a:lt2>
      <a:accent1>
        <a:srgbClr val="6F6F6F"/>
      </a:accent1>
      <a:accent2>
        <a:srgbClr val="0062FF"/>
      </a:accent2>
      <a:accent3>
        <a:srgbClr val="D12765"/>
      </a:accent3>
      <a:accent4>
        <a:srgbClr val="8A3FFC"/>
      </a:accent4>
      <a:accent5>
        <a:srgbClr val="007D79"/>
      </a:accent5>
      <a:accent6>
        <a:srgbClr val="697077"/>
      </a:accent6>
      <a:hlink>
        <a:srgbClr val="408BFC"/>
      </a:hlink>
      <a:folHlink>
        <a:srgbClr val="6EA6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685983" rtl="0" eaLnBrk="1" fontAlgn="auto" latinLnBrk="0" hangingPunct="1">
          <a:lnSpc>
            <a:spcPct val="100000"/>
          </a:lnSpc>
          <a:spcBef>
            <a:spcPts val="0"/>
          </a:spcBef>
          <a:spcAft>
            <a:spcPts val="0"/>
          </a:spcAft>
          <a:buClrTx/>
          <a:buSzTx/>
          <a:buFontTx/>
          <a:buNone/>
          <a:tabLst/>
          <a:defRPr kumimoji="0" sz="1400" b="0" i="0" u="none" strike="noStrike" kern="1200" cap="none" spc="0" normalizeH="0" baseline="0" noProof="0" dirty="0" smtClean="0">
            <a:ln>
              <a:noFill/>
            </a:ln>
            <a:solidFill>
              <a:schemeClr val="tx1"/>
            </a:solidFill>
            <a:effectLst/>
            <a:uLnTx/>
            <a:uFillTx/>
            <a:latin typeface="+mn-lt"/>
            <a:ea typeface="IBM Plex Sans" charset="0"/>
            <a:cs typeface="IBM Plex Sans"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lgn="l">
          <a:defRPr sz="1400" dirty="0" smtClean="0">
            <a:solidFill>
              <a:schemeClr val="bg1"/>
            </a:solidFill>
            <a:latin typeface="+mn-lt"/>
            <a:ea typeface="IBM Plex Sans" charset="0"/>
            <a:cs typeface="IBM Plex Sans" charset="0"/>
          </a:defRPr>
        </a:defPPr>
      </a:lstStyle>
    </a:txDef>
  </a:objectDefaults>
  <a:extraClrSchemeLst/>
  <a:custClrLst>
    <a:custClr name="Magenta 100">
      <a:srgbClr val="2A0A16"/>
    </a:custClr>
    <a:custClr name="Magenta 90">
      <a:srgbClr val="57002B"/>
    </a:custClr>
    <a:custClr name="Magenta 80">
      <a:srgbClr val="760A3A"/>
    </a:custClr>
    <a:custClr name="Magenta 70">
      <a:srgbClr val="A11950"/>
    </a:custClr>
    <a:custClr name="Magenta 60">
      <a:srgbClr val="D12765"/>
    </a:custClr>
    <a:custClr name="Magenta 50">
      <a:srgbClr val="EE538B"/>
    </a:custClr>
    <a:custClr name="Magenta 40">
      <a:srgbClr val="FA75A6"/>
    </a:custClr>
    <a:custClr name="Magenta 30">
      <a:srgbClr val="FFA0C2"/>
    </a:custClr>
    <a:custClr name="Magenta 20">
      <a:srgbClr val="FFCFE1"/>
    </a:custClr>
    <a:custClr name="Magenta 10">
      <a:srgbClr val="FFF0F6"/>
    </a:custClr>
    <a:custClr name="Purple 100">
      <a:srgbClr val="1E1033"/>
    </a:custClr>
    <a:custClr name="Purple 90">
      <a:srgbClr val="38146B"/>
    </a:custClr>
    <a:custClr name="Purple 80">
      <a:srgbClr val="4F2196"/>
    </a:custClr>
    <a:custClr name="Purple 70">
      <a:srgbClr val="6E32C9"/>
    </a:custClr>
    <a:custClr name="Purple 60">
      <a:srgbClr val="8A3FFC"/>
    </a:custClr>
    <a:custClr name="Purple 50">
      <a:srgbClr val="A66EFA"/>
    </a:custClr>
    <a:custClr name="Purple 40">
      <a:srgbClr val="BB8EFF"/>
    </a:custClr>
    <a:custClr name="Purple 30">
      <a:srgbClr val="D0B0FF"/>
    </a:custClr>
    <a:custClr name="Purple 20">
      <a:srgbClr val="E6D6FF"/>
    </a:custClr>
    <a:custClr name="Purple 10">
      <a:srgbClr val="F7F1FF"/>
    </a:custClr>
    <a:custClr name="Blue 100">
      <a:srgbClr val="051243"/>
    </a:custClr>
    <a:custClr name="Blue 90">
      <a:srgbClr val="061F80"/>
    </a:custClr>
    <a:custClr name="Blue 80">
      <a:srgbClr val="0530AD"/>
    </a:custClr>
    <a:custClr name="Blue 70">
      <a:srgbClr val="054ADA"/>
    </a:custClr>
    <a:custClr name="Blue 60">
      <a:srgbClr val="0062FF"/>
    </a:custClr>
    <a:custClr name="Blue 50">
      <a:srgbClr val="408BFC"/>
    </a:custClr>
    <a:custClr name="Blue 40">
      <a:srgbClr val="6EA6FF"/>
    </a:custClr>
    <a:custClr name="Blue 30">
      <a:srgbClr val="97C1FF"/>
    </a:custClr>
    <a:custClr name="Blue 20">
      <a:srgbClr val="C9DEFF"/>
    </a:custClr>
    <a:custClr name="Blue 10">
      <a:srgbClr val="EDF4FF"/>
    </a:custClr>
    <a:custClr name="Teal 100">
      <a:srgbClr val="081A1C"/>
    </a:custClr>
    <a:custClr name="Teal 90">
      <a:srgbClr val="003137"/>
    </a:custClr>
    <a:custClr name="Teal 80">
      <a:srgbClr val="004548"/>
    </a:custClr>
    <a:custClr name="Teal 70">
      <a:srgbClr val="006161"/>
    </a:custClr>
    <a:custClr name="Teal 60">
      <a:srgbClr val="007D79"/>
    </a:custClr>
    <a:custClr name="Teal 50">
      <a:srgbClr val="009C98"/>
    </a:custClr>
    <a:custClr name="Teal 40">
      <a:srgbClr val="00BAB6"/>
    </a:custClr>
    <a:custClr name="Teal 30">
      <a:srgbClr val="20D5D2"/>
    </a:custClr>
    <a:custClr name="Teal 20">
      <a:srgbClr val="92EEEE"/>
    </a:custClr>
    <a:custClr name="Teal 10">
      <a:srgbClr val="DBFBFB"/>
    </a:custClr>
    <a:custClr name="Gray 100">
      <a:srgbClr val="171717"/>
    </a:custClr>
    <a:custClr name="Gray 90">
      <a:srgbClr val="282828"/>
    </a:custClr>
    <a:custClr name="Gray 80">
      <a:srgbClr val="3D3D3D"/>
    </a:custClr>
    <a:custClr name="Gray 70">
      <a:srgbClr val="565656"/>
    </a:custClr>
    <a:custClr name="Gray 60">
      <a:srgbClr val="6F6F6F"/>
    </a:custClr>
    <a:custClr name="Gray 50">
      <a:srgbClr val="8C8C8C"/>
    </a:custClr>
    <a:custClr name="Gray 40">
      <a:srgbClr val="A4A4A4"/>
    </a:custClr>
    <a:custClr name="Gray 30">
      <a:srgbClr val="BEBEBE"/>
    </a:custClr>
    <a:custClr name="Gray 20">
      <a:srgbClr val="DCDCDC"/>
    </a:custClr>
    <a:custClr name="Gray 10">
      <a:srgbClr val="F3F3F3"/>
    </a:custClr>
  </a:custClrLst>
  <a:extLst>
    <a:ext uri="{05A4C25C-085E-4340-85A3-A5531E510DB2}">
      <thm15:themeFamily xmlns:thm15="http://schemas.microsoft.com/office/thememl/2012/main" name="IBM_Master_Presentation_2019_V01_Arial" id="{1A4DA36A-8F0F-7E4A-B00D-DA1BD81F28CD}" vid="{449138CC-BE08-C448-8CE4-98E7BCFE6AE4}"/>
    </a:ext>
  </a:extLst>
</a:theme>
</file>

<file path=ppt/theme/theme10.xml><?xml version="1.0" encoding="utf-8"?>
<a:theme xmlns:a="http://schemas.openxmlformats.org/drawingml/2006/main" name="1_IBM 2021 Master template (black background)">
  <a:themeElements>
    <a:clrScheme name="Custom 3">
      <a:dk1>
        <a:srgbClr val="FFFFFF"/>
      </a:dk1>
      <a:lt1>
        <a:srgbClr val="000000"/>
      </a:lt1>
      <a:dk2>
        <a:srgbClr val="525252"/>
      </a:dk2>
      <a:lt2>
        <a:srgbClr val="F4F4F4"/>
      </a:lt2>
      <a:accent1>
        <a:srgbClr val="0F62FE"/>
      </a:accent1>
      <a:accent2>
        <a:srgbClr val="002D9C"/>
      </a:accent2>
      <a:accent3>
        <a:srgbClr val="D12771"/>
      </a:accent3>
      <a:accent4>
        <a:srgbClr val="8A3FFC"/>
      </a:accent4>
      <a:accent5>
        <a:srgbClr val="007D79"/>
      </a:accent5>
      <a:accent6>
        <a:srgbClr val="697077"/>
      </a:accent6>
      <a:hlink>
        <a:srgbClr val="4589FF"/>
      </a:hlink>
      <a:folHlink>
        <a:srgbClr val="6F6F6F"/>
      </a:folHlink>
    </a:clrScheme>
    <a:fontScheme name="Custom 1">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685983" rtl="0" eaLnBrk="1" fontAlgn="auto" latinLnBrk="0" hangingPunct="1">
          <a:lnSpc>
            <a:spcPct val="100000"/>
          </a:lnSpc>
          <a:spcBef>
            <a:spcPts val="0"/>
          </a:spcBef>
          <a:spcAft>
            <a:spcPts val="0"/>
          </a:spcAft>
          <a:buClrTx/>
          <a:buSzTx/>
          <a:buFontTx/>
          <a:buNone/>
          <a:tabLst/>
          <a:defRPr kumimoji="0" sz="1400" b="0" i="0" u="none" strike="noStrike" kern="1200" cap="none" spc="0" normalizeH="0" baseline="0" noProof="0" dirty="0" smtClean="0">
            <a:ln>
              <a:noFill/>
            </a:ln>
            <a:solidFill>
              <a:schemeClr val="tx1"/>
            </a:solidFill>
            <a:effectLst/>
            <a:uLnTx/>
            <a:uFillTx/>
            <a:latin typeface="IBM Plex Sans" charset="0"/>
            <a:ea typeface="IBM Plex Sans" charset="0"/>
            <a:cs typeface="IBM Plex Sans"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lgn="l">
          <a:defRPr sz="1400" dirty="0" smtClean="0">
            <a:solidFill>
              <a:schemeClr val="bg1"/>
            </a:solidFill>
            <a:latin typeface="IBM Plex Sans" charset="0"/>
            <a:ea typeface="IBM Plex Sans" charset="0"/>
            <a:cs typeface="IBM Plex Sans" charset="0"/>
          </a:defRPr>
        </a:defPPr>
      </a:lstStyle>
    </a:txDef>
  </a:objectDefaults>
  <a:extraClrSchemeLst/>
  <a:custClrLst>
    <a:custClr name="Magenta 100">
      <a:srgbClr val="2A0A18"/>
    </a:custClr>
    <a:custClr name="Magenta 90">
      <a:srgbClr val="510224"/>
    </a:custClr>
    <a:custClr name="Magenta 80">
      <a:srgbClr val="740937"/>
    </a:custClr>
    <a:custClr name="Magenta 70">
      <a:srgbClr val="9F1853"/>
    </a:custClr>
    <a:custClr name="Magenta 60">
      <a:srgbClr val="D12771"/>
    </a:custClr>
    <a:custClr name="Magenta 50">
      <a:srgbClr val="EE5396"/>
    </a:custClr>
    <a:custClr name="Magenta 40">
      <a:srgbClr val="FF7EB6"/>
    </a:custClr>
    <a:custClr name="Magenta 30">
      <a:srgbClr val="FFAFD2"/>
    </a:custClr>
    <a:custClr name="Magenta 20">
      <a:srgbClr val="FFD6E8"/>
    </a:custClr>
    <a:custClr name="Magenta 10">
      <a:srgbClr val="FFF0F7"/>
    </a:custClr>
    <a:custClr name="Purple 100">
      <a:srgbClr val="1C0F30"/>
    </a:custClr>
    <a:custClr name="Purple 90">
      <a:srgbClr val="31135E"/>
    </a:custClr>
    <a:custClr name="Purple 80">
      <a:srgbClr val="491D8B"/>
    </a:custClr>
    <a:custClr name="Purple 70">
      <a:srgbClr val="6929C4"/>
    </a:custClr>
    <a:custClr name="Purple 60">
      <a:srgbClr val="8A3FFC"/>
    </a:custClr>
    <a:custClr name="Purple 50">
      <a:srgbClr val="A56EFF"/>
    </a:custClr>
    <a:custClr name="Purple 40">
      <a:srgbClr val="BE95FF"/>
    </a:custClr>
    <a:custClr name="Purple 30">
      <a:srgbClr val="D4BBFF"/>
    </a:custClr>
    <a:custClr name="Purple 20">
      <a:srgbClr val="E8DAFF"/>
    </a:custClr>
    <a:custClr name="Purple 10">
      <a:srgbClr val="F6F2FF"/>
    </a:custClr>
    <a:custClr name="Blue 100">
      <a:srgbClr val="001141"/>
    </a:custClr>
    <a:custClr name="Blue 90">
      <a:srgbClr val="001D6C"/>
    </a:custClr>
    <a:custClr name="Blue 80">
      <a:srgbClr val="002D9C"/>
    </a:custClr>
    <a:custClr name="Blue 70">
      <a:srgbClr val="0043CE"/>
    </a:custClr>
    <a:custClr name="Blue 60">
      <a:srgbClr val="0F62FE"/>
    </a:custClr>
    <a:custClr name="Blue 50">
      <a:srgbClr val="4589FF"/>
    </a:custClr>
    <a:custClr name="Blue 40">
      <a:srgbClr val="78A9FF"/>
    </a:custClr>
    <a:custClr name="Blue 30">
      <a:srgbClr val="A6C8FF"/>
    </a:custClr>
    <a:custClr name="Blue 20">
      <a:srgbClr val="D0E2FF"/>
    </a:custClr>
    <a:custClr name="Blue 10">
      <a:srgbClr val="EDF5FF"/>
    </a:custClr>
    <a:custClr name="Teal 100">
      <a:srgbClr val="081A1C"/>
    </a:custClr>
    <a:custClr name="Teal 90">
      <a:srgbClr val="022B30"/>
    </a:custClr>
    <a:custClr name="Teal 80">
      <a:srgbClr val="004548"/>
    </a:custClr>
    <a:custClr name="Teal 70">
      <a:srgbClr val="005D5D"/>
    </a:custClr>
    <a:custClr name="Teal 60">
      <a:srgbClr val="007D79"/>
    </a:custClr>
    <a:custClr name="Teal 50">
      <a:srgbClr val="009C98"/>
    </a:custClr>
    <a:custClr name="Teal 40">
      <a:srgbClr val="08BDBA"/>
    </a:custClr>
    <a:custClr name="Teal 30">
      <a:srgbClr val="3DDBD9"/>
    </a:custClr>
    <a:custClr name="Teal 20">
      <a:srgbClr val="9EF0F0"/>
    </a:custClr>
    <a:custClr name="Teal 10">
      <a:srgbClr val="D9FBFB"/>
    </a:custClr>
    <a:custClr name="Gray 100">
      <a:srgbClr val="161616"/>
    </a:custClr>
    <a:custClr name="Gray 90">
      <a:srgbClr val="262626"/>
    </a:custClr>
    <a:custClr name="Gray 80">
      <a:srgbClr val="393939"/>
    </a:custClr>
    <a:custClr name="Gray 70">
      <a:srgbClr val="525252"/>
    </a:custClr>
    <a:custClr name="Gray 60">
      <a:srgbClr val="6F6F6F"/>
    </a:custClr>
    <a:custClr name="Gray 50">
      <a:srgbClr val="8D8D8D"/>
    </a:custClr>
    <a:custClr name="Gray 40">
      <a:srgbClr val="A8A8A8"/>
    </a:custClr>
    <a:custClr name="Gray 30">
      <a:srgbClr val="C6C6C6"/>
    </a:custClr>
    <a:custClr name="Gray 20">
      <a:srgbClr val="E0E0E0"/>
    </a:custClr>
    <a:custClr name="Gray 10">
      <a:srgbClr val="F4F4F4"/>
    </a:custClr>
  </a:custClrLst>
  <a:extLst>
    <a:ext uri="{05A4C25C-085E-4340-85A3-A5531E510DB2}">
      <thm15:themeFamily xmlns:thm15="http://schemas.microsoft.com/office/thememl/2012/main" name="THINK AI AND DATA 2021_APRIL 3" id="{41580E1E-EB2E-B14A-987E-E43A98506462}" vid="{5AA5DE0E-792B-B540-96D5-33AD8471BFED}"/>
    </a:ext>
  </a:extLst>
</a:theme>
</file>

<file path=ppt/theme/theme11.xml><?xml version="1.0" encoding="utf-8"?>
<a:theme xmlns:a="http://schemas.openxmlformats.org/drawingml/2006/main" name="1_IBM 2019 Master template (white background)">
  <a:themeElements>
    <a:clrScheme name="Custom 1">
      <a:dk1>
        <a:srgbClr val="FFFFFF"/>
      </a:dk1>
      <a:lt1>
        <a:srgbClr val="000000"/>
      </a:lt1>
      <a:dk2>
        <a:srgbClr val="565656"/>
      </a:dk2>
      <a:lt2>
        <a:srgbClr val="F3F3F3"/>
      </a:lt2>
      <a:accent1>
        <a:srgbClr val="6F6F6F"/>
      </a:accent1>
      <a:accent2>
        <a:srgbClr val="0062FF"/>
      </a:accent2>
      <a:accent3>
        <a:srgbClr val="D12765"/>
      </a:accent3>
      <a:accent4>
        <a:srgbClr val="8A3FFC"/>
      </a:accent4>
      <a:accent5>
        <a:srgbClr val="007D79"/>
      </a:accent5>
      <a:accent6>
        <a:srgbClr val="697077"/>
      </a:accent6>
      <a:hlink>
        <a:srgbClr val="0062FF"/>
      </a:hlink>
      <a:folHlink>
        <a:srgbClr val="6EA6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w="19050">
          <a:solidFill>
            <a:schemeClr val="accent2"/>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sz="1400" b="0" i="0" u="none" strike="noStrike" cap="none" normalizeH="0" baseline="0" dirty="0" smtClean="0">
            <a:ln>
              <a:noFill/>
            </a:ln>
            <a:solidFill>
              <a:schemeClr val="bg1"/>
            </a:solidFill>
            <a:effectLst/>
            <a:latin typeface="+mn-lt"/>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lgn="l">
          <a:defRPr sz="1400" dirty="0" smtClean="0">
            <a:solidFill>
              <a:schemeClr val="tx1"/>
            </a:solidFill>
            <a:latin typeface="+mn-lt"/>
            <a:ea typeface="IBM Plex Sans" charset="0"/>
            <a:cs typeface="IBM Plex Sans" charset="0"/>
          </a:defRPr>
        </a:defPPr>
      </a:lstStyle>
    </a:txDef>
  </a:objectDefaults>
  <a:extraClrSchemeLst/>
  <a:custClrLst>
    <a:custClr name="Magenta 100">
      <a:srgbClr val="2A0A16"/>
    </a:custClr>
    <a:custClr name="Magenta 90">
      <a:srgbClr val="57002B"/>
    </a:custClr>
    <a:custClr name="Magenta 80">
      <a:srgbClr val="760A3A"/>
    </a:custClr>
    <a:custClr name="Magenta 70">
      <a:srgbClr val="A11950"/>
    </a:custClr>
    <a:custClr name="Magenta 60">
      <a:srgbClr val="D12765"/>
    </a:custClr>
    <a:custClr name="Magenta 50">
      <a:srgbClr val="EE538B"/>
    </a:custClr>
    <a:custClr name="Magenta 40">
      <a:srgbClr val="FA75A6"/>
    </a:custClr>
    <a:custClr name="Magenta 30">
      <a:srgbClr val="FFA0C2"/>
    </a:custClr>
    <a:custClr name="Magenta 20">
      <a:srgbClr val="FFCFE1"/>
    </a:custClr>
    <a:custClr name="Magenta 10">
      <a:srgbClr val="FFF0F6"/>
    </a:custClr>
    <a:custClr name="Purple 100">
      <a:srgbClr val="1E1033"/>
    </a:custClr>
    <a:custClr name="Purple 90">
      <a:srgbClr val="38146B"/>
    </a:custClr>
    <a:custClr name="Purple 80">
      <a:srgbClr val="4F2196"/>
    </a:custClr>
    <a:custClr name="Purple 70">
      <a:srgbClr val="6E32C9"/>
    </a:custClr>
    <a:custClr name="Purple 60">
      <a:srgbClr val="8A3FFC"/>
    </a:custClr>
    <a:custClr name="Purple 50">
      <a:srgbClr val="A66EFA"/>
    </a:custClr>
    <a:custClr name="Purple 40">
      <a:srgbClr val="BB8EFF"/>
    </a:custClr>
    <a:custClr name="Purple 30">
      <a:srgbClr val="D0B0FF"/>
    </a:custClr>
    <a:custClr name="Purple 20">
      <a:srgbClr val="E6D6FF"/>
    </a:custClr>
    <a:custClr name="Purple 10">
      <a:srgbClr val="F7F1FF"/>
    </a:custClr>
    <a:custClr name="Blue 100">
      <a:srgbClr val="051243"/>
    </a:custClr>
    <a:custClr name="Blue 90">
      <a:srgbClr val="061F80"/>
    </a:custClr>
    <a:custClr name="Blue 80">
      <a:srgbClr val="0530AD"/>
    </a:custClr>
    <a:custClr name="Blue 70">
      <a:srgbClr val="054ADA"/>
    </a:custClr>
    <a:custClr name="Blue 60">
      <a:srgbClr val="0062FF"/>
    </a:custClr>
    <a:custClr name="Blue 50">
      <a:srgbClr val="408BFC"/>
    </a:custClr>
    <a:custClr name="Blue 40">
      <a:srgbClr val="6EA6FF"/>
    </a:custClr>
    <a:custClr name="Blue 30">
      <a:srgbClr val="97C1FF"/>
    </a:custClr>
    <a:custClr name="Blue 20">
      <a:srgbClr val="C9DEFF"/>
    </a:custClr>
    <a:custClr name="Blue 10">
      <a:srgbClr val="EDF4FF"/>
    </a:custClr>
    <a:custClr name="Teal 100">
      <a:srgbClr val="081A1C"/>
    </a:custClr>
    <a:custClr name="Teal 90">
      <a:srgbClr val="003137"/>
    </a:custClr>
    <a:custClr name="Teal 80">
      <a:srgbClr val="004548"/>
    </a:custClr>
    <a:custClr name="Teal 70">
      <a:srgbClr val="006161"/>
    </a:custClr>
    <a:custClr name="Teal 60">
      <a:srgbClr val="007D79"/>
    </a:custClr>
    <a:custClr name="Teal 50">
      <a:srgbClr val="009C98"/>
    </a:custClr>
    <a:custClr name="Teal 40">
      <a:srgbClr val="00BAB6"/>
    </a:custClr>
    <a:custClr name="Teal 30">
      <a:srgbClr val="20D5D2"/>
    </a:custClr>
    <a:custClr name="Teal 20">
      <a:srgbClr val="92EEEE"/>
    </a:custClr>
    <a:custClr name="Teal 10">
      <a:srgbClr val="DBFBFB"/>
    </a:custClr>
    <a:custClr name="Gray 100">
      <a:srgbClr val="171717"/>
    </a:custClr>
    <a:custClr name="Gray 90">
      <a:srgbClr val="282828"/>
    </a:custClr>
    <a:custClr name="Gray 80">
      <a:srgbClr val="3D3D3D"/>
    </a:custClr>
    <a:custClr name="Gray 70">
      <a:srgbClr val="565656"/>
    </a:custClr>
    <a:custClr name="Gray 60">
      <a:srgbClr val="6F6F6F"/>
    </a:custClr>
    <a:custClr name="Gray 50">
      <a:srgbClr val="8C8C8C"/>
    </a:custClr>
    <a:custClr name="Gray 40">
      <a:srgbClr val="A4A4A4"/>
    </a:custClr>
    <a:custClr name="Gray 30">
      <a:srgbClr val="BEBEBE"/>
    </a:custClr>
    <a:custClr name="Gray 20">
      <a:srgbClr val="DCDCDC"/>
    </a:custClr>
    <a:custClr name="Gray 10">
      <a:srgbClr val="F3F3F3"/>
    </a:custClr>
  </a:custClrLst>
  <a:extLst>
    <a:ext uri="{05A4C25C-085E-4340-85A3-A5531E510DB2}">
      <thm15:themeFamily xmlns:thm15="http://schemas.microsoft.com/office/thememl/2012/main" name="IBM_Master_Presentation_2019_V01_Arial" id="{1A4DA36A-8F0F-7E4A-B00D-DA1BD81F28CD}" vid="{6B146999-A8D2-8744-A671-88AC4979DD6F}"/>
    </a:ext>
  </a:extLst>
</a:theme>
</file>

<file path=ppt/theme/theme12.xml><?xml version="1.0" encoding="utf-8"?>
<a:theme xmlns:a="http://schemas.openxmlformats.org/drawingml/2006/main" name="blk_background_2017">
  <a:themeElements>
    <a:clrScheme name="Custom 2">
      <a:dk1>
        <a:srgbClr val="000000"/>
      </a:dk1>
      <a:lt1>
        <a:srgbClr val="000E5E"/>
      </a:lt1>
      <a:dk2>
        <a:srgbClr val="EAEAEA"/>
      </a:dk2>
      <a:lt2>
        <a:srgbClr val="FFFFFF"/>
      </a:lt2>
      <a:accent1>
        <a:srgbClr val="69A6FF"/>
      </a:accent1>
      <a:accent2>
        <a:srgbClr val="0064FF"/>
      </a:accent2>
      <a:accent3>
        <a:srgbClr val="003BC9"/>
      </a:accent3>
      <a:accent4>
        <a:srgbClr val="BB8EFF"/>
      </a:accent4>
      <a:accent5>
        <a:srgbClr val="6E177D"/>
      </a:accent5>
      <a:accent6>
        <a:srgbClr val="20D5D2"/>
      </a:accent6>
      <a:hlink>
        <a:srgbClr val="0064FF"/>
      </a:hlink>
      <a:folHlink>
        <a:srgbClr val="E0E0E0"/>
      </a:folHlink>
    </a:clrScheme>
    <a:fontScheme name="IBM Master PPT Template">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lIns="0" tIns="0" rIns="0" bIns="0">
        <a:noAutofit/>
      </a:bodyPr>
      <a:lstStyle>
        <a:defPPr>
          <a:defRPr sz="1200" dirty="0" err="1">
            <a:solidFill>
              <a:srgbClr val="FFFFFF"/>
            </a:solidFill>
            <a:latin typeface="Arial"/>
            <a:cs typeface="Arial"/>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oduct Marketing Discipline Presentation Template" id="{C1C8E70E-DDA1-C94C-9F8C-0288E48D7F1F}" vid="{3126CB7E-BFF0-3946-89B8-D0B4D5E4E6FF}"/>
    </a:ext>
  </a:extLst>
</a:theme>
</file>

<file path=ppt/theme/theme13.xml><?xml version="1.0" encoding="utf-8"?>
<a:theme xmlns:a="http://schemas.openxmlformats.org/drawingml/2006/main" name="wht_background_2017">
  <a:themeElements>
    <a:clrScheme name="Custom 5">
      <a:dk1>
        <a:srgbClr val="000000"/>
      </a:dk1>
      <a:lt1>
        <a:srgbClr val="000E5E"/>
      </a:lt1>
      <a:dk2>
        <a:srgbClr val="EAEAEA"/>
      </a:dk2>
      <a:lt2>
        <a:srgbClr val="FFFFFF"/>
      </a:lt2>
      <a:accent1>
        <a:srgbClr val="69A6FF"/>
      </a:accent1>
      <a:accent2>
        <a:srgbClr val="0064FF"/>
      </a:accent2>
      <a:accent3>
        <a:srgbClr val="003BC9"/>
      </a:accent3>
      <a:accent4>
        <a:srgbClr val="BB8EFF"/>
      </a:accent4>
      <a:accent5>
        <a:srgbClr val="6E177D"/>
      </a:accent5>
      <a:accent6>
        <a:srgbClr val="20D5D2"/>
      </a:accent6>
      <a:hlink>
        <a:srgbClr val="0064FF"/>
      </a:hlink>
      <a:folHlink>
        <a:srgbClr val="E0E0E0"/>
      </a:folHlink>
    </a:clrScheme>
    <a:fontScheme name="IBM Master PPT Template">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lIns="0" tIns="0" rIns="0" bIns="0">
        <a:noAutofit/>
      </a:bodyPr>
      <a:lstStyle>
        <a:defPPr>
          <a:defRPr sz="1200" dirty="0" err="1">
            <a:solidFill>
              <a:srgbClr val="FFFFFF"/>
            </a:solidFill>
            <a:latin typeface="Arial"/>
            <a:cs typeface="Arial"/>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oduct Marketing Discipline Presentation Template" id="{C1C8E70E-DDA1-C94C-9F8C-0288E48D7F1F}" vid="{91A2F97F-9EF1-3F40-8B5A-A173AF487F76}"/>
    </a:ext>
  </a:extLst>
</a:theme>
</file>

<file path=ppt/theme/theme14.xml><?xml version="1.0" encoding="utf-8"?>
<a:theme xmlns:a="http://schemas.openxmlformats.org/drawingml/2006/main" name="5_IBM BxD 2018 black background">
  <a:themeElements>
    <a:clrScheme name="IBM BxD palette 2018">
      <a:dk1>
        <a:srgbClr val="FFFFFF"/>
      </a:dk1>
      <a:lt1>
        <a:srgbClr val="000000"/>
      </a:lt1>
      <a:dk2>
        <a:srgbClr val="565656"/>
      </a:dk2>
      <a:lt2>
        <a:srgbClr val="F3F3F3"/>
      </a:lt2>
      <a:accent1>
        <a:srgbClr val="767676"/>
      </a:accent1>
      <a:accent2>
        <a:srgbClr val="0F6FFF"/>
      </a:accent2>
      <a:accent3>
        <a:srgbClr val="D7306D"/>
      </a:accent3>
      <a:accent4>
        <a:srgbClr val="924CFC"/>
      </a:accent4>
      <a:accent5>
        <a:srgbClr val="008381"/>
      </a:accent5>
      <a:accent6>
        <a:srgbClr val="6E757C"/>
      </a:accent6>
      <a:hlink>
        <a:srgbClr val="0F6FFF"/>
      </a:hlink>
      <a:folHlink>
        <a:srgbClr val="6EA6FF"/>
      </a:folHlink>
    </a:clrScheme>
    <a:fontScheme name="IBM Plex">
      <a:majorFont>
        <a:latin typeface="IBM Plex Sans SemiBold"/>
        <a:ea typeface=""/>
        <a:cs typeface=""/>
      </a:majorFont>
      <a:minorFont>
        <a:latin typeface="IBM Plex Sans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sz="2000" b="0" i="0" u="none" strike="noStrike" cap="none" normalizeH="0" baseline="0" dirty="0" smtClean="0">
            <a:ln>
              <a:noFill/>
            </a:ln>
            <a:solidFill>
              <a:srgbClr val="191919"/>
            </a:solidFill>
            <a:effectLst/>
            <a:latin typeface="HelvNeue Light for IBM" pitchFamily="34"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defRPr sz="1400" dirty="0" smtClean="0">
            <a:solidFill>
              <a:schemeClr val="bg1"/>
            </a:solidFill>
            <a:latin typeface="IBM Plex Sans" charset="0"/>
            <a:ea typeface="IBM Plex Sans" charset="0"/>
            <a:cs typeface="IBM Plex Sans" charset="0"/>
          </a:defRPr>
        </a:defPPr>
      </a:lstStyle>
    </a:txDef>
  </a:objectDefaults>
  <a:extraClrSchemeLst/>
  <a:custClrLst>
    <a:custClr name="Magenta 100">
      <a:srgbClr val="2A0A16"/>
    </a:custClr>
    <a:custClr name="Magenta 90">
      <a:srgbClr val="4F0027"/>
    </a:custClr>
    <a:custClr name="Magenta 80">
      <a:srgbClr val="760A3A"/>
    </a:custClr>
    <a:custClr name="Magenta 70">
      <a:srgbClr val="A11950"/>
    </a:custClr>
    <a:custClr name="Magenta 60">
      <a:srgbClr val="D7306D"/>
    </a:custClr>
    <a:custClr name="Magenta 50">
      <a:srgbClr val="EE538B"/>
    </a:custClr>
    <a:custClr name="Magenta 40">
      <a:srgbClr val="FA75A6"/>
    </a:custClr>
    <a:custClr name="Magenta 30">
      <a:srgbClr val="FFA0C2"/>
    </a:custClr>
    <a:custClr name="Magenta 20">
      <a:srgbClr val="FFCFE1"/>
    </a:custClr>
    <a:custClr name="Magenta 10">
      <a:srgbClr val="FFF0F6"/>
    </a:custClr>
    <a:custClr name="Purple 100">
      <a:srgbClr val="1E1033"/>
    </a:custClr>
    <a:custClr name="Purple 90">
      <a:srgbClr val="321260"/>
    </a:custClr>
    <a:custClr name="Purple 80">
      <a:srgbClr val="4F2196"/>
    </a:custClr>
    <a:custClr name="Purple 70">
      <a:srgbClr val="6E32C9"/>
    </a:custClr>
    <a:custClr name="Purple 60">
      <a:srgbClr val="924CFC"/>
    </a:custClr>
    <a:custClr name="Purple 50">
      <a:srgbClr val="A970FF"/>
    </a:custClr>
    <a:custClr name="Purple 40">
      <a:srgbClr val="BB8EFF"/>
    </a:custClr>
    <a:custClr name="Purple 30">
      <a:srgbClr val="D0B0FF"/>
    </a:custClr>
    <a:custClr name="Purple 20">
      <a:srgbClr val="E6D6FF"/>
    </a:custClr>
    <a:custClr name="Purple 10">
      <a:srgbClr val="F7F1FF"/>
    </a:custClr>
    <a:custClr name="Blue 100">
      <a:srgbClr val="051243"/>
    </a:custClr>
    <a:custClr name="Blue 90">
      <a:srgbClr val="051B75"/>
    </a:custClr>
    <a:custClr name="Blue 80">
      <a:srgbClr val="0530AD"/>
    </a:custClr>
    <a:custClr name="Blue 70">
      <a:srgbClr val="054ADA"/>
    </a:custClr>
    <a:custClr name="Blue 60">
      <a:srgbClr val="0F6FFF"/>
    </a:custClr>
    <a:custClr name="Blue 50">
      <a:srgbClr val="418CFF"/>
    </a:custClr>
    <a:custClr name="Blue 40">
      <a:srgbClr val="6EA6FF"/>
    </a:custClr>
    <a:custClr name="Blue 30">
      <a:srgbClr val="97C1FF"/>
    </a:custClr>
    <a:custClr name="Blue 20">
      <a:srgbClr val="C9DEFF"/>
    </a:custClr>
    <a:custClr name="Blue 10">
      <a:srgbClr val="EDF4FF"/>
    </a:custClr>
    <a:custClr name="Teal 100">
      <a:srgbClr val="081A1C"/>
    </a:custClr>
    <a:custClr name="Teal 90">
      <a:srgbClr val="002B30"/>
    </a:custClr>
    <a:custClr name="Teal 80">
      <a:srgbClr val="004548"/>
    </a:custClr>
    <a:custClr name="Teal 70">
      <a:srgbClr val="006161"/>
    </a:custClr>
    <a:custClr name="Teal 60">
      <a:srgbClr val="008381"/>
    </a:custClr>
    <a:custClr name="Teal 50">
      <a:srgbClr val="009E9A"/>
    </a:custClr>
    <a:custClr name="Teal 40">
      <a:srgbClr val="00BAB6"/>
    </a:custClr>
    <a:custClr name="Teal 30">
      <a:srgbClr val="20D5D2"/>
    </a:custClr>
    <a:custClr name="Teal 20">
      <a:srgbClr val="87EDED"/>
    </a:custClr>
    <a:custClr name="Teal 10">
      <a:srgbClr val="DBFBFB"/>
    </a:custClr>
    <a:custClr name="Gray 100">
      <a:srgbClr val="171717"/>
    </a:custClr>
    <a:custClr name="Gray 90">
      <a:srgbClr val="252525"/>
    </a:custClr>
    <a:custClr name="Gray 80">
      <a:srgbClr val="3D3D3D"/>
    </a:custClr>
    <a:custClr name="Gray 70">
      <a:srgbClr val="565656"/>
    </a:custClr>
    <a:custClr name="Gray 60">
      <a:srgbClr val="767676"/>
    </a:custClr>
    <a:custClr name="Gray 50">
      <a:srgbClr val="8C8C8C"/>
    </a:custClr>
    <a:custClr name="Gray 40">
      <a:srgbClr val="A4A4A4"/>
    </a:custClr>
    <a:custClr name="Gray 30">
      <a:srgbClr val="BEBEBE"/>
    </a:custClr>
    <a:custClr name="Gray 20">
      <a:srgbClr val="DCDCDC"/>
    </a:custClr>
    <a:custClr name="Gray 10">
      <a:srgbClr val="F3F3F3"/>
    </a:custClr>
  </a:custClrLst>
  <a:extLst>
    <a:ext uri="{05A4C25C-085E-4340-85A3-A5531E510DB2}">
      <thm15:themeFamily xmlns:thm15="http://schemas.microsoft.com/office/thememl/2012/main" name="IBM_Master_Presentation_Plex_Embedded_LargeFormat" id="{B4D0F74A-FEB4-4E75-A62F-BB1C364C2F1A}" vid="{A2763ED6-5B7B-4EC7-BED3-508B69D868F2}"/>
    </a:ext>
  </a:extLst>
</a:theme>
</file>

<file path=ppt/theme/theme15.xml><?xml version="1.0" encoding="utf-8"?>
<a:theme xmlns:a="http://schemas.openxmlformats.org/drawingml/2006/main" name="1_IBM 2020 Master template (black background)">
  <a:themeElements>
    <a:clrScheme name="Custom 3">
      <a:dk1>
        <a:srgbClr val="FFFFFF"/>
      </a:dk1>
      <a:lt1>
        <a:srgbClr val="000000"/>
      </a:lt1>
      <a:dk2>
        <a:srgbClr val="525252"/>
      </a:dk2>
      <a:lt2>
        <a:srgbClr val="F4F4F4"/>
      </a:lt2>
      <a:accent1>
        <a:srgbClr val="0F62FE"/>
      </a:accent1>
      <a:accent2>
        <a:srgbClr val="002D9C"/>
      </a:accent2>
      <a:accent3>
        <a:srgbClr val="D12771"/>
      </a:accent3>
      <a:accent4>
        <a:srgbClr val="8A3FFC"/>
      </a:accent4>
      <a:accent5>
        <a:srgbClr val="007D79"/>
      </a:accent5>
      <a:accent6>
        <a:srgbClr val="697077"/>
      </a:accent6>
      <a:hlink>
        <a:srgbClr val="4589FF"/>
      </a:hlink>
      <a:folHlink>
        <a:srgbClr val="6F6F6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685983" rtl="0" eaLnBrk="1" fontAlgn="auto" latinLnBrk="0" hangingPunct="1">
          <a:lnSpc>
            <a:spcPct val="100000"/>
          </a:lnSpc>
          <a:spcBef>
            <a:spcPts val="0"/>
          </a:spcBef>
          <a:spcAft>
            <a:spcPts val="0"/>
          </a:spcAft>
          <a:buClrTx/>
          <a:buSzTx/>
          <a:buFontTx/>
          <a:buNone/>
          <a:tabLst/>
          <a:defRPr kumimoji="0" sz="1400" b="0" i="0" u="none" strike="noStrike" kern="1200" cap="none" spc="0" normalizeH="0" baseline="0" noProof="0" dirty="0" smtClean="0">
            <a:ln>
              <a:noFill/>
            </a:ln>
            <a:solidFill>
              <a:schemeClr val="tx1"/>
            </a:solidFill>
            <a:effectLst/>
            <a:uLnTx/>
            <a:uFillTx/>
            <a:latin typeface="IBM Plex Sans" charset="0"/>
            <a:ea typeface="IBM Plex Sans" charset="0"/>
            <a:cs typeface="IBM Plex Sans"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lgn="l">
          <a:defRPr sz="1400" dirty="0" smtClean="0">
            <a:solidFill>
              <a:schemeClr val="bg1"/>
            </a:solidFill>
            <a:latin typeface="+mn-lt"/>
            <a:ea typeface="IBM Plex Sans" charset="0"/>
            <a:cs typeface="IBM Plex Sans" charset="0"/>
          </a:defRPr>
        </a:defPPr>
      </a:lstStyle>
    </a:txDef>
  </a:objectDefaults>
  <a:extraClrSchemeLst/>
  <a:custClrLst>
    <a:custClr name="Magenta 100">
      <a:srgbClr val="2A0A18"/>
    </a:custClr>
    <a:custClr name="Magenta 90">
      <a:srgbClr val="510224"/>
    </a:custClr>
    <a:custClr name="Magenta 80">
      <a:srgbClr val="740937"/>
    </a:custClr>
    <a:custClr name="Magenta 70">
      <a:srgbClr val="9F1853"/>
    </a:custClr>
    <a:custClr name="Magenta 60">
      <a:srgbClr val="D12771"/>
    </a:custClr>
    <a:custClr name="Magenta 50">
      <a:srgbClr val="EE5396"/>
    </a:custClr>
    <a:custClr name="Magenta 40">
      <a:srgbClr val="FF7EB6"/>
    </a:custClr>
    <a:custClr name="Magenta 30">
      <a:srgbClr val="FFAFD2"/>
    </a:custClr>
    <a:custClr name="Magenta 20">
      <a:srgbClr val="FFD6E8"/>
    </a:custClr>
    <a:custClr name="Magenta 10">
      <a:srgbClr val="FFF0F7"/>
    </a:custClr>
    <a:custClr name="Purple 100">
      <a:srgbClr val="1C0F30"/>
    </a:custClr>
    <a:custClr name="Purple 90">
      <a:srgbClr val="31135E"/>
    </a:custClr>
    <a:custClr name="Purple 80">
      <a:srgbClr val="491D8B"/>
    </a:custClr>
    <a:custClr name="Purple 70">
      <a:srgbClr val="6929C4"/>
    </a:custClr>
    <a:custClr name="Purple 60">
      <a:srgbClr val="8A3FFC"/>
    </a:custClr>
    <a:custClr name="Purple 50">
      <a:srgbClr val="A56EFF"/>
    </a:custClr>
    <a:custClr name="Purple 40">
      <a:srgbClr val="BE95FF"/>
    </a:custClr>
    <a:custClr name="Purple 30">
      <a:srgbClr val="D4BBFF"/>
    </a:custClr>
    <a:custClr name="Purple 20">
      <a:srgbClr val="E8DAFF"/>
    </a:custClr>
    <a:custClr name="Purple 10">
      <a:srgbClr val="F6F2FF"/>
    </a:custClr>
    <a:custClr name="Blue 100">
      <a:srgbClr val="001141"/>
    </a:custClr>
    <a:custClr name="Blue 90">
      <a:srgbClr val="001D6C"/>
    </a:custClr>
    <a:custClr name="Blue 80">
      <a:srgbClr val="002D9C"/>
    </a:custClr>
    <a:custClr name="Blue 70">
      <a:srgbClr val="0043CE"/>
    </a:custClr>
    <a:custClr name="Blue 60">
      <a:srgbClr val="0F62FE"/>
    </a:custClr>
    <a:custClr name="Blue 50">
      <a:srgbClr val="4589FF"/>
    </a:custClr>
    <a:custClr name="Blue 40">
      <a:srgbClr val="78A9FF"/>
    </a:custClr>
    <a:custClr name="Blue 30">
      <a:srgbClr val="A6C8FF"/>
    </a:custClr>
    <a:custClr name="Blue 20">
      <a:srgbClr val="D0E2FF"/>
    </a:custClr>
    <a:custClr name="Blue 10">
      <a:srgbClr val="EDF5FF"/>
    </a:custClr>
    <a:custClr name="Teal 100">
      <a:srgbClr val="081A1C"/>
    </a:custClr>
    <a:custClr name="Teal 90">
      <a:srgbClr val="022B30"/>
    </a:custClr>
    <a:custClr name="Teal 80">
      <a:srgbClr val="004548"/>
    </a:custClr>
    <a:custClr name="Teal 70">
      <a:srgbClr val="005D5D"/>
    </a:custClr>
    <a:custClr name="Teal 60">
      <a:srgbClr val="007D79"/>
    </a:custClr>
    <a:custClr name="Teal 50">
      <a:srgbClr val="009C98"/>
    </a:custClr>
    <a:custClr name="Teal 40">
      <a:srgbClr val="08BDBA"/>
    </a:custClr>
    <a:custClr name="Teal 30">
      <a:srgbClr val="3DDBD9"/>
    </a:custClr>
    <a:custClr name="Teal 20">
      <a:srgbClr val="9EF0F0"/>
    </a:custClr>
    <a:custClr name="Teal 10">
      <a:srgbClr val="D9FBFB"/>
    </a:custClr>
    <a:custClr name="Gray 100">
      <a:srgbClr val="161616"/>
    </a:custClr>
    <a:custClr name="Gray 90">
      <a:srgbClr val="262626"/>
    </a:custClr>
    <a:custClr name="Gray 80">
      <a:srgbClr val="393939"/>
    </a:custClr>
    <a:custClr name="Gray 70">
      <a:srgbClr val="525252"/>
    </a:custClr>
    <a:custClr name="Gray 60">
      <a:srgbClr val="6F6F6F"/>
    </a:custClr>
    <a:custClr name="Gray 50">
      <a:srgbClr val="8D8D8D"/>
    </a:custClr>
    <a:custClr name="Gray 40">
      <a:srgbClr val="A8A8A8"/>
    </a:custClr>
    <a:custClr name="Gray 30">
      <a:srgbClr val="C6C6C6"/>
    </a:custClr>
    <a:custClr name="Gray 20">
      <a:srgbClr val="E0E0E0"/>
    </a:custClr>
    <a:custClr name="Gray 10">
      <a:srgbClr val="F4F4F4"/>
    </a:custClr>
  </a:custClrLst>
  <a:extLst>
    <a:ext uri="{05A4C25C-085E-4340-85A3-A5531E510DB2}">
      <thm15:themeFamily xmlns:thm15="http://schemas.microsoft.com/office/thememl/2012/main" name="IBM_Master_Presentation_2020_V01_Arial" id="{A2B647AA-91AA-E84C-9282-62E98195C9E1}" vid="{BDCD5089-E7A6-4A42-ABCF-1EC7BACDC585}"/>
    </a:ext>
  </a:extLst>
</a:theme>
</file>

<file path=ppt/theme/theme16.xml><?xml version="1.0" encoding="utf-8"?>
<a:theme xmlns:a="http://schemas.openxmlformats.org/drawingml/2006/main" name="wht_background_2020">
  <a:themeElements>
    <a:clrScheme name="IBM Master Presentation 20170523 1">
      <a:dk1>
        <a:srgbClr val="000000"/>
      </a:dk1>
      <a:lt1>
        <a:srgbClr val="000E5E"/>
      </a:lt1>
      <a:dk2>
        <a:srgbClr val="EAEAEA"/>
      </a:dk2>
      <a:lt2>
        <a:srgbClr val="FFFFFF"/>
      </a:lt2>
      <a:accent1>
        <a:srgbClr val="69A6FF"/>
      </a:accent1>
      <a:accent2>
        <a:srgbClr val="0064FF"/>
      </a:accent2>
      <a:accent3>
        <a:srgbClr val="003BC9"/>
      </a:accent3>
      <a:accent4>
        <a:srgbClr val="1FB3CF"/>
      </a:accent4>
      <a:accent5>
        <a:srgbClr val="6E177D"/>
      </a:accent5>
      <a:accent6>
        <a:srgbClr val="DB2663"/>
      </a:accent6>
      <a:hlink>
        <a:srgbClr val="0064FF"/>
      </a:hlink>
      <a:folHlink>
        <a:srgbClr val="E0E0E0"/>
      </a:folHlink>
    </a:clrScheme>
    <a:fontScheme name="IBM Master PPT Template">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lIns="0" tIns="0" rIns="0" bIns="0">
        <a:noAutofit/>
      </a:bodyPr>
      <a:lstStyle>
        <a:defPPr>
          <a:defRPr sz="1200" dirty="0" err="1">
            <a:solidFill>
              <a:srgbClr val="FFFFFF"/>
            </a:solidFill>
            <a:latin typeface="Arial"/>
            <a:cs typeface="Arial"/>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_Think_2018_Template" id="{DEDEDB99-4D94-7540-9AEC-C1D5D192657B}" vid="{32B93426-623A-3E4B-A4FC-A380B2922F52}"/>
    </a:ext>
  </a:ext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6_Custom Design">
  <a:themeElements>
    <a:clrScheme name="Custom 1">
      <a:dk1>
        <a:srgbClr val="000000"/>
      </a:dk1>
      <a:lt1>
        <a:srgbClr val="FFFFFF"/>
      </a:lt1>
      <a:dk2>
        <a:srgbClr val="202428"/>
      </a:dk2>
      <a:lt2>
        <a:srgbClr val="F2F3F8"/>
      </a:lt2>
      <a:accent1>
        <a:srgbClr val="0549DA"/>
      </a:accent1>
      <a:accent2>
        <a:srgbClr val="0058A1"/>
      </a:accent2>
      <a:accent3>
        <a:srgbClr val="006161"/>
      </a:accent3>
      <a:accent4>
        <a:srgbClr val="0F6DFF"/>
      </a:accent4>
      <a:accent5>
        <a:srgbClr val="0079CD"/>
      </a:accent5>
      <a:accent6>
        <a:srgbClr val="008381"/>
      </a:accent6>
      <a:hlink>
        <a:srgbClr val="0549DA"/>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ypergrowth discussion" id="{5FF0D74C-6F68-0C46-AD1C-E60DF5CB2D82}" vid="{B167CCFD-94F5-4746-8F77-0E2D513953D0}"/>
    </a:ext>
  </a:extLst>
</a:theme>
</file>

<file path=ppt/theme/theme4.xml><?xml version="1.0" encoding="utf-8"?>
<a:theme xmlns:a="http://schemas.openxmlformats.org/drawingml/2006/main" name="1_IBM 2019 Master template (black background)">
  <a:themeElements>
    <a:clrScheme name="Custom 3">
      <a:dk1>
        <a:srgbClr val="FFFFFF"/>
      </a:dk1>
      <a:lt1>
        <a:srgbClr val="000000"/>
      </a:lt1>
      <a:dk2>
        <a:srgbClr val="565656"/>
      </a:dk2>
      <a:lt2>
        <a:srgbClr val="F3F3F3"/>
      </a:lt2>
      <a:accent1>
        <a:srgbClr val="6F6F6F"/>
      </a:accent1>
      <a:accent2>
        <a:srgbClr val="0062FF"/>
      </a:accent2>
      <a:accent3>
        <a:srgbClr val="D12765"/>
      </a:accent3>
      <a:accent4>
        <a:srgbClr val="8A3FFC"/>
      </a:accent4>
      <a:accent5>
        <a:srgbClr val="007D79"/>
      </a:accent5>
      <a:accent6>
        <a:srgbClr val="697077"/>
      </a:accent6>
      <a:hlink>
        <a:srgbClr val="408BFC"/>
      </a:hlink>
      <a:folHlink>
        <a:srgbClr val="6EA6FF"/>
      </a:folHlink>
    </a:clrScheme>
    <a:fontScheme name="Custom 1">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685983" rtl="0" eaLnBrk="1" fontAlgn="auto" latinLnBrk="0" hangingPunct="1">
          <a:lnSpc>
            <a:spcPct val="100000"/>
          </a:lnSpc>
          <a:spcBef>
            <a:spcPts val="0"/>
          </a:spcBef>
          <a:spcAft>
            <a:spcPts val="0"/>
          </a:spcAft>
          <a:buClrTx/>
          <a:buSzTx/>
          <a:buFontTx/>
          <a:buNone/>
          <a:tabLst/>
          <a:defRPr kumimoji="0" sz="1400" b="0" i="0" u="none" strike="noStrike" kern="1200" cap="none" spc="0" normalizeH="0" baseline="0" noProof="0" dirty="0" smtClean="0">
            <a:ln>
              <a:noFill/>
            </a:ln>
            <a:solidFill>
              <a:schemeClr val="tx1"/>
            </a:solidFill>
            <a:effectLst/>
            <a:uLnTx/>
            <a:uFillTx/>
            <a:latin typeface="IBM Plex Sans" charset="0"/>
            <a:ea typeface="IBM Plex Sans" charset="0"/>
            <a:cs typeface="IBM Plex Sans"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lgn="l">
          <a:defRPr sz="1400" dirty="0" smtClean="0">
            <a:solidFill>
              <a:schemeClr val="bg1"/>
            </a:solidFill>
            <a:latin typeface="IBM Plex Sans" charset="0"/>
            <a:ea typeface="IBM Plex Sans" charset="0"/>
            <a:cs typeface="IBM Plex Sans" charset="0"/>
          </a:defRPr>
        </a:defPPr>
      </a:lstStyle>
    </a:txDef>
  </a:objectDefaults>
  <a:extraClrSchemeLst/>
  <a:custClrLst>
    <a:custClr name="Magenta 100">
      <a:srgbClr val="2A0A16"/>
    </a:custClr>
    <a:custClr name="Magenta 90">
      <a:srgbClr val="57002B"/>
    </a:custClr>
    <a:custClr name="Magenta 80">
      <a:srgbClr val="760A3A"/>
    </a:custClr>
    <a:custClr name="Magenta 70">
      <a:srgbClr val="A11950"/>
    </a:custClr>
    <a:custClr name="Magenta 60">
      <a:srgbClr val="D12765"/>
    </a:custClr>
    <a:custClr name="Magenta 50">
      <a:srgbClr val="EE538B"/>
    </a:custClr>
    <a:custClr name="Magenta 40">
      <a:srgbClr val="FA75A6"/>
    </a:custClr>
    <a:custClr name="Magenta 30">
      <a:srgbClr val="FFA0C2"/>
    </a:custClr>
    <a:custClr name="Magenta 20">
      <a:srgbClr val="FFCFE1"/>
    </a:custClr>
    <a:custClr name="Magenta 10">
      <a:srgbClr val="FFF0F6"/>
    </a:custClr>
    <a:custClr name="Purple 100">
      <a:srgbClr val="1E1033"/>
    </a:custClr>
    <a:custClr name="Purple 90">
      <a:srgbClr val="38146B"/>
    </a:custClr>
    <a:custClr name="Purple 80">
      <a:srgbClr val="4F2196"/>
    </a:custClr>
    <a:custClr name="Purple 70">
      <a:srgbClr val="6E32C9"/>
    </a:custClr>
    <a:custClr name="Purple 60">
      <a:srgbClr val="8A3FFC"/>
    </a:custClr>
    <a:custClr name="Purple 50">
      <a:srgbClr val="A66EFA"/>
    </a:custClr>
    <a:custClr name="Purple 40">
      <a:srgbClr val="BB8EFF"/>
    </a:custClr>
    <a:custClr name="Purple 30">
      <a:srgbClr val="D0B0FF"/>
    </a:custClr>
    <a:custClr name="Purple 20">
      <a:srgbClr val="E6D6FF"/>
    </a:custClr>
    <a:custClr name="Purple 10">
      <a:srgbClr val="F7F1FF"/>
    </a:custClr>
    <a:custClr name="Blue 100">
      <a:srgbClr val="051243"/>
    </a:custClr>
    <a:custClr name="Blue 90">
      <a:srgbClr val="061F80"/>
    </a:custClr>
    <a:custClr name="Blue 80">
      <a:srgbClr val="0530AD"/>
    </a:custClr>
    <a:custClr name="Blue 70">
      <a:srgbClr val="054ADA"/>
    </a:custClr>
    <a:custClr name="Blue 60">
      <a:srgbClr val="0062FF"/>
    </a:custClr>
    <a:custClr name="Blue 50">
      <a:srgbClr val="408BFC"/>
    </a:custClr>
    <a:custClr name="Blue 40">
      <a:srgbClr val="6EA6FF"/>
    </a:custClr>
    <a:custClr name="Blue 30">
      <a:srgbClr val="97C1FF"/>
    </a:custClr>
    <a:custClr name="Blue 20">
      <a:srgbClr val="C9DEFF"/>
    </a:custClr>
    <a:custClr name="Blue 10">
      <a:srgbClr val="EDF4FF"/>
    </a:custClr>
    <a:custClr name="Teal 100">
      <a:srgbClr val="081A1C"/>
    </a:custClr>
    <a:custClr name="Teal 90">
      <a:srgbClr val="003137"/>
    </a:custClr>
    <a:custClr name="Teal 80">
      <a:srgbClr val="004548"/>
    </a:custClr>
    <a:custClr name="Teal 70">
      <a:srgbClr val="006161"/>
    </a:custClr>
    <a:custClr name="Teal 60">
      <a:srgbClr val="007D79"/>
    </a:custClr>
    <a:custClr name="Teal 50">
      <a:srgbClr val="009C98"/>
    </a:custClr>
    <a:custClr name="Teal 40">
      <a:srgbClr val="00BAB6"/>
    </a:custClr>
    <a:custClr name="Teal 30">
      <a:srgbClr val="20D5D2"/>
    </a:custClr>
    <a:custClr name="Teal 20">
      <a:srgbClr val="92EEEE"/>
    </a:custClr>
    <a:custClr name="Teal 10">
      <a:srgbClr val="DBFBFB"/>
    </a:custClr>
    <a:custClr name="Gray 100">
      <a:srgbClr val="171717"/>
    </a:custClr>
    <a:custClr name="Gray 90">
      <a:srgbClr val="282828"/>
    </a:custClr>
    <a:custClr name="Gray 80">
      <a:srgbClr val="3D3D3D"/>
    </a:custClr>
    <a:custClr name="Gray 70">
      <a:srgbClr val="565656"/>
    </a:custClr>
    <a:custClr name="Gray 60">
      <a:srgbClr val="6F6F6F"/>
    </a:custClr>
    <a:custClr name="Gray 50">
      <a:srgbClr val="8C8C8C"/>
    </a:custClr>
    <a:custClr name="Gray 40">
      <a:srgbClr val="A4A4A4"/>
    </a:custClr>
    <a:custClr name="Gray 30">
      <a:srgbClr val="BEBEBE"/>
    </a:custClr>
    <a:custClr name="Gray 20">
      <a:srgbClr val="DCDCDC"/>
    </a:custClr>
    <a:custClr name="Gray 10">
      <a:srgbClr val="F3F3F3"/>
    </a:custClr>
  </a:custClrLst>
  <a:extLst>
    <a:ext uri="{05A4C25C-085E-4340-85A3-A5531E510DB2}">
      <thm15:themeFamily xmlns:thm15="http://schemas.microsoft.com/office/thememl/2012/main" name="IBM_Master_Presentation_2019_V01_Plex" id="{570BCD8D-F9BA-FE4D-A5E6-8D1DC87465ED}" vid="{9961C7CC-94ED-7C47-95C1-780480ED64F7}"/>
    </a:ext>
  </a:extLst>
</a:theme>
</file>

<file path=ppt/theme/theme5.xml><?xml version="1.0" encoding="utf-8"?>
<a:theme xmlns:a="http://schemas.openxmlformats.org/drawingml/2006/main" name="4_IBM 2019 Master template (black background)">
  <a:themeElements>
    <a:clrScheme name="Custom 3">
      <a:dk1>
        <a:srgbClr val="FFFFFF"/>
      </a:dk1>
      <a:lt1>
        <a:srgbClr val="000000"/>
      </a:lt1>
      <a:dk2>
        <a:srgbClr val="565656"/>
      </a:dk2>
      <a:lt2>
        <a:srgbClr val="F3F3F3"/>
      </a:lt2>
      <a:accent1>
        <a:srgbClr val="6F6F6F"/>
      </a:accent1>
      <a:accent2>
        <a:srgbClr val="0062FF"/>
      </a:accent2>
      <a:accent3>
        <a:srgbClr val="D12765"/>
      </a:accent3>
      <a:accent4>
        <a:srgbClr val="8A3FFC"/>
      </a:accent4>
      <a:accent5>
        <a:srgbClr val="007D79"/>
      </a:accent5>
      <a:accent6>
        <a:srgbClr val="697077"/>
      </a:accent6>
      <a:hlink>
        <a:srgbClr val="408BFC"/>
      </a:hlink>
      <a:folHlink>
        <a:srgbClr val="6EA6FF"/>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685983" rtl="0" eaLnBrk="1" fontAlgn="auto" latinLnBrk="0" hangingPunct="1">
          <a:lnSpc>
            <a:spcPct val="100000"/>
          </a:lnSpc>
          <a:spcBef>
            <a:spcPts val="0"/>
          </a:spcBef>
          <a:spcAft>
            <a:spcPts val="0"/>
          </a:spcAft>
          <a:buClrTx/>
          <a:buSzTx/>
          <a:buFontTx/>
          <a:buNone/>
          <a:tabLst/>
          <a:defRPr kumimoji="0" sz="1400" b="0" i="0" u="none" strike="noStrike" kern="1200" cap="none" spc="0" normalizeH="0" baseline="0" noProof="0" dirty="0" smtClean="0">
            <a:ln>
              <a:noFill/>
            </a:ln>
            <a:solidFill>
              <a:schemeClr val="tx1"/>
            </a:solidFill>
            <a:effectLst/>
            <a:uLnTx/>
            <a:uFillTx/>
            <a:latin typeface="+mn-lt"/>
            <a:ea typeface="IBM Plex Sans" charset="0"/>
            <a:cs typeface="IBM Plex Sans"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lgn="l">
          <a:defRPr sz="1400" dirty="0" smtClean="0">
            <a:solidFill>
              <a:schemeClr val="bg1"/>
            </a:solidFill>
            <a:latin typeface="+mn-lt"/>
            <a:ea typeface="IBM Plex Sans" charset="0"/>
            <a:cs typeface="IBM Plex Sans" charset="0"/>
          </a:defRPr>
        </a:defPPr>
      </a:lstStyle>
    </a:txDef>
  </a:objectDefaults>
  <a:extraClrSchemeLst/>
  <a:custClrLst>
    <a:custClr name="Magenta 100">
      <a:srgbClr val="2A0A16"/>
    </a:custClr>
    <a:custClr name="Magenta 90">
      <a:srgbClr val="57002B"/>
    </a:custClr>
    <a:custClr name="Magenta 80">
      <a:srgbClr val="760A3A"/>
    </a:custClr>
    <a:custClr name="Magenta 70">
      <a:srgbClr val="A11950"/>
    </a:custClr>
    <a:custClr name="Magenta 60">
      <a:srgbClr val="D12765"/>
    </a:custClr>
    <a:custClr name="Magenta 50">
      <a:srgbClr val="EE538B"/>
    </a:custClr>
    <a:custClr name="Magenta 40">
      <a:srgbClr val="FA75A6"/>
    </a:custClr>
    <a:custClr name="Magenta 30">
      <a:srgbClr val="FFA0C2"/>
    </a:custClr>
    <a:custClr name="Magenta 20">
      <a:srgbClr val="FFCFE1"/>
    </a:custClr>
    <a:custClr name="Magenta 10">
      <a:srgbClr val="FFF0F6"/>
    </a:custClr>
    <a:custClr name="Purple 100">
      <a:srgbClr val="1E1033"/>
    </a:custClr>
    <a:custClr name="Purple 90">
      <a:srgbClr val="38146B"/>
    </a:custClr>
    <a:custClr name="Purple 80">
      <a:srgbClr val="4F2196"/>
    </a:custClr>
    <a:custClr name="Purple 70">
      <a:srgbClr val="6E32C9"/>
    </a:custClr>
    <a:custClr name="Purple 60">
      <a:srgbClr val="8A3FFC"/>
    </a:custClr>
    <a:custClr name="Purple 50">
      <a:srgbClr val="A66EFA"/>
    </a:custClr>
    <a:custClr name="Purple 40">
      <a:srgbClr val="BB8EFF"/>
    </a:custClr>
    <a:custClr name="Purple 30">
      <a:srgbClr val="D0B0FF"/>
    </a:custClr>
    <a:custClr name="Purple 20">
      <a:srgbClr val="E6D6FF"/>
    </a:custClr>
    <a:custClr name="Purple 10">
      <a:srgbClr val="F7F1FF"/>
    </a:custClr>
    <a:custClr name="Blue 100">
      <a:srgbClr val="051243"/>
    </a:custClr>
    <a:custClr name="Blue 90">
      <a:srgbClr val="061F80"/>
    </a:custClr>
    <a:custClr name="Blue 80">
      <a:srgbClr val="0530AD"/>
    </a:custClr>
    <a:custClr name="Blue 70">
      <a:srgbClr val="054ADA"/>
    </a:custClr>
    <a:custClr name="Blue 60">
      <a:srgbClr val="0062FF"/>
    </a:custClr>
    <a:custClr name="Blue 50">
      <a:srgbClr val="408BFC"/>
    </a:custClr>
    <a:custClr name="Blue 40">
      <a:srgbClr val="6EA6FF"/>
    </a:custClr>
    <a:custClr name="Blue 30">
      <a:srgbClr val="97C1FF"/>
    </a:custClr>
    <a:custClr name="Blue 20">
      <a:srgbClr val="C9DEFF"/>
    </a:custClr>
    <a:custClr name="Blue 10">
      <a:srgbClr val="EDF4FF"/>
    </a:custClr>
    <a:custClr name="Teal 100">
      <a:srgbClr val="081A1C"/>
    </a:custClr>
    <a:custClr name="Teal 90">
      <a:srgbClr val="003137"/>
    </a:custClr>
    <a:custClr name="Teal 80">
      <a:srgbClr val="004548"/>
    </a:custClr>
    <a:custClr name="Teal 70">
      <a:srgbClr val="006161"/>
    </a:custClr>
    <a:custClr name="Teal 60">
      <a:srgbClr val="007D79"/>
    </a:custClr>
    <a:custClr name="Teal 50">
      <a:srgbClr val="009C98"/>
    </a:custClr>
    <a:custClr name="Teal 40">
      <a:srgbClr val="00BAB6"/>
    </a:custClr>
    <a:custClr name="Teal 30">
      <a:srgbClr val="20D5D2"/>
    </a:custClr>
    <a:custClr name="Teal 20">
      <a:srgbClr val="92EEEE"/>
    </a:custClr>
    <a:custClr name="Teal 10">
      <a:srgbClr val="DBFBFB"/>
    </a:custClr>
    <a:custClr name="Gray 100">
      <a:srgbClr val="171717"/>
    </a:custClr>
    <a:custClr name="Gray 90">
      <a:srgbClr val="282828"/>
    </a:custClr>
    <a:custClr name="Gray 80">
      <a:srgbClr val="3D3D3D"/>
    </a:custClr>
    <a:custClr name="Gray 70">
      <a:srgbClr val="565656"/>
    </a:custClr>
    <a:custClr name="Gray 60">
      <a:srgbClr val="6F6F6F"/>
    </a:custClr>
    <a:custClr name="Gray 50">
      <a:srgbClr val="8C8C8C"/>
    </a:custClr>
    <a:custClr name="Gray 40">
      <a:srgbClr val="A4A4A4"/>
    </a:custClr>
    <a:custClr name="Gray 30">
      <a:srgbClr val="BEBEBE"/>
    </a:custClr>
    <a:custClr name="Gray 20">
      <a:srgbClr val="DCDCDC"/>
    </a:custClr>
    <a:custClr name="Gray 10">
      <a:srgbClr val="F3F3F3"/>
    </a:custClr>
  </a:custClrLst>
  <a:extLst>
    <a:ext uri="{05A4C25C-085E-4340-85A3-A5531E510DB2}">
      <thm15:themeFamily xmlns:thm15="http://schemas.microsoft.com/office/thememl/2012/main" name="IBM_Presentation_Template_Arial_2019-July-19.pptx" id="{CC2CF9F7-9AE1-5545-BAEC-4549A35D43B1}" vid="{3771E101-5089-F946-8DF4-849BA0CADC4A}"/>
    </a:ext>
  </a:extLst>
</a:theme>
</file>

<file path=ppt/theme/theme6.xml><?xml version="1.0" encoding="utf-8"?>
<a:theme xmlns:a="http://schemas.openxmlformats.org/drawingml/2006/main" name="2_IBM 2019 Master template (black background)">
  <a:themeElements>
    <a:clrScheme name="Custom 3">
      <a:dk1>
        <a:srgbClr val="FFFFFF"/>
      </a:dk1>
      <a:lt1>
        <a:srgbClr val="000000"/>
      </a:lt1>
      <a:dk2>
        <a:srgbClr val="565656"/>
      </a:dk2>
      <a:lt2>
        <a:srgbClr val="F3F3F3"/>
      </a:lt2>
      <a:accent1>
        <a:srgbClr val="6F6F6F"/>
      </a:accent1>
      <a:accent2>
        <a:srgbClr val="0062FF"/>
      </a:accent2>
      <a:accent3>
        <a:srgbClr val="D12765"/>
      </a:accent3>
      <a:accent4>
        <a:srgbClr val="8A3FFC"/>
      </a:accent4>
      <a:accent5>
        <a:srgbClr val="007D79"/>
      </a:accent5>
      <a:accent6>
        <a:srgbClr val="697077"/>
      </a:accent6>
      <a:hlink>
        <a:srgbClr val="408BFC"/>
      </a:hlink>
      <a:folHlink>
        <a:srgbClr val="6EA6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685983" rtl="0" eaLnBrk="1" fontAlgn="auto" latinLnBrk="0" hangingPunct="1">
          <a:lnSpc>
            <a:spcPct val="100000"/>
          </a:lnSpc>
          <a:spcBef>
            <a:spcPts val="0"/>
          </a:spcBef>
          <a:spcAft>
            <a:spcPts val="0"/>
          </a:spcAft>
          <a:buClrTx/>
          <a:buSzTx/>
          <a:buFontTx/>
          <a:buNone/>
          <a:tabLst/>
          <a:defRPr kumimoji="0" sz="1400" b="0" i="0" u="none" strike="noStrike" kern="1200" cap="none" spc="0" normalizeH="0" baseline="0" noProof="0" dirty="0" smtClean="0">
            <a:ln>
              <a:noFill/>
            </a:ln>
            <a:solidFill>
              <a:schemeClr val="tx1"/>
            </a:solidFill>
            <a:effectLst/>
            <a:uLnTx/>
            <a:uFillTx/>
            <a:latin typeface="+mn-lt"/>
            <a:ea typeface="IBM Plex Sans" charset="0"/>
            <a:cs typeface="IBM Plex Sans"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lgn="l">
          <a:defRPr sz="1400" dirty="0" smtClean="0">
            <a:solidFill>
              <a:schemeClr val="bg1"/>
            </a:solidFill>
            <a:latin typeface="+mn-lt"/>
            <a:ea typeface="IBM Plex Sans" charset="0"/>
            <a:cs typeface="IBM Plex Sans" charset="0"/>
          </a:defRPr>
        </a:defPPr>
      </a:lstStyle>
    </a:txDef>
  </a:objectDefaults>
  <a:extraClrSchemeLst/>
  <a:custClrLst>
    <a:custClr name="Magenta 100">
      <a:srgbClr val="2A0A16"/>
    </a:custClr>
    <a:custClr name="Magenta 90">
      <a:srgbClr val="57002B"/>
    </a:custClr>
    <a:custClr name="Magenta 80">
      <a:srgbClr val="760A3A"/>
    </a:custClr>
    <a:custClr name="Magenta 70">
      <a:srgbClr val="A11950"/>
    </a:custClr>
    <a:custClr name="Magenta 60">
      <a:srgbClr val="D12765"/>
    </a:custClr>
    <a:custClr name="Magenta 50">
      <a:srgbClr val="EE538B"/>
    </a:custClr>
    <a:custClr name="Magenta 40">
      <a:srgbClr val="FA75A6"/>
    </a:custClr>
    <a:custClr name="Magenta 30">
      <a:srgbClr val="FFA0C2"/>
    </a:custClr>
    <a:custClr name="Magenta 20">
      <a:srgbClr val="FFCFE1"/>
    </a:custClr>
    <a:custClr name="Magenta 10">
      <a:srgbClr val="FFF0F6"/>
    </a:custClr>
    <a:custClr name="Purple 100">
      <a:srgbClr val="1E1033"/>
    </a:custClr>
    <a:custClr name="Purple 90">
      <a:srgbClr val="38146B"/>
    </a:custClr>
    <a:custClr name="Purple 80">
      <a:srgbClr val="4F2196"/>
    </a:custClr>
    <a:custClr name="Purple 70">
      <a:srgbClr val="6E32C9"/>
    </a:custClr>
    <a:custClr name="Purple 60">
      <a:srgbClr val="8A3FFC"/>
    </a:custClr>
    <a:custClr name="Purple 50">
      <a:srgbClr val="A66EFA"/>
    </a:custClr>
    <a:custClr name="Purple 40">
      <a:srgbClr val="BB8EFF"/>
    </a:custClr>
    <a:custClr name="Purple 30">
      <a:srgbClr val="D0B0FF"/>
    </a:custClr>
    <a:custClr name="Purple 20">
      <a:srgbClr val="E6D6FF"/>
    </a:custClr>
    <a:custClr name="Purple 10">
      <a:srgbClr val="F7F1FF"/>
    </a:custClr>
    <a:custClr name="Blue 100">
      <a:srgbClr val="051243"/>
    </a:custClr>
    <a:custClr name="Blue 90">
      <a:srgbClr val="061F80"/>
    </a:custClr>
    <a:custClr name="Blue 80">
      <a:srgbClr val="0530AD"/>
    </a:custClr>
    <a:custClr name="Blue 70">
      <a:srgbClr val="054ADA"/>
    </a:custClr>
    <a:custClr name="Blue 60">
      <a:srgbClr val="0062FF"/>
    </a:custClr>
    <a:custClr name="Blue 50">
      <a:srgbClr val="408BFC"/>
    </a:custClr>
    <a:custClr name="Blue 40">
      <a:srgbClr val="6EA6FF"/>
    </a:custClr>
    <a:custClr name="Blue 30">
      <a:srgbClr val="97C1FF"/>
    </a:custClr>
    <a:custClr name="Blue 20">
      <a:srgbClr val="C9DEFF"/>
    </a:custClr>
    <a:custClr name="Blue 10">
      <a:srgbClr val="EDF4FF"/>
    </a:custClr>
    <a:custClr name="Teal 100">
      <a:srgbClr val="081A1C"/>
    </a:custClr>
    <a:custClr name="Teal 90">
      <a:srgbClr val="003137"/>
    </a:custClr>
    <a:custClr name="Teal 80">
      <a:srgbClr val="004548"/>
    </a:custClr>
    <a:custClr name="Teal 70">
      <a:srgbClr val="006161"/>
    </a:custClr>
    <a:custClr name="Teal 60">
      <a:srgbClr val="007D79"/>
    </a:custClr>
    <a:custClr name="Teal 50">
      <a:srgbClr val="009C98"/>
    </a:custClr>
    <a:custClr name="Teal 40">
      <a:srgbClr val="00BAB6"/>
    </a:custClr>
    <a:custClr name="Teal 30">
      <a:srgbClr val="20D5D2"/>
    </a:custClr>
    <a:custClr name="Teal 20">
      <a:srgbClr val="92EEEE"/>
    </a:custClr>
    <a:custClr name="Teal 10">
      <a:srgbClr val="DBFBFB"/>
    </a:custClr>
    <a:custClr name="Gray 100">
      <a:srgbClr val="171717"/>
    </a:custClr>
    <a:custClr name="Gray 90">
      <a:srgbClr val="282828"/>
    </a:custClr>
    <a:custClr name="Gray 80">
      <a:srgbClr val="3D3D3D"/>
    </a:custClr>
    <a:custClr name="Gray 70">
      <a:srgbClr val="565656"/>
    </a:custClr>
    <a:custClr name="Gray 60">
      <a:srgbClr val="6F6F6F"/>
    </a:custClr>
    <a:custClr name="Gray 50">
      <a:srgbClr val="8C8C8C"/>
    </a:custClr>
    <a:custClr name="Gray 40">
      <a:srgbClr val="A4A4A4"/>
    </a:custClr>
    <a:custClr name="Gray 30">
      <a:srgbClr val="BEBEBE"/>
    </a:custClr>
    <a:custClr name="Gray 20">
      <a:srgbClr val="DCDCDC"/>
    </a:custClr>
    <a:custClr name="Gray 10">
      <a:srgbClr val="F3F3F3"/>
    </a:custClr>
  </a:custClrLst>
  <a:extLst>
    <a:ext uri="{05A4C25C-085E-4340-85A3-A5531E510DB2}">
      <thm15:themeFamily xmlns:thm15="http://schemas.microsoft.com/office/thememl/2012/main" name="IBM_Master_Presentation_2019_V01_Arial" id="{1A4DA36A-8F0F-7E4A-B00D-DA1BD81F28CD}" vid="{449138CC-BE08-C448-8CE4-98E7BCFE6AE4}"/>
    </a:ext>
  </a:extLst>
</a:theme>
</file>

<file path=ppt/theme/theme7.xml><?xml version="1.0" encoding="utf-8"?>
<a:theme xmlns:a="http://schemas.openxmlformats.org/drawingml/2006/main" name="IBM 2021 Master template (black background)">
  <a:themeElements>
    <a:clrScheme name="Custom 3">
      <a:dk1>
        <a:srgbClr val="FFFFFF"/>
      </a:dk1>
      <a:lt1>
        <a:srgbClr val="000000"/>
      </a:lt1>
      <a:dk2>
        <a:srgbClr val="525252"/>
      </a:dk2>
      <a:lt2>
        <a:srgbClr val="F4F4F4"/>
      </a:lt2>
      <a:accent1>
        <a:srgbClr val="0F62FE"/>
      </a:accent1>
      <a:accent2>
        <a:srgbClr val="002D9C"/>
      </a:accent2>
      <a:accent3>
        <a:srgbClr val="D12771"/>
      </a:accent3>
      <a:accent4>
        <a:srgbClr val="8A3FFC"/>
      </a:accent4>
      <a:accent5>
        <a:srgbClr val="007D79"/>
      </a:accent5>
      <a:accent6>
        <a:srgbClr val="697077"/>
      </a:accent6>
      <a:hlink>
        <a:srgbClr val="4589FF"/>
      </a:hlink>
      <a:folHlink>
        <a:srgbClr val="6F6F6F"/>
      </a:folHlink>
    </a:clrScheme>
    <a:fontScheme name="IBM Plex">
      <a:majorFont>
        <a:latin typeface="IBM Plex Sans Bold"/>
        <a:ea typeface=""/>
        <a:cs typeface=""/>
      </a:majorFont>
      <a:minorFont>
        <a:latin typeface="IBM Plex Sans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685983" rtl="0" eaLnBrk="1" fontAlgn="auto" latinLnBrk="0" hangingPunct="1">
          <a:lnSpc>
            <a:spcPct val="100000"/>
          </a:lnSpc>
          <a:spcBef>
            <a:spcPts val="0"/>
          </a:spcBef>
          <a:spcAft>
            <a:spcPts val="0"/>
          </a:spcAft>
          <a:buClrTx/>
          <a:buSzTx/>
          <a:buFontTx/>
          <a:buNone/>
          <a:tabLst/>
          <a:defRPr kumimoji="0" sz="1400" b="0" i="0" u="none" strike="noStrike" kern="1200" cap="none" spc="0" normalizeH="0" baseline="0" noProof="0" dirty="0" smtClean="0">
            <a:ln>
              <a:noFill/>
            </a:ln>
            <a:solidFill>
              <a:schemeClr val="tx1"/>
            </a:solidFill>
            <a:effectLst/>
            <a:uLnTx/>
            <a:uFillTx/>
            <a:latin typeface="IBM Plex Sans" charset="0"/>
            <a:ea typeface="IBM Plex Sans" charset="0"/>
            <a:cs typeface="IBM Plex Sans"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lgn="l">
          <a:defRPr sz="1400" dirty="0" smtClean="0">
            <a:solidFill>
              <a:schemeClr val="bg1"/>
            </a:solidFill>
            <a:latin typeface="IBM Plex Sans" charset="0"/>
            <a:ea typeface="IBM Plex Sans" charset="0"/>
            <a:cs typeface="IBM Plex Sans" charset="0"/>
          </a:defRPr>
        </a:defPPr>
      </a:lstStyle>
    </a:txDef>
  </a:objectDefaults>
  <a:extraClrSchemeLst/>
  <a:custClrLst>
    <a:custClr name="Magenta 100">
      <a:srgbClr val="2A0A18"/>
    </a:custClr>
    <a:custClr name="Magenta 90">
      <a:srgbClr val="510224"/>
    </a:custClr>
    <a:custClr name="Magenta 80">
      <a:srgbClr val="740937"/>
    </a:custClr>
    <a:custClr name="Magenta 70">
      <a:srgbClr val="9F1853"/>
    </a:custClr>
    <a:custClr name="Magenta 60">
      <a:srgbClr val="D12771"/>
    </a:custClr>
    <a:custClr name="Magenta 50">
      <a:srgbClr val="EE5396"/>
    </a:custClr>
    <a:custClr name="Magenta 40">
      <a:srgbClr val="FF7EB6"/>
    </a:custClr>
    <a:custClr name="Magenta 30">
      <a:srgbClr val="FFAFD2"/>
    </a:custClr>
    <a:custClr name="Magenta 20">
      <a:srgbClr val="FFD6E8"/>
    </a:custClr>
    <a:custClr name="Magenta 10">
      <a:srgbClr val="FFF0F7"/>
    </a:custClr>
    <a:custClr name="Purple 100">
      <a:srgbClr val="1C0F30"/>
    </a:custClr>
    <a:custClr name="Purple 90">
      <a:srgbClr val="31135E"/>
    </a:custClr>
    <a:custClr name="Purple 80">
      <a:srgbClr val="491D8B"/>
    </a:custClr>
    <a:custClr name="Purple 70">
      <a:srgbClr val="6929C4"/>
    </a:custClr>
    <a:custClr name="Purple 60">
      <a:srgbClr val="8A3FFC"/>
    </a:custClr>
    <a:custClr name="Purple 50">
      <a:srgbClr val="A56EFF"/>
    </a:custClr>
    <a:custClr name="Purple 40">
      <a:srgbClr val="BE95FF"/>
    </a:custClr>
    <a:custClr name="Purple 30">
      <a:srgbClr val="D4BBFF"/>
    </a:custClr>
    <a:custClr name="Purple 20">
      <a:srgbClr val="E8DAFF"/>
    </a:custClr>
    <a:custClr name="Purple 10">
      <a:srgbClr val="F6F2FF"/>
    </a:custClr>
    <a:custClr name="Blue 100">
      <a:srgbClr val="001141"/>
    </a:custClr>
    <a:custClr name="Blue 90">
      <a:srgbClr val="001D6C"/>
    </a:custClr>
    <a:custClr name="Blue 80">
      <a:srgbClr val="002D9C"/>
    </a:custClr>
    <a:custClr name="Blue 70">
      <a:srgbClr val="0043CE"/>
    </a:custClr>
    <a:custClr name="Blue 60">
      <a:srgbClr val="0F62FE"/>
    </a:custClr>
    <a:custClr name="Blue 50">
      <a:srgbClr val="4589FF"/>
    </a:custClr>
    <a:custClr name="Blue 40">
      <a:srgbClr val="78A9FF"/>
    </a:custClr>
    <a:custClr name="Blue 30">
      <a:srgbClr val="A6C8FF"/>
    </a:custClr>
    <a:custClr name="Blue 20">
      <a:srgbClr val="D0E2FF"/>
    </a:custClr>
    <a:custClr name="Blue 10">
      <a:srgbClr val="EDF5FF"/>
    </a:custClr>
    <a:custClr name="Teal 100">
      <a:srgbClr val="081A1C"/>
    </a:custClr>
    <a:custClr name="Teal 90">
      <a:srgbClr val="022B30"/>
    </a:custClr>
    <a:custClr name="Teal 80">
      <a:srgbClr val="004548"/>
    </a:custClr>
    <a:custClr name="Teal 70">
      <a:srgbClr val="005D5D"/>
    </a:custClr>
    <a:custClr name="Teal 60">
      <a:srgbClr val="007D79"/>
    </a:custClr>
    <a:custClr name="Teal 50">
      <a:srgbClr val="009C98"/>
    </a:custClr>
    <a:custClr name="Teal 40">
      <a:srgbClr val="08BDBA"/>
    </a:custClr>
    <a:custClr name="Teal 30">
      <a:srgbClr val="3DDBD9"/>
    </a:custClr>
    <a:custClr name="Teal 20">
      <a:srgbClr val="9EF0F0"/>
    </a:custClr>
    <a:custClr name="Teal 10">
      <a:srgbClr val="D9FBFB"/>
    </a:custClr>
    <a:custClr name="Gray 100">
      <a:srgbClr val="161616"/>
    </a:custClr>
    <a:custClr name="Gray 90">
      <a:srgbClr val="262626"/>
    </a:custClr>
    <a:custClr name="Gray 80">
      <a:srgbClr val="393939"/>
    </a:custClr>
    <a:custClr name="Gray 70">
      <a:srgbClr val="525252"/>
    </a:custClr>
    <a:custClr name="Gray 60">
      <a:srgbClr val="6F6F6F"/>
    </a:custClr>
    <a:custClr name="Gray 50">
      <a:srgbClr val="8D8D8D"/>
    </a:custClr>
    <a:custClr name="Gray 40">
      <a:srgbClr val="A8A8A8"/>
    </a:custClr>
    <a:custClr name="Gray 30">
      <a:srgbClr val="C6C6C6"/>
    </a:custClr>
    <a:custClr name="Gray 20">
      <a:srgbClr val="E0E0E0"/>
    </a:custClr>
    <a:custClr name="Gray 10">
      <a:srgbClr val="F4F4F4"/>
    </a:custClr>
  </a:custClrLst>
  <a:extLst>
    <a:ext uri="{05A4C25C-085E-4340-85A3-A5531E510DB2}">
      <thm15:themeFamily xmlns:thm15="http://schemas.microsoft.com/office/thememl/2012/main" name="IBM_Master_Presentation_2020_V02_Plex" id="{3DCEA7AB-9372-974B-BB61-8E8242042C33}" vid="{0C6B94D8-69A5-8343-B1B7-F50BC3DD654A}"/>
    </a:ext>
  </a:extLst>
</a:theme>
</file>

<file path=ppt/theme/theme8.xml><?xml version="1.0" encoding="utf-8"?>
<a:theme xmlns:a="http://schemas.openxmlformats.org/drawingml/2006/main" name="IBM 2019 Master template (white background)">
  <a:themeElements>
    <a:clrScheme name="Custom 1">
      <a:dk1>
        <a:srgbClr val="FFFFFF"/>
      </a:dk1>
      <a:lt1>
        <a:srgbClr val="000000"/>
      </a:lt1>
      <a:dk2>
        <a:srgbClr val="565656"/>
      </a:dk2>
      <a:lt2>
        <a:srgbClr val="F3F3F3"/>
      </a:lt2>
      <a:accent1>
        <a:srgbClr val="6F6F6F"/>
      </a:accent1>
      <a:accent2>
        <a:srgbClr val="0062FF"/>
      </a:accent2>
      <a:accent3>
        <a:srgbClr val="D12765"/>
      </a:accent3>
      <a:accent4>
        <a:srgbClr val="8A3FFC"/>
      </a:accent4>
      <a:accent5>
        <a:srgbClr val="007D79"/>
      </a:accent5>
      <a:accent6>
        <a:srgbClr val="697077"/>
      </a:accent6>
      <a:hlink>
        <a:srgbClr val="0062FF"/>
      </a:hlink>
      <a:folHlink>
        <a:srgbClr val="6EA6FF"/>
      </a:folHlink>
    </a:clrScheme>
    <a:fontScheme name="Custom 1">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w="19050">
          <a:solidFill>
            <a:schemeClr val="accent2"/>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sz="1400" b="0" i="0" u="none" strike="noStrike" cap="none" normalizeH="0" baseline="0" dirty="0" smtClean="0">
            <a:ln>
              <a:noFill/>
            </a:ln>
            <a:solidFill>
              <a:schemeClr val="bg1"/>
            </a:solidFill>
            <a:effectLst/>
            <a:latin typeface="IBM Plex Sans" panose="020B0503050203000203" pitchFamily="34"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lgn="l">
          <a:defRPr sz="1400" dirty="0" smtClean="0">
            <a:solidFill>
              <a:schemeClr val="tx1"/>
            </a:solidFill>
            <a:latin typeface="IBM Plex Sans" charset="0"/>
            <a:ea typeface="IBM Plex Sans" charset="0"/>
            <a:cs typeface="IBM Plex Sans" charset="0"/>
          </a:defRPr>
        </a:defPPr>
      </a:lstStyle>
    </a:txDef>
  </a:objectDefaults>
  <a:extraClrSchemeLst/>
  <a:custClrLst>
    <a:custClr name="Magenta 100">
      <a:srgbClr val="2A0A16"/>
    </a:custClr>
    <a:custClr name="Magenta 90">
      <a:srgbClr val="57002B"/>
    </a:custClr>
    <a:custClr name="Magenta 80">
      <a:srgbClr val="760A3A"/>
    </a:custClr>
    <a:custClr name="Magenta 70">
      <a:srgbClr val="A11950"/>
    </a:custClr>
    <a:custClr name="Magenta 60">
      <a:srgbClr val="D12765"/>
    </a:custClr>
    <a:custClr name="Magenta 50">
      <a:srgbClr val="EE538B"/>
    </a:custClr>
    <a:custClr name="Magenta 40">
      <a:srgbClr val="FA75A6"/>
    </a:custClr>
    <a:custClr name="Magenta 30">
      <a:srgbClr val="FFA0C2"/>
    </a:custClr>
    <a:custClr name="Magenta 20">
      <a:srgbClr val="FFCFE1"/>
    </a:custClr>
    <a:custClr name="Magenta 10">
      <a:srgbClr val="FFF0F6"/>
    </a:custClr>
    <a:custClr name="Purple 100">
      <a:srgbClr val="1E1033"/>
    </a:custClr>
    <a:custClr name="Purple 90">
      <a:srgbClr val="38146B"/>
    </a:custClr>
    <a:custClr name="Purple 80">
      <a:srgbClr val="4F2196"/>
    </a:custClr>
    <a:custClr name="Purple 70">
      <a:srgbClr val="6E32C9"/>
    </a:custClr>
    <a:custClr name="Purple 60">
      <a:srgbClr val="8A3FFC"/>
    </a:custClr>
    <a:custClr name="Purple 50">
      <a:srgbClr val="A66EFA"/>
    </a:custClr>
    <a:custClr name="Purple 40">
      <a:srgbClr val="BB8EFF"/>
    </a:custClr>
    <a:custClr name="Purple 30">
      <a:srgbClr val="D0B0FF"/>
    </a:custClr>
    <a:custClr name="Purple 20">
      <a:srgbClr val="E6D6FF"/>
    </a:custClr>
    <a:custClr name="Purple 10">
      <a:srgbClr val="F7F1FF"/>
    </a:custClr>
    <a:custClr name="Blue 100">
      <a:srgbClr val="051243"/>
    </a:custClr>
    <a:custClr name="Blue 90">
      <a:srgbClr val="061F80"/>
    </a:custClr>
    <a:custClr name="Blue 80">
      <a:srgbClr val="0530AD"/>
    </a:custClr>
    <a:custClr name="Blue 70">
      <a:srgbClr val="054ADA"/>
    </a:custClr>
    <a:custClr name="Blue 60">
      <a:srgbClr val="0062FF"/>
    </a:custClr>
    <a:custClr name="Blue 50">
      <a:srgbClr val="408BFC"/>
    </a:custClr>
    <a:custClr name="Blue 40">
      <a:srgbClr val="6EA6FF"/>
    </a:custClr>
    <a:custClr name="Blue 30">
      <a:srgbClr val="97C1FF"/>
    </a:custClr>
    <a:custClr name="Blue 20">
      <a:srgbClr val="C9DEFF"/>
    </a:custClr>
    <a:custClr name="Blue 10">
      <a:srgbClr val="EDF4FF"/>
    </a:custClr>
    <a:custClr name="Teal 100">
      <a:srgbClr val="081A1C"/>
    </a:custClr>
    <a:custClr name="Teal 90">
      <a:srgbClr val="003137"/>
    </a:custClr>
    <a:custClr name="Teal 80">
      <a:srgbClr val="004548"/>
    </a:custClr>
    <a:custClr name="Teal 70">
      <a:srgbClr val="006161"/>
    </a:custClr>
    <a:custClr name="Teal 60">
      <a:srgbClr val="007D79"/>
    </a:custClr>
    <a:custClr name="Teal 50">
      <a:srgbClr val="009C98"/>
    </a:custClr>
    <a:custClr name="Teal 40">
      <a:srgbClr val="00BAB6"/>
    </a:custClr>
    <a:custClr name="Teal 30">
      <a:srgbClr val="20D5D2"/>
    </a:custClr>
    <a:custClr name="Teal 20">
      <a:srgbClr val="92EEEE"/>
    </a:custClr>
    <a:custClr name="Teal 10">
      <a:srgbClr val="DBFBFB"/>
    </a:custClr>
    <a:custClr name="Gray 100">
      <a:srgbClr val="171717"/>
    </a:custClr>
    <a:custClr name="Gray 90">
      <a:srgbClr val="282828"/>
    </a:custClr>
    <a:custClr name="Gray 80">
      <a:srgbClr val="3D3D3D"/>
    </a:custClr>
    <a:custClr name="Gray 70">
      <a:srgbClr val="565656"/>
    </a:custClr>
    <a:custClr name="Gray 60">
      <a:srgbClr val="6F6F6F"/>
    </a:custClr>
    <a:custClr name="Gray 50">
      <a:srgbClr val="8C8C8C"/>
    </a:custClr>
    <a:custClr name="Gray 40">
      <a:srgbClr val="A4A4A4"/>
    </a:custClr>
    <a:custClr name="Gray 30">
      <a:srgbClr val="BEBEBE"/>
    </a:custClr>
    <a:custClr name="Gray 20">
      <a:srgbClr val="DCDCDC"/>
    </a:custClr>
    <a:custClr name="Gray 10">
      <a:srgbClr val="F3F3F3"/>
    </a:custClr>
  </a:custClrLst>
  <a:extLst>
    <a:ext uri="{05A4C25C-085E-4340-85A3-A5531E510DB2}">
      <thm15:themeFamily xmlns:thm15="http://schemas.microsoft.com/office/thememl/2012/main" name="IBM_Master_Presentation_2019_V01_Plex" id="{570BCD8D-F9BA-FE4D-A5E6-8D1DC87465ED}" vid="{58742E8B-88EA-7641-828C-D8727E5B3CAD}"/>
    </a:ext>
  </a:extLst>
</a:theme>
</file>

<file path=ppt/theme/theme9.xml><?xml version="1.0" encoding="utf-8"?>
<a:theme xmlns:a="http://schemas.openxmlformats.org/drawingml/2006/main" name="IBM BxD 2018 black background">
  <a:themeElements>
    <a:clrScheme name="IBM BxD palette 2018">
      <a:dk1>
        <a:srgbClr val="FFFFFF"/>
      </a:dk1>
      <a:lt1>
        <a:srgbClr val="000000"/>
      </a:lt1>
      <a:dk2>
        <a:srgbClr val="565656"/>
      </a:dk2>
      <a:lt2>
        <a:srgbClr val="F3F3F3"/>
      </a:lt2>
      <a:accent1>
        <a:srgbClr val="767676"/>
      </a:accent1>
      <a:accent2>
        <a:srgbClr val="0F6FFF"/>
      </a:accent2>
      <a:accent3>
        <a:srgbClr val="D7306D"/>
      </a:accent3>
      <a:accent4>
        <a:srgbClr val="924CFC"/>
      </a:accent4>
      <a:accent5>
        <a:srgbClr val="008381"/>
      </a:accent5>
      <a:accent6>
        <a:srgbClr val="6E757C"/>
      </a:accent6>
      <a:hlink>
        <a:srgbClr val="0F6FFF"/>
      </a:hlink>
      <a:folHlink>
        <a:srgbClr val="6EA6FF"/>
      </a:folHlink>
    </a:clrScheme>
    <a:fontScheme name="IBM Plex">
      <a:majorFont>
        <a:latin typeface="IBM Plex Sans SemiBold"/>
        <a:ea typeface=""/>
        <a:cs typeface=""/>
      </a:majorFont>
      <a:minorFont>
        <a:latin typeface="IBM Plex Sans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sz="2000" b="0" i="0" u="none" strike="noStrike" cap="none" normalizeH="0" baseline="0" dirty="0" smtClean="0">
            <a:ln>
              <a:noFill/>
            </a:ln>
            <a:solidFill>
              <a:srgbClr val="191919"/>
            </a:solidFill>
            <a:effectLst/>
            <a:latin typeface="HelvNeue Light for IBM" pitchFamily="34"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defRPr sz="1400" dirty="0" smtClean="0">
            <a:solidFill>
              <a:schemeClr val="bg1"/>
            </a:solidFill>
            <a:latin typeface="IBM Plex Sans" charset="0"/>
            <a:ea typeface="IBM Plex Sans" charset="0"/>
            <a:cs typeface="IBM Plex Sans" charset="0"/>
          </a:defRPr>
        </a:defPPr>
      </a:lstStyle>
    </a:txDef>
  </a:objectDefaults>
  <a:extraClrSchemeLst/>
  <a:custClrLst>
    <a:custClr name="Magenta 100">
      <a:srgbClr val="2A0A16"/>
    </a:custClr>
    <a:custClr name="Magenta 90">
      <a:srgbClr val="4F0027"/>
    </a:custClr>
    <a:custClr name="Magenta 80">
      <a:srgbClr val="760A3A"/>
    </a:custClr>
    <a:custClr name="Magenta 70">
      <a:srgbClr val="A11950"/>
    </a:custClr>
    <a:custClr name="Magenta 60">
      <a:srgbClr val="D7306D"/>
    </a:custClr>
    <a:custClr name="Magenta 50">
      <a:srgbClr val="EE538B"/>
    </a:custClr>
    <a:custClr name="Magenta 40">
      <a:srgbClr val="FA75A6"/>
    </a:custClr>
    <a:custClr name="Magenta 30">
      <a:srgbClr val="FFA0C2"/>
    </a:custClr>
    <a:custClr name="Magenta 20">
      <a:srgbClr val="FFCFE1"/>
    </a:custClr>
    <a:custClr name="Magenta 10">
      <a:srgbClr val="FFF0F6"/>
    </a:custClr>
    <a:custClr name="Purple 100">
      <a:srgbClr val="1E1033"/>
    </a:custClr>
    <a:custClr name="Purple 90">
      <a:srgbClr val="321260"/>
    </a:custClr>
    <a:custClr name="Purple 80">
      <a:srgbClr val="4F2196"/>
    </a:custClr>
    <a:custClr name="Purple 70">
      <a:srgbClr val="6E32C9"/>
    </a:custClr>
    <a:custClr name="Purple 60">
      <a:srgbClr val="924CFC"/>
    </a:custClr>
    <a:custClr name="Purple 50">
      <a:srgbClr val="A970FF"/>
    </a:custClr>
    <a:custClr name="Purple 40">
      <a:srgbClr val="BB8EFF"/>
    </a:custClr>
    <a:custClr name="Purple 30">
      <a:srgbClr val="D0B0FF"/>
    </a:custClr>
    <a:custClr name="Purple 20">
      <a:srgbClr val="E6D6FF"/>
    </a:custClr>
    <a:custClr name="Purple 10">
      <a:srgbClr val="F7F1FF"/>
    </a:custClr>
    <a:custClr name="Blue 100">
      <a:srgbClr val="051243"/>
    </a:custClr>
    <a:custClr name="Blue 90">
      <a:srgbClr val="051B75"/>
    </a:custClr>
    <a:custClr name="Blue 80">
      <a:srgbClr val="0530AD"/>
    </a:custClr>
    <a:custClr name="Blue 70">
      <a:srgbClr val="054ADA"/>
    </a:custClr>
    <a:custClr name="Blue 60">
      <a:srgbClr val="0F6FFF"/>
    </a:custClr>
    <a:custClr name="Blue 50">
      <a:srgbClr val="418CFF"/>
    </a:custClr>
    <a:custClr name="Blue 40">
      <a:srgbClr val="6EA6FF"/>
    </a:custClr>
    <a:custClr name="Blue 30">
      <a:srgbClr val="97C1FF"/>
    </a:custClr>
    <a:custClr name="Blue 20">
      <a:srgbClr val="C9DEFF"/>
    </a:custClr>
    <a:custClr name="Blue 10">
      <a:srgbClr val="EDF4FF"/>
    </a:custClr>
    <a:custClr name="Teal 100">
      <a:srgbClr val="081A1C"/>
    </a:custClr>
    <a:custClr name="Teal 90">
      <a:srgbClr val="002B30"/>
    </a:custClr>
    <a:custClr name="Teal 80">
      <a:srgbClr val="004548"/>
    </a:custClr>
    <a:custClr name="Teal 70">
      <a:srgbClr val="006161"/>
    </a:custClr>
    <a:custClr name="Teal 60">
      <a:srgbClr val="008381"/>
    </a:custClr>
    <a:custClr name="Teal 50">
      <a:srgbClr val="009E9A"/>
    </a:custClr>
    <a:custClr name="Teal 40">
      <a:srgbClr val="00BAB6"/>
    </a:custClr>
    <a:custClr name="Teal 30">
      <a:srgbClr val="20D5D2"/>
    </a:custClr>
    <a:custClr name="Teal 20">
      <a:srgbClr val="87EDED"/>
    </a:custClr>
    <a:custClr name="Teal 10">
      <a:srgbClr val="DBFBFB"/>
    </a:custClr>
    <a:custClr name="Gray 100">
      <a:srgbClr val="171717"/>
    </a:custClr>
    <a:custClr name="Gray 90">
      <a:srgbClr val="252525"/>
    </a:custClr>
    <a:custClr name="Gray 80">
      <a:srgbClr val="3D3D3D"/>
    </a:custClr>
    <a:custClr name="Gray 70">
      <a:srgbClr val="565656"/>
    </a:custClr>
    <a:custClr name="Gray 60">
      <a:srgbClr val="767676"/>
    </a:custClr>
    <a:custClr name="Gray 50">
      <a:srgbClr val="8C8C8C"/>
    </a:custClr>
    <a:custClr name="Gray 40">
      <a:srgbClr val="A4A4A4"/>
    </a:custClr>
    <a:custClr name="Gray 30">
      <a:srgbClr val="BEBEBE"/>
    </a:custClr>
    <a:custClr name="Gray 20">
      <a:srgbClr val="DCDCDC"/>
    </a:custClr>
    <a:custClr name="Gray 10">
      <a:srgbClr val="F3F3F3"/>
    </a:custClr>
  </a:custClrLst>
  <a:extLst>
    <a:ext uri="{05A4C25C-085E-4340-85A3-A5531E510DB2}">
      <thm15:themeFamily xmlns:thm15="http://schemas.microsoft.com/office/thememl/2012/main" name="IBM_Master_Presentation_Plex_Embedded_16x9" id="{684DD837-FF4E-49FE-A03B-18B5FE309BCC}" vid="{19D39D9A-1E1D-4FB4-8D3B-32F937C8A5F2}"/>
    </a:ext>
  </a:extLst>
</a:theme>
</file>

<file path=docProps/app.xml><?xml version="1.0" encoding="utf-8"?>
<Properties xmlns="http://schemas.openxmlformats.org/officeDocument/2006/extended-properties" xmlns:vt="http://schemas.openxmlformats.org/officeDocument/2006/docPropsVTypes">
  <TotalTime>143180</TotalTime>
  <Words>4763</Words>
  <Application>Microsoft Office PowerPoint</Application>
  <PresentationFormat>Widescreen</PresentationFormat>
  <Paragraphs>576</Paragraphs>
  <Slides>27</Slides>
  <Notes>22</Notes>
  <HiddenSlides>0</HiddenSlides>
  <MMClips>0</MMClips>
  <ScaleCrop>false</ScaleCrop>
  <HeadingPairs>
    <vt:vector size="8" baseType="variant">
      <vt:variant>
        <vt:lpstr>Fonts Used</vt:lpstr>
      </vt:variant>
      <vt:variant>
        <vt:i4>16</vt:i4>
      </vt:variant>
      <vt:variant>
        <vt:lpstr>Theme</vt:lpstr>
      </vt:variant>
      <vt:variant>
        <vt:i4>16</vt:i4>
      </vt:variant>
      <vt:variant>
        <vt:lpstr>Embedded OLE Servers</vt:lpstr>
      </vt:variant>
      <vt:variant>
        <vt:i4>1</vt:i4>
      </vt:variant>
      <vt:variant>
        <vt:lpstr>Slide Titles</vt:lpstr>
      </vt:variant>
      <vt:variant>
        <vt:i4>27</vt:i4>
      </vt:variant>
    </vt:vector>
  </HeadingPairs>
  <TitlesOfParts>
    <vt:vector size="60" baseType="lpstr">
      <vt:lpstr>.AppleSystemUIFont</vt:lpstr>
      <vt:lpstr>Arial</vt:lpstr>
      <vt:lpstr>Calibri</vt:lpstr>
      <vt:lpstr>Courier New</vt:lpstr>
      <vt:lpstr>HelvNeue for IBM</vt:lpstr>
      <vt:lpstr>HelvNeue Light for IBM</vt:lpstr>
      <vt:lpstr>IBM Plex Sans</vt:lpstr>
      <vt:lpstr>IBM Plex Sans Light</vt:lpstr>
      <vt:lpstr>IBM Plex Sans Regular</vt:lpstr>
      <vt:lpstr>Lucida Grande</vt:lpstr>
      <vt:lpstr>Metropolis</vt:lpstr>
      <vt:lpstr>Open Sans Condensed</vt:lpstr>
      <vt:lpstr>System Font Regular</vt:lpstr>
      <vt:lpstr>Times New Roman</vt:lpstr>
      <vt:lpstr>Univers 45 Light</vt:lpstr>
      <vt:lpstr>Wingdings</vt:lpstr>
      <vt:lpstr>IBM 2019 Master template (black background)</vt:lpstr>
      <vt:lpstr>6_Custom Design</vt:lpstr>
      <vt:lpstr>1_Office Theme</vt:lpstr>
      <vt:lpstr>1_IBM 2019 Master template (black background)</vt:lpstr>
      <vt:lpstr>4_IBM 2019 Master template (black background)</vt:lpstr>
      <vt:lpstr>2_IBM 2019 Master template (black background)</vt:lpstr>
      <vt:lpstr>IBM 2021 Master template (black background)</vt:lpstr>
      <vt:lpstr>IBM 2019 Master template (white background)</vt:lpstr>
      <vt:lpstr>IBM BxD 2018 black background</vt:lpstr>
      <vt:lpstr>1_IBM 2021 Master template (black background)</vt:lpstr>
      <vt:lpstr>1_IBM 2019 Master template (white background)</vt:lpstr>
      <vt:lpstr>blk_background_2017</vt:lpstr>
      <vt:lpstr>wht_background_2017</vt:lpstr>
      <vt:lpstr>5_IBM BxD 2018 black background</vt:lpstr>
      <vt:lpstr>1_IBM 2020 Master template (black background)</vt:lpstr>
      <vt:lpstr>wht_background_2020</vt:lpstr>
      <vt:lpstr>Image</vt:lpstr>
      <vt:lpstr>IBM  DS8900F &amp; TS7700 Recent Enhancements   MVMUA Users Group 19 October 2021  John Wolfgang Enterprise Flash Storage Architect jwolfgang@vicominfinity.com  Mark Tansey Director of Storage Sales mtansey@vicominfinity.com  </vt:lpstr>
      <vt:lpstr>IBM Award-Winning Storage Portfolio</vt:lpstr>
      <vt:lpstr>Why IBM Storage for IBM Z ?</vt:lpstr>
      <vt:lpstr>PowerPoint Presentation</vt:lpstr>
      <vt:lpstr>PowerPoint Presentation</vt:lpstr>
      <vt:lpstr>PowerPoint Presentation</vt:lpstr>
      <vt:lpstr>PowerPoint Presentation</vt:lpstr>
      <vt:lpstr>IBM Z Cyber Vault with IBM DS8000 Safeguarded Copy for data corruption protection</vt:lpstr>
      <vt:lpstr>The impact of a cyber attack    </vt:lpstr>
      <vt:lpstr>PowerPoint Presentation</vt:lpstr>
      <vt:lpstr>PowerPoint Presentation</vt:lpstr>
      <vt:lpstr>PowerPoint Presentation</vt:lpstr>
      <vt:lpstr>IBM Cyber Vault significantly reduces the impact   </vt:lpstr>
      <vt:lpstr>IBM DS8900F Safeguarded Copy with incremental Global Copy  From release 9.2, only the data that has been modified since the last recovery point is sent instead of the full volume, this “incremental copy” approach helps to greatly reduce the recovery time from hours to minutes per volume, while achieving significant savings in bandwidth.   </vt:lpstr>
      <vt:lpstr>Key Serverless Encryption of Data at Rest       Fibre Channel Connectivity Report  </vt:lpstr>
      <vt:lpstr>Fast Creation of Safeguarded Backup in physically isolated environment    Guarantee Zeros on Release Space for CKD     </vt:lpstr>
      <vt:lpstr>Consistent Read from Metro Mirror Secondary      Transparent cloud tiering multicloud support</vt:lpstr>
      <vt:lpstr>Extend your cyber resiliency strategy with offline backups to the hybrid multicloud</vt:lpstr>
      <vt:lpstr>Consolidate your Mainframe storage infrastructure in a single datacenter tile</vt:lpstr>
      <vt:lpstr>PowerPoint Presentation</vt:lpstr>
      <vt:lpstr>TS7770 – Super Computer Based Control</vt:lpstr>
      <vt:lpstr>TS7770 All Flash</vt:lpstr>
      <vt:lpstr>TS7770 – Encryption at Rest - Details</vt:lpstr>
      <vt:lpstr>R5.0 Secure Data Transfer</vt:lpstr>
      <vt:lpstr>TS7700 Transparent Cloud Tier</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Jamie Ratliff</dc:creator>
  <cp:lastModifiedBy>John Wolfgang</cp:lastModifiedBy>
  <cp:revision>438</cp:revision>
  <cp:lastPrinted>2021-07-28T19:22:42Z</cp:lastPrinted>
  <dcterms:created xsi:type="dcterms:W3CDTF">2020-07-25T02:09:04Z</dcterms:created>
  <dcterms:modified xsi:type="dcterms:W3CDTF">2021-10-19T17:08:23Z</dcterms:modified>
</cp:coreProperties>
</file>