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4" r:id="rId3"/>
    <p:sldId id="263" r:id="rId4"/>
    <p:sldId id="265" r:id="rId5"/>
    <p:sldId id="269" r:id="rId6"/>
    <p:sldId id="267" r:id="rId7"/>
    <p:sldId id="268" r:id="rId8"/>
    <p:sldId id="271" r:id="rId9"/>
    <p:sldId id="273" r:id="rId10"/>
    <p:sldId id="274" r:id="rId11"/>
    <p:sldId id="275" r:id="rId12"/>
    <p:sldId id="27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6CF059-0FAB-4B48-B9B2-D7EC59C02C22}" v="4" dt="2021-04-19T19:22:33.9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4660"/>
  </p:normalViewPr>
  <p:slideViewPr>
    <p:cSldViewPr snapToGrid="0">
      <p:cViewPr varScale="1">
        <p:scale>
          <a:sx n="82" d="100"/>
          <a:sy n="82" d="100"/>
        </p:scale>
        <p:origin x="11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cIsaac, Michael (CORP)" userId="b1b97cf3-d4ef-4de3-8474-220fc64db4a0" providerId="ADAL" clId="{816CF059-0FAB-4B48-B9B2-D7EC59C02C22}"/>
    <pc:docChg chg="custSel addSld modSld">
      <pc:chgData name="MacIsaac, Michael (CORP)" userId="b1b97cf3-d4ef-4de3-8474-220fc64db4a0" providerId="ADAL" clId="{816CF059-0FAB-4B48-B9B2-D7EC59C02C22}" dt="2021-04-19T19:22:40.533" v="60" actId="1076"/>
      <pc:docMkLst>
        <pc:docMk/>
      </pc:docMkLst>
      <pc:sldChg chg="addSp delSp modSp new mod">
        <pc:chgData name="MacIsaac, Michael (CORP)" userId="b1b97cf3-d4ef-4de3-8474-220fc64db4a0" providerId="ADAL" clId="{816CF059-0FAB-4B48-B9B2-D7EC59C02C22}" dt="2021-04-19T18:54:11.523" v="24" actId="14100"/>
        <pc:sldMkLst>
          <pc:docMk/>
          <pc:sldMk cId="3973580855" sldId="274"/>
        </pc:sldMkLst>
        <pc:spChg chg="del">
          <ac:chgData name="MacIsaac, Michael (CORP)" userId="b1b97cf3-d4ef-4de3-8474-220fc64db4a0" providerId="ADAL" clId="{816CF059-0FAB-4B48-B9B2-D7EC59C02C22}" dt="2021-04-19T18:52:25.232" v="1"/>
          <ac:spMkLst>
            <pc:docMk/>
            <pc:sldMk cId="3973580855" sldId="274"/>
            <ac:spMk id="2" creationId="{2D1F2036-FABF-4425-8D5E-01CE24978A30}"/>
          </ac:spMkLst>
        </pc:spChg>
        <pc:spChg chg="del">
          <ac:chgData name="MacIsaac, Michael (CORP)" userId="b1b97cf3-d4ef-4de3-8474-220fc64db4a0" providerId="ADAL" clId="{816CF059-0FAB-4B48-B9B2-D7EC59C02C22}" dt="2021-04-19T18:52:25.232" v="1"/>
          <ac:spMkLst>
            <pc:docMk/>
            <pc:sldMk cId="3973580855" sldId="274"/>
            <ac:spMk id="3" creationId="{C6E91699-0E80-42D2-8B58-9687D4F192C0}"/>
          </ac:spMkLst>
        </pc:spChg>
        <pc:spChg chg="add mod">
          <ac:chgData name="MacIsaac, Michael (CORP)" userId="b1b97cf3-d4ef-4de3-8474-220fc64db4a0" providerId="ADAL" clId="{816CF059-0FAB-4B48-B9B2-D7EC59C02C22}" dt="2021-04-19T18:54:11.523" v="24" actId="14100"/>
          <ac:spMkLst>
            <pc:docMk/>
            <pc:sldMk cId="3973580855" sldId="274"/>
            <ac:spMk id="4" creationId="{987AB1E3-04EC-47E0-AF0F-EA0BD46B2FBB}"/>
          </ac:spMkLst>
        </pc:spChg>
        <pc:picChg chg="add mod">
          <ac:chgData name="MacIsaac, Michael (CORP)" userId="b1b97cf3-d4ef-4de3-8474-220fc64db4a0" providerId="ADAL" clId="{816CF059-0FAB-4B48-B9B2-D7EC59C02C22}" dt="2021-04-19T18:54:07.458" v="23" actId="1076"/>
          <ac:picMkLst>
            <pc:docMk/>
            <pc:sldMk cId="3973580855" sldId="274"/>
            <ac:picMk id="5" creationId="{58D91356-CBB0-40AE-84F1-137323420890}"/>
          </ac:picMkLst>
        </pc:picChg>
      </pc:sldChg>
      <pc:sldChg chg="addSp modSp new mod">
        <pc:chgData name="MacIsaac, Michael (CORP)" userId="b1b97cf3-d4ef-4de3-8474-220fc64db4a0" providerId="ADAL" clId="{816CF059-0FAB-4B48-B9B2-D7EC59C02C22}" dt="2021-04-19T19:05:51.652" v="44" actId="1076"/>
        <pc:sldMkLst>
          <pc:docMk/>
          <pc:sldMk cId="485683881" sldId="275"/>
        </pc:sldMkLst>
        <pc:spChg chg="mod">
          <ac:chgData name="MacIsaac, Michael (CORP)" userId="b1b97cf3-d4ef-4de3-8474-220fc64db4a0" providerId="ADAL" clId="{816CF059-0FAB-4B48-B9B2-D7EC59C02C22}" dt="2021-04-19T19:05:51.652" v="44" actId="1076"/>
          <ac:spMkLst>
            <pc:docMk/>
            <pc:sldMk cId="485683881" sldId="275"/>
            <ac:spMk id="2" creationId="{2663CE0C-F279-40DA-942D-D2CC3E222F39}"/>
          </ac:spMkLst>
        </pc:spChg>
        <pc:picChg chg="add mod">
          <ac:chgData name="MacIsaac, Michael (CORP)" userId="b1b97cf3-d4ef-4de3-8474-220fc64db4a0" providerId="ADAL" clId="{816CF059-0FAB-4B48-B9B2-D7EC59C02C22}" dt="2021-04-19T19:05:46.180" v="43" actId="1076"/>
          <ac:picMkLst>
            <pc:docMk/>
            <pc:sldMk cId="485683881" sldId="275"/>
            <ac:picMk id="3" creationId="{93C4C523-6E93-4479-8C52-6531487CBFB0}"/>
          </ac:picMkLst>
        </pc:picChg>
      </pc:sldChg>
      <pc:sldChg chg="addSp modSp new mod">
        <pc:chgData name="MacIsaac, Michael (CORP)" userId="b1b97cf3-d4ef-4de3-8474-220fc64db4a0" providerId="ADAL" clId="{816CF059-0FAB-4B48-B9B2-D7EC59C02C22}" dt="2021-04-19T19:22:40.533" v="60" actId="1076"/>
        <pc:sldMkLst>
          <pc:docMk/>
          <pc:sldMk cId="4001624043" sldId="276"/>
        </pc:sldMkLst>
        <pc:spChg chg="mod">
          <ac:chgData name="MacIsaac, Michael (CORP)" userId="b1b97cf3-d4ef-4de3-8474-220fc64db4a0" providerId="ADAL" clId="{816CF059-0FAB-4B48-B9B2-D7EC59C02C22}" dt="2021-04-19T19:22:32.259" v="58" actId="14100"/>
          <ac:spMkLst>
            <pc:docMk/>
            <pc:sldMk cId="4001624043" sldId="276"/>
            <ac:spMk id="2" creationId="{ECE6AFE5-7F9E-4C28-9FFB-7D6EA5EA34B6}"/>
          </ac:spMkLst>
        </pc:spChg>
        <pc:picChg chg="add mod">
          <ac:chgData name="MacIsaac, Michael (CORP)" userId="b1b97cf3-d4ef-4de3-8474-220fc64db4a0" providerId="ADAL" clId="{816CF059-0FAB-4B48-B9B2-D7EC59C02C22}" dt="2021-04-19T19:22:40.533" v="60" actId="1076"/>
          <ac:picMkLst>
            <pc:docMk/>
            <pc:sldMk cId="4001624043" sldId="276"/>
            <ac:picMk id="3" creationId="{15B5B248-BDD7-4848-9D1A-58EE5DC03F1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9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0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2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7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2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7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8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6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2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9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1E74B-3850-4B00-A7DF-A319A43B77AA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200DB-F4A4-45F4-AEED-E7C76347B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8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mike99mac/consolez.pptx" TargetMode="External"/><Relationship Id="rId2" Type="http://schemas.openxmlformats.org/officeDocument/2006/relationships/hyperlink" Target="https://sites.google.com/site/mike99mac/hom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inyurl.com/y8ceas4c" TargetMode="External"/><Relationship Id="rId4" Type="http://schemas.openxmlformats.org/officeDocument/2006/relationships/hyperlink" Target="https://sites.google.com/site/mike99mac/consolez-0.90.tg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4213-B9C1-4307-94DF-19EC1B9B7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consolez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A8698-8579-4935-ADC4-2456C2218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consolez is a tool for Linux on the mainframe to </a:t>
            </a:r>
          </a:p>
          <a:p>
            <a:pPr lvl="1"/>
            <a:r>
              <a:rPr lang="en-US"/>
              <a:t>View z/VM consoles from a browser</a:t>
            </a:r>
          </a:p>
          <a:p>
            <a:pPr lvl="1"/>
            <a:r>
              <a:rPr lang="en-US"/>
              <a:t>Run certain z/VM commands</a:t>
            </a:r>
          </a:p>
          <a:p>
            <a:r>
              <a:rPr lang="en-US"/>
              <a:t>Part 1: Charts</a:t>
            </a:r>
          </a:p>
          <a:p>
            <a:r>
              <a:rPr lang="en-US"/>
              <a:t>Part 2: Command line interface</a:t>
            </a:r>
          </a:p>
          <a:p>
            <a:r>
              <a:rPr lang="en-US"/>
              <a:t>Part 3: Web user interface</a:t>
            </a:r>
          </a:p>
        </p:txBody>
      </p:sp>
    </p:spTree>
    <p:extLst>
      <p:ext uri="{BB962C8B-B14F-4D97-AF65-F5344CB8AC3E}">
        <p14:creationId xmlns:p14="http://schemas.microsoft.com/office/powerpoint/2010/main" val="2849268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7AB1E3-04EC-47E0-AF0F-EA0BD46B2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75419"/>
            <a:ext cx="10515600" cy="867936"/>
          </a:xfrm>
        </p:spPr>
        <p:txBody>
          <a:bodyPr/>
          <a:lstStyle/>
          <a:p>
            <a:r>
              <a:rPr lang="en-US" dirty="0"/>
              <a:t>Home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D91356-CBB0-40AE-84F1-137323420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750" y="1389185"/>
            <a:ext cx="84867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8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3CE0C-F279-40DA-942D-D2CC3E222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" y="154110"/>
            <a:ext cx="5257800" cy="631337"/>
          </a:xfrm>
        </p:spPr>
        <p:txBody>
          <a:bodyPr>
            <a:normAutofit fontScale="90000"/>
          </a:bodyPr>
          <a:lstStyle/>
          <a:p>
            <a:r>
              <a:rPr lang="en-US" dirty="0"/>
              <a:t>Search page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C4C523-6E93-4479-8C52-6531487CB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595" y="0"/>
            <a:ext cx="92668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8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6AFE5-7F9E-4C28-9FFB-7D6EA5EA3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46" y="0"/>
            <a:ext cx="10515600" cy="1031631"/>
          </a:xfrm>
        </p:spPr>
        <p:txBody>
          <a:bodyPr/>
          <a:lstStyle/>
          <a:p>
            <a:r>
              <a:rPr lang="en-US" dirty="0"/>
              <a:t>CP Commands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B5B248-BDD7-4848-9D1A-58EE5DC03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036" y="905955"/>
            <a:ext cx="7647619" cy="5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2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D1A43-FE20-4FD6-99BA-3C70E995A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185" y="222455"/>
            <a:ext cx="10515600" cy="869156"/>
          </a:xfrm>
        </p:spPr>
        <p:txBody>
          <a:bodyPr>
            <a:normAutofit/>
          </a:bodyPr>
          <a:lstStyle/>
          <a:p>
            <a:r>
              <a:rPr lang="en-US"/>
              <a:t>The business problem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68C6C-FDB2-4C6E-8F53-AC06A11ED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1611"/>
            <a:ext cx="10515600" cy="50853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/>
          </a:p>
          <a:p>
            <a:r>
              <a:rPr lang="en-US" sz="2400"/>
              <a:t>Our team needs to    </a:t>
            </a:r>
          </a:p>
          <a:p>
            <a:pPr marL="0" indent="0">
              <a:buNone/>
            </a:pPr>
            <a:r>
              <a:rPr lang="en-US" sz="2400" b="1"/>
              <a:t>Question</a:t>
            </a:r>
            <a:r>
              <a:rPr lang="en-US" sz="2400"/>
              <a:t>: How to keep a common CONFIG file and many for each LPAR?</a:t>
            </a:r>
          </a:p>
          <a:p>
            <a:pPr marL="0" indent="0">
              <a:buNone/>
            </a:pPr>
            <a:r>
              <a:rPr lang="en-US" sz="2400" b="1"/>
              <a:t>Answer</a:t>
            </a:r>
            <a:r>
              <a:rPr lang="en-US" sz="2400"/>
              <a:t>: Centralize all common and individual CONFIG files</a:t>
            </a:r>
          </a:p>
          <a:p>
            <a:pPr marL="0" indent="0">
              <a:buNone/>
            </a:pPr>
            <a:r>
              <a:rPr lang="en-US" sz="2400" b="1"/>
              <a:t>Key point</a:t>
            </a:r>
            <a:r>
              <a:rPr lang="en-US" sz="2400"/>
              <a:t>: Seek lightweight context switches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Prototype is called </a:t>
            </a:r>
            <a:r>
              <a:rPr lang="en-US" sz="2400" b="1"/>
              <a:t>opsmgr</a:t>
            </a:r>
            <a:r>
              <a:rPr 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271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4E5198A-2112-46D0-ACC6-0A1212152892}"/>
              </a:ext>
            </a:extLst>
          </p:cNvPr>
          <p:cNvGrpSpPr/>
          <p:nvPr/>
        </p:nvGrpSpPr>
        <p:grpSpPr>
          <a:xfrm>
            <a:off x="2494172" y="530064"/>
            <a:ext cx="3703979" cy="5818980"/>
            <a:chOff x="1088358" y="815249"/>
            <a:chExt cx="2456742" cy="581898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BF2EEA-0692-4A2B-989E-647AC62952E4}"/>
                </a:ext>
              </a:extLst>
            </p:cNvPr>
            <p:cNvSpPr/>
            <p:nvPr/>
          </p:nvSpPr>
          <p:spPr>
            <a:xfrm>
              <a:off x="1088358" y="815249"/>
              <a:ext cx="2456742" cy="58189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TCa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F3B3D21-06AC-434C-B494-AF5812DDA13E}"/>
                </a:ext>
              </a:extLst>
            </p:cNvPr>
            <p:cNvSpPr txBox="1"/>
            <p:nvPr/>
          </p:nvSpPr>
          <p:spPr>
            <a:xfrm>
              <a:off x="1189822" y="867753"/>
              <a:ext cx="1788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           z/VM LPAR ZS01</a:t>
              </a:r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E80771-52D8-4702-9798-71C1C1EFA44D}"/>
              </a:ext>
            </a:extLst>
          </p:cNvPr>
          <p:cNvCxnSpPr/>
          <p:nvPr/>
        </p:nvCxnSpPr>
        <p:spPr>
          <a:xfrm>
            <a:off x="2494172" y="1055439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A61E037-75EC-4D90-8511-A9A2339A66D4}"/>
              </a:ext>
            </a:extLst>
          </p:cNvPr>
          <p:cNvCxnSpPr/>
          <p:nvPr/>
        </p:nvCxnSpPr>
        <p:spPr>
          <a:xfrm>
            <a:off x="2494172" y="2465139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4069252-72E5-40E1-8836-6B6C5E1C6DCF}"/>
              </a:ext>
            </a:extLst>
          </p:cNvPr>
          <p:cNvCxnSpPr/>
          <p:nvPr/>
        </p:nvCxnSpPr>
        <p:spPr>
          <a:xfrm>
            <a:off x="2494172" y="3122364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9AEF4DE-FA46-49FD-BC67-DDC1CD3A2B14}"/>
              </a:ext>
            </a:extLst>
          </p:cNvPr>
          <p:cNvCxnSpPr/>
          <p:nvPr/>
        </p:nvCxnSpPr>
        <p:spPr>
          <a:xfrm>
            <a:off x="2494172" y="3808164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2314468-D75A-497E-834A-C06553C6C998}"/>
              </a:ext>
            </a:extLst>
          </p:cNvPr>
          <p:cNvSpPr txBox="1"/>
          <p:nvPr/>
        </p:nvSpPr>
        <p:spPr>
          <a:xfrm>
            <a:off x="2646572" y="4003103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SSL00001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583E0DD-8419-4351-B396-CB0BD70D980F}"/>
              </a:ext>
            </a:extLst>
          </p:cNvPr>
          <p:cNvSpPr txBox="1"/>
          <p:nvPr/>
        </p:nvSpPr>
        <p:spPr>
          <a:xfrm>
            <a:off x="2670899" y="2612377"/>
            <a:ext cx="71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TCPIP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5D025E-B5B3-4677-9C43-F82E51C230FA}"/>
              </a:ext>
            </a:extLst>
          </p:cNvPr>
          <p:cNvSpPr txBox="1"/>
          <p:nvPr/>
        </p:nvSpPr>
        <p:spPr>
          <a:xfrm>
            <a:off x="2615612" y="3297105"/>
            <a:ext cx="1104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FTPSERVE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6E71FFF-F232-4334-96F5-FF611488F100}"/>
              </a:ext>
            </a:extLst>
          </p:cNvPr>
          <p:cNvSpPr txBox="1"/>
          <p:nvPr/>
        </p:nvSpPr>
        <p:spPr>
          <a:xfrm>
            <a:off x="2473756" y="1099810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ENGZS012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D08BFB4-1B1F-40B2-8688-2D1901A985AA}"/>
              </a:ext>
            </a:extLst>
          </p:cNvPr>
          <p:cNvCxnSpPr/>
          <p:nvPr/>
        </p:nvCxnSpPr>
        <p:spPr>
          <a:xfrm>
            <a:off x="2494172" y="4551114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5EB75BC-D16A-4812-9FC0-4260BD80A4B3}"/>
              </a:ext>
            </a:extLst>
          </p:cNvPr>
          <p:cNvSpPr txBox="1"/>
          <p:nvPr/>
        </p:nvSpPr>
        <p:spPr>
          <a:xfrm>
            <a:off x="2612201" y="4674863"/>
            <a:ext cx="1128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MMACISA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DFE274F-1E8D-45DD-A22B-249FB22A74F2}"/>
              </a:ext>
            </a:extLst>
          </p:cNvPr>
          <p:cNvCxnSpPr/>
          <p:nvPr/>
        </p:nvCxnSpPr>
        <p:spPr>
          <a:xfrm>
            <a:off x="2494172" y="5170239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075501B-DF8C-4917-8C3E-DBBCC890B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51494" y="1480720"/>
            <a:ext cx="814374" cy="959798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23EB950D-9393-4EB1-9E8F-EB26C27F9E0B}"/>
              </a:ext>
            </a:extLst>
          </p:cNvPr>
          <p:cNvSpPr txBox="1"/>
          <p:nvPr/>
        </p:nvSpPr>
        <p:spPr>
          <a:xfrm>
            <a:off x="2633341" y="526656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MAINT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AC81EC-1C3F-430B-8298-A8CD661378CD}"/>
              </a:ext>
            </a:extLst>
          </p:cNvPr>
          <p:cNvCxnSpPr/>
          <p:nvPr/>
        </p:nvCxnSpPr>
        <p:spPr>
          <a:xfrm>
            <a:off x="2494172" y="5732214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EDA3809-0529-481F-B651-1F5C826116C3}"/>
              </a:ext>
            </a:extLst>
          </p:cNvPr>
          <p:cNvSpPr txBox="1"/>
          <p:nvPr/>
        </p:nvSpPr>
        <p:spPr>
          <a:xfrm>
            <a:off x="2633341" y="583060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7FE7216-180F-46AC-A2FE-77154D38C0A7}"/>
              </a:ext>
            </a:extLst>
          </p:cNvPr>
          <p:cNvGrpSpPr/>
          <p:nvPr/>
        </p:nvGrpSpPr>
        <p:grpSpPr>
          <a:xfrm>
            <a:off x="2494172" y="2190347"/>
            <a:ext cx="973052" cy="307777"/>
            <a:chOff x="371342" y="2179793"/>
            <a:chExt cx="973052" cy="30777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7B79F2C-7E88-4E53-9108-9304B8F7DE5C}"/>
                </a:ext>
              </a:extLst>
            </p:cNvPr>
            <p:cNvCxnSpPr/>
            <p:nvPr/>
          </p:nvCxnSpPr>
          <p:spPr>
            <a:xfrm>
              <a:off x="371342" y="2201059"/>
              <a:ext cx="9730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761B3B5-17C4-41BC-9418-31B9C9EDD5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026" y="2200275"/>
              <a:ext cx="1368" cy="225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57EFF82-8CA1-44A2-B017-BACA36EE03FB}"/>
                </a:ext>
              </a:extLst>
            </p:cNvPr>
            <p:cNvSpPr txBox="1"/>
            <p:nvPr/>
          </p:nvSpPr>
          <p:spPr>
            <a:xfrm>
              <a:off x="665993" y="2179793"/>
              <a:ext cx="56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CP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6E4343D-0ED6-4765-810E-31DE601EE8B9}"/>
              </a:ext>
            </a:extLst>
          </p:cNvPr>
          <p:cNvGrpSpPr/>
          <p:nvPr/>
        </p:nvGrpSpPr>
        <p:grpSpPr>
          <a:xfrm>
            <a:off x="4232538" y="2198104"/>
            <a:ext cx="973052" cy="307777"/>
            <a:chOff x="371342" y="2179793"/>
            <a:chExt cx="973052" cy="307777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6A5D100-D180-4AA4-811A-3DDF8E062A1B}"/>
                </a:ext>
              </a:extLst>
            </p:cNvPr>
            <p:cNvCxnSpPr/>
            <p:nvPr/>
          </p:nvCxnSpPr>
          <p:spPr>
            <a:xfrm>
              <a:off x="371342" y="2201059"/>
              <a:ext cx="9730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93A51DE-A052-47AE-89FB-7AD3B58777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026" y="2200275"/>
              <a:ext cx="1368" cy="225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A396640-DA36-4B06-8A71-CA013809A8D4}"/>
                </a:ext>
              </a:extLst>
            </p:cNvPr>
            <p:cNvSpPr txBox="1"/>
            <p:nvPr/>
          </p:nvSpPr>
          <p:spPr>
            <a:xfrm>
              <a:off x="464090" y="2179793"/>
              <a:ext cx="7666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Reader</a:t>
              </a:r>
            </a:p>
          </p:txBody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4256D93-619A-4942-8E84-9954512A8723}"/>
              </a:ext>
            </a:extLst>
          </p:cNvPr>
          <p:cNvCxnSpPr/>
          <p:nvPr/>
        </p:nvCxnSpPr>
        <p:spPr>
          <a:xfrm>
            <a:off x="4232538" y="2218586"/>
            <a:ext cx="0" cy="246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179938A2-9449-4AC6-A874-7A6985BAEE0D}"/>
              </a:ext>
            </a:extLst>
          </p:cNvPr>
          <p:cNvSpPr/>
          <p:nvPr/>
        </p:nvSpPr>
        <p:spPr>
          <a:xfrm>
            <a:off x="3626806" y="1143029"/>
            <a:ext cx="1676213" cy="360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spoolcons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1B04007-95FA-4DBA-A6B7-BD26ADEBF892}"/>
              </a:ext>
            </a:extLst>
          </p:cNvPr>
          <p:cNvCxnSpPr/>
          <p:nvPr/>
        </p:nvCxnSpPr>
        <p:spPr>
          <a:xfrm>
            <a:off x="4708627" y="1503661"/>
            <a:ext cx="281228" cy="707168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992D4D7-2BF4-4158-8F5B-D784B6C0B068}"/>
              </a:ext>
            </a:extLst>
          </p:cNvPr>
          <p:cNvCxnSpPr/>
          <p:nvPr/>
        </p:nvCxnSpPr>
        <p:spPr>
          <a:xfrm flipH="1">
            <a:off x="3305053" y="1521551"/>
            <a:ext cx="574648" cy="687136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26A3D080-A9D5-4A87-B834-3BD164B53739}"/>
              </a:ext>
            </a:extLst>
          </p:cNvPr>
          <p:cNvSpPr txBox="1"/>
          <p:nvPr/>
        </p:nvSpPr>
        <p:spPr>
          <a:xfrm>
            <a:off x="3460219" y="1784924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vmcp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11B0A5-780D-4ADD-814A-1442DF15A068}"/>
              </a:ext>
            </a:extLst>
          </p:cNvPr>
          <p:cNvSpPr txBox="1"/>
          <p:nvPr/>
        </p:nvSpPr>
        <p:spPr>
          <a:xfrm>
            <a:off x="4210188" y="170054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vmur</a:t>
            </a:r>
          </a:p>
        </p:txBody>
      </p:sp>
      <p:sp>
        <p:nvSpPr>
          <p:cNvPr id="83" name="Right Brace 82">
            <a:extLst>
              <a:ext uri="{FF2B5EF4-FFF2-40B4-BE49-F238E27FC236}">
                <a16:creationId xmlns:a16="http://schemas.microsoft.com/office/drawing/2014/main" id="{43B225CE-13EF-49F3-9E51-E576BB682996}"/>
              </a:ext>
            </a:extLst>
          </p:cNvPr>
          <p:cNvSpPr/>
          <p:nvPr/>
        </p:nvSpPr>
        <p:spPr>
          <a:xfrm>
            <a:off x="6284501" y="2475164"/>
            <a:ext cx="231397" cy="2045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2F6CF73-879F-4B23-98CB-67A9CFF4125A}"/>
              </a:ext>
            </a:extLst>
          </p:cNvPr>
          <p:cNvGrpSpPr/>
          <p:nvPr/>
        </p:nvGrpSpPr>
        <p:grpSpPr>
          <a:xfrm>
            <a:off x="7850095" y="508956"/>
            <a:ext cx="3703979" cy="5818980"/>
            <a:chOff x="1117418" y="815249"/>
            <a:chExt cx="2456742" cy="5818980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F58CE41-91F5-4604-8844-49A337C516AC}"/>
                </a:ext>
              </a:extLst>
            </p:cNvPr>
            <p:cNvSpPr/>
            <p:nvPr/>
          </p:nvSpPr>
          <p:spPr>
            <a:xfrm>
              <a:off x="1117418" y="815249"/>
              <a:ext cx="2456742" cy="58189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TCa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576BA4E-405D-4A88-A237-EC39506383E4}"/>
                </a:ext>
              </a:extLst>
            </p:cNvPr>
            <p:cNvSpPr txBox="1"/>
            <p:nvPr/>
          </p:nvSpPr>
          <p:spPr>
            <a:xfrm>
              <a:off x="1189822" y="867753"/>
              <a:ext cx="1788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           z/VM LPAR ZS02</a:t>
              </a:r>
            </a:p>
          </p:txBody>
        </p: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D0A0EDB-4102-453E-9E04-D04BB49DA68C}"/>
              </a:ext>
            </a:extLst>
          </p:cNvPr>
          <p:cNvCxnSpPr/>
          <p:nvPr/>
        </p:nvCxnSpPr>
        <p:spPr>
          <a:xfrm>
            <a:off x="7838845" y="1013222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F267C24-026C-454A-9149-BF6FFC9C58DC}"/>
              </a:ext>
            </a:extLst>
          </p:cNvPr>
          <p:cNvCxnSpPr/>
          <p:nvPr/>
        </p:nvCxnSpPr>
        <p:spPr>
          <a:xfrm>
            <a:off x="7838845" y="2422922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27D7FB2-15D0-46B7-BCA5-AFE8770D9D62}"/>
              </a:ext>
            </a:extLst>
          </p:cNvPr>
          <p:cNvCxnSpPr/>
          <p:nvPr/>
        </p:nvCxnSpPr>
        <p:spPr>
          <a:xfrm>
            <a:off x="7838845" y="3080147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83E8AF3-AC70-4E4C-9F38-882043AF8B40}"/>
              </a:ext>
            </a:extLst>
          </p:cNvPr>
          <p:cNvCxnSpPr/>
          <p:nvPr/>
        </p:nvCxnSpPr>
        <p:spPr>
          <a:xfrm>
            <a:off x="7838845" y="3765947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899C489-3FB5-425B-81F3-1E1AEF320977}"/>
              </a:ext>
            </a:extLst>
          </p:cNvPr>
          <p:cNvSpPr txBox="1"/>
          <p:nvPr/>
        </p:nvSpPr>
        <p:spPr>
          <a:xfrm>
            <a:off x="7991245" y="3960886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SSL00001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43F1586-6DFA-4041-9A38-B59DAF884F83}"/>
              </a:ext>
            </a:extLst>
          </p:cNvPr>
          <p:cNvSpPr txBox="1"/>
          <p:nvPr/>
        </p:nvSpPr>
        <p:spPr>
          <a:xfrm>
            <a:off x="8015572" y="2570160"/>
            <a:ext cx="71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TCPIP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DCBD84E-F89A-469D-89FC-CDAA14F621C8}"/>
              </a:ext>
            </a:extLst>
          </p:cNvPr>
          <p:cNvSpPr txBox="1"/>
          <p:nvPr/>
        </p:nvSpPr>
        <p:spPr>
          <a:xfrm>
            <a:off x="7960285" y="3254888"/>
            <a:ext cx="1104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FTPSERVE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E41A261-70D9-4642-BE77-9AB89C82DB8F}"/>
              </a:ext>
            </a:extLst>
          </p:cNvPr>
          <p:cNvSpPr txBox="1"/>
          <p:nvPr/>
        </p:nvSpPr>
        <p:spPr>
          <a:xfrm>
            <a:off x="7838845" y="982001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ENGZS022 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177A96E-9AE8-44A4-AF6D-75DD23D5A949}"/>
              </a:ext>
            </a:extLst>
          </p:cNvPr>
          <p:cNvCxnSpPr/>
          <p:nvPr/>
        </p:nvCxnSpPr>
        <p:spPr>
          <a:xfrm>
            <a:off x="7838845" y="4508897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5D814D41-C1F2-42CA-9916-029185E98A22}"/>
              </a:ext>
            </a:extLst>
          </p:cNvPr>
          <p:cNvSpPr txBox="1"/>
          <p:nvPr/>
        </p:nvSpPr>
        <p:spPr>
          <a:xfrm>
            <a:off x="7956874" y="4632646"/>
            <a:ext cx="1128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MMACISA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BDE3BDA-002A-47E3-AD8A-47A2677A1BA2}"/>
              </a:ext>
            </a:extLst>
          </p:cNvPr>
          <p:cNvCxnSpPr/>
          <p:nvPr/>
        </p:nvCxnSpPr>
        <p:spPr>
          <a:xfrm>
            <a:off x="7838845" y="5128022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>
            <a:extLst>
              <a:ext uri="{FF2B5EF4-FFF2-40B4-BE49-F238E27FC236}">
                <a16:creationId xmlns:a16="http://schemas.microsoft.com/office/drawing/2014/main" id="{89DEB04B-C6CC-4336-A609-124511CA8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709977" y="1434159"/>
            <a:ext cx="814374" cy="959798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064F3626-45C4-45BE-81DF-17687F613350}"/>
              </a:ext>
            </a:extLst>
          </p:cNvPr>
          <p:cNvSpPr txBox="1"/>
          <p:nvPr/>
        </p:nvSpPr>
        <p:spPr>
          <a:xfrm>
            <a:off x="7978014" y="522434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MAINT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26E31A4-BC4A-41F4-95AB-B01155AEDC86}"/>
              </a:ext>
            </a:extLst>
          </p:cNvPr>
          <p:cNvCxnSpPr/>
          <p:nvPr/>
        </p:nvCxnSpPr>
        <p:spPr>
          <a:xfrm>
            <a:off x="7838845" y="5689997"/>
            <a:ext cx="3703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A2698B5A-52A8-4F85-8F73-3D2BFE8D2FA5}"/>
              </a:ext>
            </a:extLst>
          </p:cNvPr>
          <p:cNvSpPr txBox="1"/>
          <p:nvPr/>
        </p:nvSpPr>
        <p:spPr>
          <a:xfrm>
            <a:off x="7978014" y="578838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D2EF9E6-730E-48DB-AB70-691E8C328F55}"/>
              </a:ext>
            </a:extLst>
          </p:cNvPr>
          <p:cNvGrpSpPr/>
          <p:nvPr/>
        </p:nvGrpSpPr>
        <p:grpSpPr>
          <a:xfrm>
            <a:off x="7838845" y="2148130"/>
            <a:ext cx="973052" cy="307777"/>
            <a:chOff x="371342" y="2179793"/>
            <a:chExt cx="973052" cy="307777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684B388F-ACF8-4D30-AAFB-3C468950AADC}"/>
                </a:ext>
              </a:extLst>
            </p:cNvPr>
            <p:cNvCxnSpPr/>
            <p:nvPr/>
          </p:nvCxnSpPr>
          <p:spPr>
            <a:xfrm>
              <a:off x="371342" y="2201059"/>
              <a:ext cx="9730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03CC59D0-5743-4166-9A82-50307C9ED1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026" y="2200275"/>
              <a:ext cx="1368" cy="225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60C01D8E-B0E1-4DD5-B1AD-2EFFC916E0DA}"/>
                </a:ext>
              </a:extLst>
            </p:cNvPr>
            <p:cNvSpPr txBox="1"/>
            <p:nvPr/>
          </p:nvSpPr>
          <p:spPr>
            <a:xfrm>
              <a:off x="665993" y="2179793"/>
              <a:ext cx="56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CP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BFF98AA-E813-49FD-ADF3-B212C775FB8E}"/>
              </a:ext>
            </a:extLst>
          </p:cNvPr>
          <p:cNvGrpSpPr/>
          <p:nvPr/>
        </p:nvGrpSpPr>
        <p:grpSpPr>
          <a:xfrm>
            <a:off x="9577211" y="2155887"/>
            <a:ext cx="973052" cy="307777"/>
            <a:chOff x="371342" y="2179793"/>
            <a:chExt cx="973052" cy="307777"/>
          </a:xfrm>
        </p:grpSpPr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DAA756A-5DFB-4E40-A7CB-B6EB6F335711}"/>
                </a:ext>
              </a:extLst>
            </p:cNvPr>
            <p:cNvCxnSpPr/>
            <p:nvPr/>
          </p:nvCxnSpPr>
          <p:spPr>
            <a:xfrm>
              <a:off x="371342" y="2201059"/>
              <a:ext cx="9730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9D01960-786A-4C60-809D-EAF7CDF37A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026" y="2200275"/>
              <a:ext cx="1368" cy="225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9341D1C-B25D-493F-B739-191E06F92CF7}"/>
                </a:ext>
              </a:extLst>
            </p:cNvPr>
            <p:cNvSpPr txBox="1"/>
            <p:nvPr/>
          </p:nvSpPr>
          <p:spPr>
            <a:xfrm>
              <a:off x="464090" y="2179793"/>
              <a:ext cx="7666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Reader</a:t>
              </a:r>
            </a:p>
          </p:txBody>
        </p:sp>
      </p:grp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EF30E77-5DD1-45ED-AE0A-F27754969FBE}"/>
              </a:ext>
            </a:extLst>
          </p:cNvPr>
          <p:cNvCxnSpPr/>
          <p:nvPr/>
        </p:nvCxnSpPr>
        <p:spPr>
          <a:xfrm>
            <a:off x="9577211" y="2176369"/>
            <a:ext cx="0" cy="246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83395DB3-36A2-41AD-A5B3-C425D40265B3}"/>
              </a:ext>
            </a:extLst>
          </p:cNvPr>
          <p:cNvSpPr/>
          <p:nvPr/>
        </p:nvSpPr>
        <p:spPr>
          <a:xfrm>
            <a:off x="8971479" y="1100812"/>
            <a:ext cx="1676213" cy="360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spoolcons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89C662-D41C-4C31-BFC1-19042597423B}"/>
              </a:ext>
            </a:extLst>
          </p:cNvPr>
          <p:cNvCxnSpPr/>
          <p:nvPr/>
        </p:nvCxnSpPr>
        <p:spPr>
          <a:xfrm>
            <a:off x="10053300" y="1461444"/>
            <a:ext cx="281228" cy="707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9410102-4C2E-4E0C-B59F-9FA99451D676}"/>
              </a:ext>
            </a:extLst>
          </p:cNvPr>
          <p:cNvCxnSpPr/>
          <p:nvPr/>
        </p:nvCxnSpPr>
        <p:spPr>
          <a:xfrm flipH="1">
            <a:off x="8649726" y="1479334"/>
            <a:ext cx="574648" cy="687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0260664E-0CDC-4B6A-B529-CF3C8866F9DA}"/>
              </a:ext>
            </a:extLst>
          </p:cNvPr>
          <p:cNvSpPr txBox="1"/>
          <p:nvPr/>
        </p:nvSpPr>
        <p:spPr>
          <a:xfrm>
            <a:off x="8817065" y="1772603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vmcp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716B997-0BDF-476C-A4F8-B935B127BE8A}"/>
              </a:ext>
            </a:extLst>
          </p:cNvPr>
          <p:cNvSpPr txBox="1"/>
          <p:nvPr/>
        </p:nvSpPr>
        <p:spPr>
          <a:xfrm>
            <a:off x="9554861" y="1658329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vmur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A6CA2EE-4ACB-4B0E-ADDD-178B6BE44702}"/>
              </a:ext>
            </a:extLst>
          </p:cNvPr>
          <p:cNvSpPr txBox="1"/>
          <p:nvPr/>
        </p:nvSpPr>
        <p:spPr>
          <a:xfrm>
            <a:off x="6508513" y="3222222"/>
            <a:ext cx="8436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network</a:t>
            </a:r>
          </a:p>
          <a:p>
            <a:r>
              <a:rPr lang="en-US" sz="1400"/>
              <a:t>admins</a:t>
            </a:r>
          </a:p>
          <a:p>
            <a:r>
              <a:rPr lang="en-US" sz="1400"/>
              <a:t>can see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6B2E422-2409-4A9F-8352-7BA8AED208E5}"/>
              </a:ext>
            </a:extLst>
          </p:cNvPr>
          <p:cNvCxnSpPr>
            <a:cxnSpLocks/>
          </p:cNvCxnSpPr>
          <p:nvPr/>
        </p:nvCxnSpPr>
        <p:spPr>
          <a:xfrm flipH="1">
            <a:off x="5351494" y="1323345"/>
            <a:ext cx="3585556" cy="0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566DF8C1-B159-497B-80FF-90888CB81C62}"/>
              </a:ext>
            </a:extLst>
          </p:cNvPr>
          <p:cNvSpPr txBox="1"/>
          <p:nvPr/>
        </p:nvSpPr>
        <p:spPr>
          <a:xfrm>
            <a:off x="6667887" y="1013222"/>
            <a:ext cx="55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ssh</a:t>
            </a:r>
          </a:p>
        </p:txBody>
      </p:sp>
      <p:sp>
        <p:nvSpPr>
          <p:cNvPr id="125" name="Cylinder 124">
            <a:extLst>
              <a:ext uri="{FF2B5EF4-FFF2-40B4-BE49-F238E27FC236}">
                <a16:creationId xmlns:a16="http://schemas.microsoft.com/office/drawing/2014/main" id="{375D3E54-121F-47A3-8746-4EDFD2B77AB3}"/>
              </a:ext>
            </a:extLst>
          </p:cNvPr>
          <p:cNvSpPr/>
          <p:nvPr/>
        </p:nvSpPr>
        <p:spPr>
          <a:xfrm>
            <a:off x="8015572" y="1521551"/>
            <a:ext cx="634154" cy="55152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temp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FD00CDDC-C587-44A3-8E9C-8545D1DF44DD}"/>
              </a:ext>
            </a:extLst>
          </p:cNvPr>
          <p:cNvCxnSpPr>
            <a:stCxn id="125" idx="2"/>
          </p:cNvCxnSpPr>
          <p:nvPr/>
        </p:nvCxnSpPr>
        <p:spPr>
          <a:xfrm flipH="1" flipV="1">
            <a:off x="6198151" y="1772603"/>
            <a:ext cx="1817421" cy="2471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8F5C8DA8-C517-4431-8AE4-040C8F6E90E4}"/>
              </a:ext>
            </a:extLst>
          </p:cNvPr>
          <p:cNvSpPr txBox="1"/>
          <p:nvPr/>
        </p:nvSpPr>
        <p:spPr>
          <a:xfrm>
            <a:off x="6733206" y="1480024"/>
            <a:ext cx="55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scp</a:t>
            </a:r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93B624DA-2B61-49D5-85CA-149989865334}"/>
              </a:ext>
            </a:extLst>
          </p:cNvPr>
          <p:cNvCxnSpPr/>
          <p:nvPr/>
        </p:nvCxnSpPr>
        <p:spPr>
          <a:xfrm flipH="1">
            <a:off x="2133600" y="2341862"/>
            <a:ext cx="360572" cy="10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C6970567-2A13-418C-B719-B928A66666F2}"/>
              </a:ext>
            </a:extLst>
          </p:cNvPr>
          <p:cNvCxnSpPr>
            <a:cxnSpLocks/>
          </p:cNvCxnSpPr>
          <p:nvPr/>
        </p:nvCxnSpPr>
        <p:spPr>
          <a:xfrm>
            <a:off x="2133600" y="2351992"/>
            <a:ext cx="20416" cy="253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DEAAA49-9368-479F-9A37-8FA27725B70D}"/>
              </a:ext>
            </a:extLst>
          </p:cNvPr>
          <p:cNvCxnSpPr/>
          <p:nvPr/>
        </p:nvCxnSpPr>
        <p:spPr>
          <a:xfrm>
            <a:off x="2154016" y="4891163"/>
            <a:ext cx="3401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FF7AACC7-E38A-41BD-9AEB-3794E7CC2C8D}"/>
              </a:ext>
            </a:extLst>
          </p:cNvPr>
          <p:cNvSpPr txBox="1"/>
          <p:nvPr/>
        </p:nvSpPr>
        <p:spPr>
          <a:xfrm>
            <a:off x="1168657" y="3434990"/>
            <a:ext cx="1239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CP FOR &amp; SPOOL</a:t>
            </a: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51016E1-B575-4A40-8A37-225FB6073993}"/>
              </a:ext>
            </a:extLst>
          </p:cNvPr>
          <p:cNvCxnSpPr/>
          <p:nvPr/>
        </p:nvCxnSpPr>
        <p:spPr>
          <a:xfrm flipH="1">
            <a:off x="7467368" y="2246570"/>
            <a:ext cx="360572" cy="10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0C878CC-EC93-4551-8F60-A872F61571E1}"/>
              </a:ext>
            </a:extLst>
          </p:cNvPr>
          <p:cNvCxnSpPr>
            <a:cxnSpLocks/>
          </p:cNvCxnSpPr>
          <p:nvPr/>
        </p:nvCxnSpPr>
        <p:spPr>
          <a:xfrm>
            <a:off x="7467368" y="2256700"/>
            <a:ext cx="31321" cy="263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6065CEFD-B523-4C51-9188-80B3D60DC0DB}"/>
              </a:ext>
            </a:extLst>
          </p:cNvPr>
          <p:cNvCxnSpPr/>
          <p:nvPr/>
        </p:nvCxnSpPr>
        <p:spPr>
          <a:xfrm>
            <a:off x="7498689" y="4876909"/>
            <a:ext cx="3401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5" name="Picture 174">
            <a:extLst>
              <a:ext uri="{FF2B5EF4-FFF2-40B4-BE49-F238E27FC236}">
                <a16:creationId xmlns:a16="http://schemas.microsoft.com/office/drawing/2014/main" id="{670A3D71-0068-41B6-AF0B-A8D5DC2BB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96" y="1329848"/>
            <a:ext cx="1294428" cy="656961"/>
          </a:xfrm>
          <a:prstGeom prst="rect">
            <a:avLst/>
          </a:prstGeom>
        </p:spPr>
      </p:pic>
      <p:sp>
        <p:nvSpPr>
          <p:cNvPr id="177" name="Rectangle 176">
            <a:extLst>
              <a:ext uri="{FF2B5EF4-FFF2-40B4-BE49-F238E27FC236}">
                <a16:creationId xmlns:a16="http://schemas.microsoft.com/office/drawing/2014/main" id="{5EEBF928-720A-4A74-9656-7B38FBB57BAF}"/>
              </a:ext>
            </a:extLst>
          </p:cNvPr>
          <p:cNvSpPr/>
          <p:nvPr/>
        </p:nvSpPr>
        <p:spPr>
          <a:xfrm>
            <a:off x="2575342" y="1532735"/>
            <a:ext cx="914400" cy="3598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httpd</a:t>
            </a:r>
          </a:p>
        </p:txBody>
      </p: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8F4EFA10-42C2-4F38-990B-822C5039E2E9}"/>
              </a:ext>
            </a:extLst>
          </p:cNvPr>
          <p:cNvCxnSpPr>
            <a:stCxn id="175" idx="3"/>
          </p:cNvCxnSpPr>
          <p:nvPr/>
        </p:nvCxnSpPr>
        <p:spPr>
          <a:xfrm>
            <a:off x="1543924" y="1658329"/>
            <a:ext cx="1009913" cy="0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7955BB43-2D03-498D-AACC-B371E24F827D}"/>
              </a:ext>
            </a:extLst>
          </p:cNvPr>
          <p:cNvSpPr/>
          <p:nvPr/>
        </p:nvSpPr>
        <p:spPr>
          <a:xfrm>
            <a:off x="323850" y="2505881"/>
            <a:ext cx="1012852" cy="563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LDAP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EFEF19DD-0822-4F42-8F2D-EE2722F7A407}"/>
              </a:ext>
            </a:extLst>
          </p:cNvPr>
          <p:cNvCxnSpPr>
            <a:cxnSpLocks/>
          </p:cNvCxnSpPr>
          <p:nvPr/>
        </p:nvCxnSpPr>
        <p:spPr>
          <a:xfrm flipV="1">
            <a:off x="1336702" y="1847517"/>
            <a:ext cx="1203037" cy="857585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843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CLI scripts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B854-7C2E-46D0-A75C-68FEDB233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endParaRPr lang="en-US" sz="2400" b="1"/>
          </a:p>
          <a:p>
            <a:r>
              <a:rPr lang="en-US" sz="2400" b="1"/>
              <a:t>spoolcons</a:t>
            </a:r>
            <a:r>
              <a:rPr lang="en-US" sz="2400"/>
              <a:t> – spool a console </a:t>
            </a:r>
          </a:p>
          <a:p>
            <a:r>
              <a:rPr lang="en-US" sz="2400" b="1"/>
              <a:t>catcons</a:t>
            </a:r>
            <a:r>
              <a:rPr lang="en-US" sz="2400"/>
              <a:t> – print a console (symlink)</a:t>
            </a:r>
          </a:p>
          <a:p>
            <a:r>
              <a:rPr lang="en-US" sz="2400" b="1"/>
              <a:t>rmcons</a:t>
            </a:r>
            <a:r>
              <a:rPr lang="en-US" sz="2400"/>
              <a:t> – remove console for 1 VM (symlink)</a:t>
            </a:r>
          </a:p>
          <a:p>
            <a:r>
              <a:rPr lang="en-US" sz="2400" b="1"/>
              <a:t>lscons</a:t>
            </a:r>
            <a:r>
              <a:rPr lang="en-US" sz="2400"/>
              <a:t> – list save console files (symlink)</a:t>
            </a:r>
          </a:p>
          <a:p>
            <a:r>
              <a:rPr lang="en-US" sz="2400" b="1"/>
              <a:t>cpcommand</a:t>
            </a:r>
            <a:r>
              <a:rPr lang="en-US" sz="2400"/>
              <a:t> – run one CP command</a:t>
            </a:r>
          </a:p>
          <a:p>
            <a:r>
              <a:rPr lang="en-US" sz="2400" b="1"/>
              <a:t>consfuncs</a:t>
            </a:r>
            <a:r>
              <a:rPr lang="en-US" sz="2400"/>
              <a:t> – common functions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62852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CGI scripts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B854-7C2E-46D0-A75C-68FEDB233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endParaRPr lang="en-US" sz="2400" b="1"/>
          </a:p>
          <a:p>
            <a:r>
              <a:rPr lang="en-US" sz="2400" b="1"/>
              <a:t>consolez</a:t>
            </a:r>
            <a:r>
              <a:rPr lang="en-US" sz="2400"/>
              <a:t> – Main page showing all data</a:t>
            </a:r>
          </a:p>
          <a:p>
            <a:r>
              <a:rPr lang="en-US" sz="2400" b="1"/>
              <a:t>onecons</a:t>
            </a:r>
            <a:r>
              <a:rPr lang="en-US" sz="2400"/>
              <a:t> – Web page showing one console </a:t>
            </a:r>
          </a:p>
          <a:p>
            <a:r>
              <a:rPr lang="en-US" sz="2400" b="1"/>
              <a:t>onelpar</a:t>
            </a:r>
            <a:r>
              <a:rPr lang="en-US" sz="2400"/>
              <a:t> – Page showing one z/VM LPAR</a:t>
            </a:r>
          </a:p>
          <a:p>
            <a:r>
              <a:rPr lang="en-US" sz="2400" b="1"/>
              <a:t>cpcmds</a:t>
            </a:r>
            <a:r>
              <a:rPr lang="en-US" sz="2400"/>
              <a:t> – Page to run some/all CP commands</a:t>
            </a:r>
          </a:p>
          <a:p>
            <a:r>
              <a:rPr lang="en-US" sz="2400" b="1"/>
              <a:t>consuifuncs</a:t>
            </a:r>
            <a:r>
              <a:rPr lang="en-US" sz="2400"/>
              <a:t> – Common functions</a:t>
            </a:r>
          </a:p>
          <a:p>
            <a:r>
              <a:rPr lang="en-US" sz="2400" b="1"/>
              <a:t>consolez.css </a:t>
            </a:r>
            <a:r>
              <a:rPr lang="en-US" sz="2400"/>
              <a:t>– Cascading style sheets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6579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Data structure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E1ECEF-8C90-4CAE-A976-FB6B9FDC53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020" y="238125"/>
            <a:ext cx="4975835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96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Config files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2BB7DD-C22B-41F7-B21F-919712E93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306" y="763857"/>
            <a:ext cx="6117145" cy="4305528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B645F8A-2F31-454A-850F-CEE44F37CE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541" y="5372100"/>
            <a:ext cx="11799969" cy="13889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924213-BFF7-4FB0-902B-53FA1D466FA8}"/>
              </a:ext>
            </a:extLst>
          </p:cNvPr>
          <p:cNvSpPr txBox="1"/>
          <p:nvPr/>
        </p:nvSpPr>
        <p:spPr>
          <a:xfrm>
            <a:off x="344216" y="4936493"/>
            <a:ext cx="485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/srv/www/ldap/consuifuncs: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5FBC8-BE4E-4D97-B0B2-D1FB16820037}"/>
              </a:ext>
            </a:extLst>
          </p:cNvPr>
          <p:cNvSpPr txBox="1"/>
          <p:nvPr/>
        </p:nvSpPr>
        <p:spPr>
          <a:xfrm>
            <a:off x="4490306" y="243168"/>
            <a:ext cx="485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/etc/consolez.conf:</a:t>
            </a:r>
          </a:p>
        </p:txBody>
      </p:sp>
    </p:spTree>
    <p:extLst>
      <p:ext uri="{BB962C8B-B14F-4D97-AF65-F5344CB8AC3E}">
        <p14:creationId xmlns:p14="http://schemas.microsoft.com/office/powerpoint/2010/main" val="2664749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Future work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B854-7C2E-46D0-A75C-68FEDB233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endParaRPr lang="en-US" sz="2400" b="1"/>
          </a:p>
          <a:p>
            <a:r>
              <a:rPr lang="en-US" sz="2400"/>
              <a:t>Prune – Move data out too old or too long</a:t>
            </a:r>
          </a:p>
          <a:p>
            <a:r>
              <a:rPr lang="en-US" sz="2400"/>
              <a:t>Search – Grep and Linux files make it easy </a:t>
            </a:r>
            <a:r>
              <a:rPr lang="en-US" sz="2400">
                <a:sym typeface="Wingdings" panose="05000000000000000000" pitchFamily="2" charset="2"/>
              </a:rPr>
              <a:t></a:t>
            </a:r>
          </a:p>
          <a:p>
            <a:r>
              <a:rPr lang="en-US" sz="2400">
                <a:sym typeface="Wingdings" panose="05000000000000000000" pitchFamily="2" charset="2"/>
              </a:rPr>
              <a:t>Put on github.com</a:t>
            </a:r>
          </a:p>
          <a:p>
            <a:r>
              <a:rPr lang="en-US" sz="2400">
                <a:sym typeface="Wingdings" panose="05000000000000000000" pitchFamily="2" charset="2"/>
              </a:rPr>
              <a:t>Package into an RPM</a:t>
            </a:r>
          </a:p>
          <a:p>
            <a:r>
              <a:rPr lang="en-US" sz="2400">
                <a:sym typeface="Wingdings" panose="05000000000000000000" pitchFamily="2" charset="2"/>
              </a:rPr>
              <a:t>Redbook-like document</a:t>
            </a:r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895991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FC333-17DA-427D-88F2-2E6D81A9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How to get it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B854-7C2E-46D0-A75C-68FEDB233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7675" y="2136391"/>
            <a:ext cx="8267700" cy="2076041"/>
          </a:xfrm>
        </p:spPr>
        <p:txBody>
          <a:bodyPr anchor="ctr">
            <a:normAutofit fontScale="55000" lnSpcReduction="20000"/>
          </a:bodyPr>
          <a:lstStyle/>
          <a:p>
            <a:endParaRPr lang="en-US" sz="2400" b="1"/>
          </a:p>
          <a:p>
            <a:endParaRPr lang="en-US" sz="2400">
              <a:sym typeface="Wingdings" panose="05000000000000000000" pitchFamily="2" charset="2"/>
            </a:endParaRPr>
          </a:p>
          <a:p>
            <a:r>
              <a:rPr lang="en-US" sz="4400">
                <a:sym typeface="Wingdings" panose="05000000000000000000" pitchFamily="2" charset="2"/>
                <a:hlinkClick r:id="rId2"/>
              </a:rPr>
              <a:t>https://sites.google.com/site/mike99mac/home</a:t>
            </a:r>
            <a:endParaRPr lang="en-US" sz="4400">
              <a:sym typeface="Wingdings" panose="05000000000000000000" pitchFamily="2" charset="2"/>
            </a:endParaRPr>
          </a:p>
          <a:p>
            <a:r>
              <a:rPr lang="en-US" sz="4400">
                <a:sym typeface="Wingdings" panose="05000000000000000000" pitchFamily="2" charset="2"/>
                <a:hlinkClick r:id="rId3"/>
              </a:rPr>
              <a:t>https://sites.google.com/site/mike99mac/consolez.pptx</a:t>
            </a:r>
            <a:endParaRPr lang="en-US" sz="4400">
              <a:sym typeface="Wingdings" panose="05000000000000000000" pitchFamily="2" charset="2"/>
            </a:endParaRPr>
          </a:p>
          <a:p>
            <a:r>
              <a:rPr lang="en-US" sz="4400">
                <a:sym typeface="Wingdings" panose="05000000000000000000" pitchFamily="2" charset="2"/>
                <a:hlinkClick r:id="rId4"/>
              </a:rPr>
              <a:t>https://sites.google.com/site/mike99mac/consolez-0.90.tgz</a:t>
            </a:r>
            <a:endParaRPr lang="en-US" sz="4400">
              <a:sym typeface="Wingdings" panose="05000000000000000000" pitchFamily="2" charset="2"/>
            </a:endParaRPr>
          </a:p>
          <a:p>
            <a:pPr lvl="1"/>
            <a:r>
              <a:rPr lang="en-US" sz="4000">
                <a:sym typeface="Wingdings" panose="05000000000000000000" pitchFamily="2" charset="2"/>
              </a:rPr>
              <a:t>Also: </a:t>
            </a:r>
            <a:r>
              <a:rPr lang="en-US" sz="4000">
                <a:sym typeface="Wingdings" panose="05000000000000000000" pitchFamily="2" charset="2"/>
                <a:hlinkClick r:id="rId5"/>
              </a:rPr>
              <a:t>https://tinyurl.com/y8ceas4c</a:t>
            </a:r>
            <a:endParaRPr lang="en-US" sz="4000">
              <a:sym typeface="Wingdings" panose="05000000000000000000" pitchFamily="2" charset="2"/>
            </a:endParaRPr>
          </a:p>
          <a:p>
            <a:pPr lvl="1"/>
            <a:endParaRPr lang="en-US" sz="400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214577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5628</TotalTime>
  <Words>339</Words>
  <Application>Microsoft Office PowerPoint</Application>
  <PresentationFormat>Widescreen</PresentationFormat>
  <Paragraphs>89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consolez</vt:lpstr>
      <vt:lpstr>The business problem</vt:lpstr>
      <vt:lpstr>PowerPoint Presentation</vt:lpstr>
      <vt:lpstr>CLI scripts</vt:lpstr>
      <vt:lpstr>CGI scripts</vt:lpstr>
      <vt:lpstr>Data structure</vt:lpstr>
      <vt:lpstr>Config files</vt:lpstr>
      <vt:lpstr>Future work</vt:lpstr>
      <vt:lpstr>How to get it</vt:lpstr>
      <vt:lpstr>Home page</vt:lpstr>
      <vt:lpstr>Search page</vt:lpstr>
      <vt:lpstr>CP Commands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file system extension</dc:title>
  <dc:creator>MacIsaac, Michael (CORP)</dc:creator>
  <cp:lastModifiedBy>MacIsaac, Michael (CORP)</cp:lastModifiedBy>
  <cp:revision>38</cp:revision>
  <dcterms:created xsi:type="dcterms:W3CDTF">2020-11-04T19:42:33Z</dcterms:created>
  <dcterms:modified xsi:type="dcterms:W3CDTF">2021-04-19T19:22:45Z</dcterms:modified>
</cp:coreProperties>
</file>